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94" r:id="rId4"/>
    <p:sldMasterId id="214748369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Lst>
  <p:sldSz cy="5143500" cx="9144000"/>
  <p:notesSz cx="6858000" cy="9144000"/>
  <p:embeddedFontLst>
    <p:embeddedFont>
      <p:font typeface="Cormorant SC"/>
      <p:regular r:id="rId45"/>
      <p:bold r:id="rId46"/>
    </p:embeddedFont>
    <p:embeddedFont>
      <p:font typeface="Lexend Deca Medium"/>
      <p:regular r:id="rId47"/>
      <p:bold r:id="rId48"/>
    </p:embeddedFont>
    <p:embeddedFont>
      <p:font typeface="Lato"/>
      <p:regular r:id="rId49"/>
      <p:bold r:id="rId50"/>
      <p:italic r:id="rId51"/>
      <p:boldItalic r:id="rId52"/>
    </p:embeddedFont>
    <p:embeddedFont>
      <p:font typeface="El Messiri"/>
      <p:regular r:id="rId53"/>
      <p:bold r:id="rId54"/>
    </p:embeddedFont>
    <p:embeddedFont>
      <p:font typeface="Questrial"/>
      <p:regular r:id="rId5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CBE1881-3625-40B1-BCF0-B8FB70FBF61F}">
  <a:tblStyle styleId="{6CBE1881-3625-40B1-BCF0-B8FB70FBF61F}"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font" Target="fonts/CormorantSC-bold.fntdata"/><Relationship Id="rId45" Type="http://schemas.openxmlformats.org/officeDocument/2006/relationships/font" Target="fonts/CormorantSC-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font" Target="fonts/LexendDecaMedium-bold.fntdata"/><Relationship Id="rId47" Type="http://schemas.openxmlformats.org/officeDocument/2006/relationships/font" Target="fonts/LexendDecaMedium-regular.fntdata"/><Relationship Id="rId49" Type="http://schemas.openxmlformats.org/officeDocument/2006/relationships/font" Target="fonts/Lato-regular.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Lato-italic.fntdata"/><Relationship Id="rId50" Type="http://schemas.openxmlformats.org/officeDocument/2006/relationships/font" Target="fonts/Lato-bold.fntdata"/><Relationship Id="rId53" Type="http://schemas.openxmlformats.org/officeDocument/2006/relationships/font" Target="fonts/ElMessiri-regular.fntdata"/><Relationship Id="rId52" Type="http://schemas.openxmlformats.org/officeDocument/2006/relationships/font" Target="fonts/Lato-boldItalic.fntdata"/><Relationship Id="rId11" Type="http://schemas.openxmlformats.org/officeDocument/2006/relationships/slide" Target="slides/slide5.xml"/><Relationship Id="rId55" Type="http://schemas.openxmlformats.org/officeDocument/2006/relationships/font" Target="fonts/Questrial-regular.fntdata"/><Relationship Id="rId10" Type="http://schemas.openxmlformats.org/officeDocument/2006/relationships/slide" Target="slides/slide4.xml"/><Relationship Id="rId54" Type="http://schemas.openxmlformats.org/officeDocument/2006/relationships/font" Target="fonts/ElMessiri-bold.fntdata"/><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2" name="Shape 3272"/>
        <p:cNvGrpSpPr/>
        <p:nvPr/>
      </p:nvGrpSpPr>
      <p:grpSpPr>
        <a:xfrm>
          <a:off x="0" y="0"/>
          <a:ext cx="0" cy="0"/>
          <a:chOff x="0" y="0"/>
          <a:chExt cx="0" cy="0"/>
        </a:xfrm>
      </p:grpSpPr>
      <p:sp>
        <p:nvSpPr>
          <p:cNvPr id="3273" name="Google Shape;3273;g2a8a9b0c35c_0_82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74" name="Google Shape;3274;g2a8a9b0c35c_0_82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3" name="Shape 3353"/>
        <p:cNvGrpSpPr/>
        <p:nvPr/>
      </p:nvGrpSpPr>
      <p:grpSpPr>
        <a:xfrm>
          <a:off x="0" y="0"/>
          <a:ext cx="0" cy="0"/>
          <a:chOff x="0" y="0"/>
          <a:chExt cx="0" cy="0"/>
        </a:xfrm>
      </p:grpSpPr>
      <p:sp>
        <p:nvSpPr>
          <p:cNvPr id="3354" name="Google Shape;3354;g2a8a9b0c35c_0_159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55" name="Google Shape;3355;g2a8a9b0c35c_0_159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4" name="Shape 3364"/>
        <p:cNvGrpSpPr/>
        <p:nvPr/>
      </p:nvGrpSpPr>
      <p:grpSpPr>
        <a:xfrm>
          <a:off x="0" y="0"/>
          <a:ext cx="0" cy="0"/>
          <a:chOff x="0" y="0"/>
          <a:chExt cx="0" cy="0"/>
        </a:xfrm>
      </p:grpSpPr>
      <p:sp>
        <p:nvSpPr>
          <p:cNvPr id="3365" name="Google Shape;3365;g2a8a9b0c35c_0_294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66" name="Google Shape;3366;g2a8a9b0c35c_0_294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2" name="Shape 3442"/>
        <p:cNvGrpSpPr/>
        <p:nvPr/>
      </p:nvGrpSpPr>
      <p:grpSpPr>
        <a:xfrm>
          <a:off x="0" y="0"/>
          <a:ext cx="0" cy="0"/>
          <a:chOff x="0" y="0"/>
          <a:chExt cx="0" cy="0"/>
        </a:xfrm>
      </p:grpSpPr>
      <p:sp>
        <p:nvSpPr>
          <p:cNvPr id="3443" name="Google Shape;3443;g2a8a9b0c35c_0_155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44" name="Google Shape;3444;g2a8a9b0c35c_0_155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7" name="Shape 3517"/>
        <p:cNvGrpSpPr/>
        <p:nvPr/>
      </p:nvGrpSpPr>
      <p:grpSpPr>
        <a:xfrm>
          <a:off x="0" y="0"/>
          <a:ext cx="0" cy="0"/>
          <a:chOff x="0" y="0"/>
          <a:chExt cx="0" cy="0"/>
        </a:xfrm>
      </p:grpSpPr>
      <p:sp>
        <p:nvSpPr>
          <p:cNvPr id="3518" name="Google Shape;3518;g2a8a9b0c35c_0_297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19" name="Google Shape;3519;g2a8a9b0c35c_0_297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5" name="Shape 3525"/>
        <p:cNvGrpSpPr/>
        <p:nvPr/>
      </p:nvGrpSpPr>
      <p:grpSpPr>
        <a:xfrm>
          <a:off x="0" y="0"/>
          <a:ext cx="0" cy="0"/>
          <a:chOff x="0" y="0"/>
          <a:chExt cx="0" cy="0"/>
        </a:xfrm>
      </p:grpSpPr>
      <p:sp>
        <p:nvSpPr>
          <p:cNvPr id="3526" name="Google Shape;3526;g2a8a9b0c35c_0_168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27" name="Google Shape;3527;g2a8a9b0c35c_0_168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3" name="Shape 3533"/>
        <p:cNvGrpSpPr/>
        <p:nvPr/>
      </p:nvGrpSpPr>
      <p:grpSpPr>
        <a:xfrm>
          <a:off x="0" y="0"/>
          <a:ext cx="0" cy="0"/>
          <a:chOff x="0" y="0"/>
          <a:chExt cx="0" cy="0"/>
        </a:xfrm>
      </p:grpSpPr>
      <p:sp>
        <p:nvSpPr>
          <p:cNvPr id="3534" name="Google Shape;3534;g2a8a9b0c35c_0_303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35" name="Google Shape;3535;g2a8a9b0c35c_0_303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1" name="Shape 3551"/>
        <p:cNvGrpSpPr/>
        <p:nvPr/>
      </p:nvGrpSpPr>
      <p:grpSpPr>
        <a:xfrm>
          <a:off x="0" y="0"/>
          <a:ext cx="0" cy="0"/>
          <a:chOff x="0" y="0"/>
          <a:chExt cx="0" cy="0"/>
        </a:xfrm>
      </p:grpSpPr>
      <p:sp>
        <p:nvSpPr>
          <p:cNvPr id="3552" name="Google Shape;3552;g2a8a9b0c35c_0_297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53" name="Google Shape;3553;g2a8a9b0c35c_0_297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0" name="Shape 3640"/>
        <p:cNvGrpSpPr/>
        <p:nvPr/>
      </p:nvGrpSpPr>
      <p:grpSpPr>
        <a:xfrm>
          <a:off x="0" y="0"/>
          <a:ext cx="0" cy="0"/>
          <a:chOff x="0" y="0"/>
          <a:chExt cx="0" cy="0"/>
        </a:xfrm>
      </p:grpSpPr>
      <p:sp>
        <p:nvSpPr>
          <p:cNvPr id="3641" name="Google Shape;3641;g2a8a9b0c35c_0_299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42" name="Google Shape;3642;g2a8a9b0c35c_0_299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0" name="Shape 3700"/>
        <p:cNvGrpSpPr/>
        <p:nvPr/>
      </p:nvGrpSpPr>
      <p:grpSpPr>
        <a:xfrm>
          <a:off x="0" y="0"/>
          <a:ext cx="0" cy="0"/>
          <a:chOff x="0" y="0"/>
          <a:chExt cx="0" cy="0"/>
        </a:xfrm>
      </p:grpSpPr>
      <p:sp>
        <p:nvSpPr>
          <p:cNvPr id="3701" name="Google Shape;3701;g2a8a9b0c35c_0_302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02" name="Google Shape;3702;g2a8a9b0c35c_0_302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5" name="Shape 3715"/>
        <p:cNvGrpSpPr/>
        <p:nvPr/>
      </p:nvGrpSpPr>
      <p:grpSpPr>
        <a:xfrm>
          <a:off x="0" y="0"/>
          <a:ext cx="0" cy="0"/>
          <a:chOff x="0" y="0"/>
          <a:chExt cx="0" cy="0"/>
        </a:xfrm>
      </p:grpSpPr>
      <p:sp>
        <p:nvSpPr>
          <p:cNvPr id="3716" name="Google Shape;3716;g2a8a9b0c35c_0_303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17" name="Google Shape;3717;g2a8a9b0c35c_0_303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3" name="Shape 3723"/>
        <p:cNvGrpSpPr/>
        <p:nvPr/>
      </p:nvGrpSpPr>
      <p:grpSpPr>
        <a:xfrm>
          <a:off x="0" y="0"/>
          <a:ext cx="0" cy="0"/>
          <a:chOff x="0" y="0"/>
          <a:chExt cx="0" cy="0"/>
        </a:xfrm>
      </p:grpSpPr>
      <p:sp>
        <p:nvSpPr>
          <p:cNvPr id="3724" name="Google Shape;3724;g2a8a9b0c35c_0_303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25" name="Google Shape;3725;g2a8a9b0c35c_0_303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4" name="Shape 3794"/>
        <p:cNvGrpSpPr/>
        <p:nvPr/>
      </p:nvGrpSpPr>
      <p:grpSpPr>
        <a:xfrm>
          <a:off x="0" y="0"/>
          <a:ext cx="0" cy="0"/>
          <a:chOff x="0" y="0"/>
          <a:chExt cx="0" cy="0"/>
        </a:xfrm>
      </p:grpSpPr>
      <p:sp>
        <p:nvSpPr>
          <p:cNvPr id="3795" name="Google Shape;3795;g2a8a9b0c35c_0_305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96" name="Google Shape;3796;g2a8a9b0c35c_0_305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1" name="Shape 3821"/>
        <p:cNvGrpSpPr/>
        <p:nvPr/>
      </p:nvGrpSpPr>
      <p:grpSpPr>
        <a:xfrm>
          <a:off x="0" y="0"/>
          <a:ext cx="0" cy="0"/>
          <a:chOff x="0" y="0"/>
          <a:chExt cx="0" cy="0"/>
        </a:xfrm>
      </p:grpSpPr>
      <p:sp>
        <p:nvSpPr>
          <p:cNvPr id="3822" name="Google Shape;3822;g264b2c2e184_0_1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23" name="Google Shape;3823;g264b2c2e184_0_1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1" name="Shape 3891"/>
        <p:cNvGrpSpPr/>
        <p:nvPr/>
      </p:nvGrpSpPr>
      <p:grpSpPr>
        <a:xfrm>
          <a:off x="0" y="0"/>
          <a:ext cx="0" cy="0"/>
          <a:chOff x="0" y="0"/>
          <a:chExt cx="0" cy="0"/>
        </a:xfrm>
      </p:grpSpPr>
      <p:sp>
        <p:nvSpPr>
          <p:cNvPr id="3892" name="Google Shape;3892;g264b2c2e184_0_1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93" name="Google Shape;3893;g264b2c2e184_0_1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3" name="Shape 3993"/>
        <p:cNvGrpSpPr/>
        <p:nvPr/>
      </p:nvGrpSpPr>
      <p:grpSpPr>
        <a:xfrm>
          <a:off x="0" y="0"/>
          <a:ext cx="0" cy="0"/>
          <a:chOff x="0" y="0"/>
          <a:chExt cx="0" cy="0"/>
        </a:xfrm>
      </p:grpSpPr>
      <p:sp>
        <p:nvSpPr>
          <p:cNvPr id="3994" name="Google Shape;3994;g264b2c2e184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95" name="Google Shape;3995;g264b2c2e184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1" name="Shape 4071"/>
        <p:cNvGrpSpPr/>
        <p:nvPr/>
      </p:nvGrpSpPr>
      <p:grpSpPr>
        <a:xfrm>
          <a:off x="0" y="0"/>
          <a:ext cx="0" cy="0"/>
          <a:chOff x="0" y="0"/>
          <a:chExt cx="0" cy="0"/>
        </a:xfrm>
      </p:grpSpPr>
      <p:sp>
        <p:nvSpPr>
          <p:cNvPr id="4072" name="Google Shape;4072;g2a8a9b0c35c_0_306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73" name="Google Shape;4073;g2a8a9b0c35c_0_306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4" name="Shape 4144"/>
        <p:cNvGrpSpPr/>
        <p:nvPr/>
      </p:nvGrpSpPr>
      <p:grpSpPr>
        <a:xfrm>
          <a:off x="0" y="0"/>
          <a:ext cx="0" cy="0"/>
          <a:chOff x="0" y="0"/>
          <a:chExt cx="0" cy="0"/>
        </a:xfrm>
      </p:grpSpPr>
      <p:sp>
        <p:nvSpPr>
          <p:cNvPr id="4145" name="Google Shape;4145;g2a8a9b0c35c_0_307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46" name="Google Shape;4146;g2a8a9b0c35c_0_307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3" name="Shape 4153"/>
        <p:cNvGrpSpPr/>
        <p:nvPr/>
      </p:nvGrpSpPr>
      <p:grpSpPr>
        <a:xfrm>
          <a:off x="0" y="0"/>
          <a:ext cx="0" cy="0"/>
          <a:chOff x="0" y="0"/>
          <a:chExt cx="0" cy="0"/>
        </a:xfrm>
      </p:grpSpPr>
      <p:sp>
        <p:nvSpPr>
          <p:cNvPr id="4154" name="Google Shape;4154;g264b2c2e184_0_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55" name="Google Shape;4155;g264b2c2e184_0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1" name="Shape 4171"/>
        <p:cNvGrpSpPr/>
        <p:nvPr/>
      </p:nvGrpSpPr>
      <p:grpSpPr>
        <a:xfrm>
          <a:off x="0" y="0"/>
          <a:ext cx="0" cy="0"/>
          <a:chOff x="0" y="0"/>
          <a:chExt cx="0" cy="0"/>
        </a:xfrm>
      </p:grpSpPr>
      <p:sp>
        <p:nvSpPr>
          <p:cNvPr id="4172" name="Google Shape;4172;g264b2c2e184_0_1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73" name="Google Shape;4173;g264b2c2e184_0_1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0" name="Shape 4180"/>
        <p:cNvGrpSpPr/>
        <p:nvPr/>
      </p:nvGrpSpPr>
      <p:grpSpPr>
        <a:xfrm>
          <a:off x="0" y="0"/>
          <a:ext cx="0" cy="0"/>
          <a:chOff x="0" y="0"/>
          <a:chExt cx="0" cy="0"/>
        </a:xfrm>
      </p:grpSpPr>
      <p:sp>
        <p:nvSpPr>
          <p:cNvPr id="4181" name="Google Shape;4181;g2a8a9b0c35c_0_307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82" name="Google Shape;4182;g2a8a9b0c35c_0_307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0" name="Shape 4240"/>
        <p:cNvGrpSpPr/>
        <p:nvPr/>
      </p:nvGrpSpPr>
      <p:grpSpPr>
        <a:xfrm>
          <a:off x="0" y="0"/>
          <a:ext cx="0" cy="0"/>
          <a:chOff x="0" y="0"/>
          <a:chExt cx="0" cy="0"/>
        </a:xfrm>
      </p:grpSpPr>
      <p:sp>
        <p:nvSpPr>
          <p:cNvPr id="4241" name="Google Shape;4241;g2a8a9b0c35c_0_308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42" name="Google Shape;4242;g2a8a9b0c35c_0_308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7" name="Shape 4257"/>
        <p:cNvGrpSpPr/>
        <p:nvPr/>
      </p:nvGrpSpPr>
      <p:grpSpPr>
        <a:xfrm>
          <a:off x="0" y="0"/>
          <a:ext cx="0" cy="0"/>
          <a:chOff x="0" y="0"/>
          <a:chExt cx="0" cy="0"/>
        </a:xfrm>
      </p:grpSpPr>
      <p:sp>
        <p:nvSpPr>
          <p:cNvPr id="4258" name="Google Shape;4258;g265132586c6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59" name="Google Shape;4259;g265132586c6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3" name="Shape 4263"/>
        <p:cNvGrpSpPr/>
        <p:nvPr/>
      </p:nvGrpSpPr>
      <p:grpSpPr>
        <a:xfrm>
          <a:off x="0" y="0"/>
          <a:ext cx="0" cy="0"/>
          <a:chOff x="0" y="0"/>
          <a:chExt cx="0" cy="0"/>
        </a:xfrm>
      </p:grpSpPr>
      <p:sp>
        <p:nvSpPr>
          <p:cNvPr id="4264" name="Google Shape;4264;g2a8a9b0c35c_0_308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65" name="Google Shape;4265;g2a8a9b0c35c_0_308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4" name="Shape 4324"/>
        <p:cNvGrpSpPr/>
        <p:nvPr/>
      </p:nvGrpSpPr>
      <p:grpSpPr>
        <a:xfrm>
          <a:off x="0" y="0"/>
          <a:ext cx="0" cy="0"/>
          <a:chOff x="0" y="0"/>
          <a:chExt cx="0" cy="0"/>
        </a:xfrm>
      </p:grpSpPr>
      <p:sp>
        <p:nvSpPr>
          <p:cNvPr id="4325" name="Google Shape;4325;g2a8a9b0c35c_0_309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26" name="Google Shape;4326;g2a8a9b0c35c_0_309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5" name="Shape 4335"/>
        <p:cNvGrpSpPr/>
        <p:nvPr/>
      </p:nvGrpSpPr>
      <p:grpSpPr>
        <a:xfrm>
          <a:off x="0" y="0"/>
          <a:ext cx="0" cy="0"/>
          <a:chOff x="0" y="0"/>
          <a:chExt cx="0" cy="0"/>
        </a:xfrm>
      </p:grpSpPr>
      <p:sp>
        <p:nvSpPr>
          <p:cNvPr id="4336" name="Google Shape;4336;g2a8a9b0c35c_0_309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37" name="Google Shape;4337;g2a8a9b0c35c_0_309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7" name="Shape 4347"/>
        <p:cNvGrpSpPr/>
        <p:nvPr/>
      </p:nvGrpSpPr>
      <p:grpSpPr>
        <a:xfrm>
          <a:off x="0" y="0"/>
          <a:ext cx="0" cy="0"/>
          <a:chOff x="0" y="0"/>
          <a:chExt cx="0" cy="0"/>
        </a:xfrm>
      </p:grpSpPr>
      <p:sp>
        <p:nvSpPr>
          <p:cNvPr id="4348" name="Google Shape;4348;g2a8a9b0c35c_0_309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49" name="Google Shape;4349;g2a8a9b0c35c_0_309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4" name="Shape 4364"/>
        <p:cNvGrpSpPr/>
        <p:nvPr/>
      </p:nvGrpSpPr>
      <p:grpSpPr>
        <a:xfrm>
          <a:off x="0" y="0"/>
          <a:ext cx="0" cy="0"/>
          <a:chOff x="0" y="0"/>
          <a:chExt cx="0" cy="0"/>
        </a:xfrm>
      </p:grpSpPr>
      <p:sp>
        <p:nvSpPr>
          <p:cNvPr id="4365" name="Google Shape;4365;g2a8a9b0c35c_0_309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66" name="Google Shape;4366;g2a8a9b0c35c_0_309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8" name="Shape 4398"/>
        <p:cNvGrpSpPr/>
        <p:nvPr/>
      </p:nvGrpSpPr>
      <p:grpSpPr>
        <a:xfrm>
          <a:off x="0" y="0"/>
          <a:ext cx="0" cy="0"/>
          <a:chOff x="0" y="0"/>
          <a:chExt cx="0" cy="0"/>
        </a:xfrm>
      </p:grpSpPr>
      <p:sp>
        <p:nvSpPr>
          <p:cNvPr id="4399" name="Google Shape;4399;g2a8a9b0c35c_0_310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00" name="Google Shape;4400;g2a8a9b0c35c_0_310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6" name="Shape 4416"/>
        <p:cNvGrpSpPr/>
        <p:nvPr/>
      </p:nvGrpSpPr>
      <p:grpSpPr>
        <a:xfrm>
          <a:off x="0" y="0"/>
          <a:ext cx="0" cy="0"/>
          <a:chOff x="0" y="0"/>
          <a:chExt cx="0" cy="0"/>
        </a:xfrm>
      </p:grpSpPr>
      <p:sp>
        <p:nvSpPr>
          <p:cNvPr id="4417" name="Google Shape;4417;g2a8a9b0c35c_0_311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18" name="Google Shape;4418;g2a8a9b0c35c_0_311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3" name="Shape 4433"/>
        <p:cNvGrpSpPr/>
        <p:nvPr/>
      </p:nvGrpSpPr>
      <p:grpSpPr>
        <a:xfrm>
          <a:off x="0" y="0"/>
          <a:ext cx="0" cy="0"/>
          <a:chOff x="0" y="0"/>
          <a:chExt cx="0" cy="0"/>
        </a:xfrm>
      </p:grpSpPr>
      <p:sp>
        <p:nvSpPr>
          <p:cNvPr id="4434" name="Google Shape;4434;g2a8a9b0c35c_0_311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35" name="Google Shape;4435;g2a8a9b0c35c_0_311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1" name="Shape 4471"/>
        <p:cNvGrpSpPr/>
        <p:nvPr/>
      </p:nvGrpSpPr>
      <p:grpSpPr>
        <a:xfrm>
          <a:off x="0" y="0"/>
          <a:ext cx="0" cy="0"/>
          <a:chOff x="0" y="0"/>
          <a:chExt cx="0" cy="0"/>
        </a:xfrm>
      </p:grpSpPr>
      <p:sp>
        <p:nvSpPr>
          <p:cNvPr id="4472" name="Google Shape;4472;g2a8a9b0c35c_0_311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73" name="Google Shape;4473;g2a8a9b0c35c_0_311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4" name="Shape 4544"/>
        <p:cNvGrpSpPr/>
        <p:nvPr/>
      </p:nvGrpSpPr>
      <p:grpSpPr>
        <a:xfrm>
          <a:off x="0" y="0"/>
          <a:ext cx="0" cy="0"/>
          <a:chOff x="0" y="0"/>
          <a:chExt cx="0" cy="0"/>
        </a:xfrm>
      </p:grpSpPr>
      <p:sp>
        <p:nvSpPr>
          <p:cNvPr id="4545" name="Google Shape;4545;g2a8a9b0c35c_0_312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46" name="Google Shape;4546;g2a8a9b0c35c_0_312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5" name="Shape 4555"/>
        <p:cNvGrpSpPr/>
        <p:nvPr/>
      </p:nvGrpSpPr>
      <p:grpSpPr>
        <a:xfrm>
          <a:off x="0" y="0"/>
          <a:ext cx="0" cy="0"/>
          <a:chOff x="0" y="0"/>
          <a:chExt cx="0" cy="0"/>
        </a:xfrm>
      </p:grpSpPr>
      <p:sp>
        <p:nvSpPr>
          <p:cNvPr id="4556" name="Google Shape;4556;g265132586c6_0_1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57" name="Google Shape;4557;g265132586c6_0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7" name="Shape 4657"/>
        <p:cNvGrpSpPr/>
        <p:nvPr/>
      </p:nvGrpSpPr>
      <p:grpSpPr>
        <a:xfrm>
          <a:off x="0" y="0"/>
          <a:ext cx="0" cy="0"/>
          <a:chOff x="0" y="0"/>
          <a:chExt cx="0" cy="0"/>
        </a:xfrm>
      </p:grpSpPr>
      <p:sp>
        <p:nvSpPr>
          <p:cNvPr id="4658" name="Google Shape;4658;g2a8a9b0c35c_0_312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59" name="Google Shape;4659;g2a8a9b0c35c_0_312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7" name="Shape 4717"/>
        <p:cNvGrpSpPr/>
        <p:nvPr/>
      </p:nvGrpSpPr>
      <p:grpSpPr>
        <a:xfrm>
          <a:off x="0" y="0"/>
          <a:ext cx="0" cy="0"/>
          <a:chOff x="0" y="0"/>
          <a:chExt cx="0" cy="0"/>
        </a:xfrm>
      </p:grpSpPr>
      <p:sp>
        <p:nvSpPr>
          <p:cNvPr id="4718" name="Google Shape;4718;g2a8a9b0c35c_0_313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19" name="Google Shape;4719;g2a8a9b0c35c_0_313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2" name="Shape 4752"/>
        <p:cNvGrpSpPr/>
        <p:nvPr/>
      </p:nvGrpSpPr>
      <p:grpSpPr>
        <a:xfrm>
          <a:off x="0" y="0"/>
          <a:ext cx="0" cy="0"/>
          <a:chOff x="0" y="0"/>
          <a:chExt cx="0" cy="0"/>
        </a:xfrm>
      </p:grpSpPr>
      <p:sp>
        <p:nvSpPr>
          <p:cNvPr id="4753" name="Google Shape;4753;g2a8a9b0c35c_0_314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54" name="Google Shape;4754;g2a8a9b0c35c_0_314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2" name="Shape 4762"/>
        <p:cNvGrpSpPr/>
        <p:nvPr/>
      </p:nvGrpSpPr>
      <p:grpSpPr>
        <a:xfrm>
          <a:off x="0" y="0"/>
          <a:ext cx="0" cy="0"/>
          <a:chOff x="0" y="0"/>
          <a:chExt cx="0" cy="0"/>
        </a:xfrm>
      </p:grpSpPr>
      <p:sp>
        <p:nvSpPr>
          <p:cNvPr id="4763" name="Google Shape;4763;g2a8a9b0c35c_0_315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64" name="Google Shape;4764;g2a8a9b0c35c_0_315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 Id="rId3" Type="http://schemas.openxmlformats.org/officeDocument/2006/relationships/hyperlink" Target="http://bit.ly/2Tynxth" TargetMode="External"/><Relationship Id="rId4" Type="http://schemas.openxmlformats.org/officeDocument/2006/relationships/hyperlink" Target="http://bit.ly/2TyoMsr" TargetMode="External"/><Relationship Id="rId5" Type="http://schemas.openxmlformats.org/officeDocument/2006/relationships/hyperlink" Target="http://bit.ly/2TtBDfr" TargetMode="Externa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7.jp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2"/>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0" name="Google Shape;10;p2"/>
          <p:cNvSpPr txBox="1"/>
          <p:nvPr>
            <p:ph idx="1" type="subTitle"/>
          </p:nvPr>
        </p:nvSpPr>
        <p:spPr>
          <a:xfrm rot="-437">
            <a:off x="3536600" y="4046397"/>
            <a:ext cx="4720800" cy="489600"/>
          </a:xfrm>
          <a:prstGeom prst="rect">
            <a:avLst/>
          </a:prstGeom>
          <a:no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lvl="0" algn="r">
              <a:lnSpc>
                <a:spcPct val="100000"/>
              </a:lnSpc>
              <a:spcBef>
                <a:spcPts val="0"/>
              </a:spcBef>
              <a:spcAft>
                <a:spcPts val="0"/>
              </a:spcAft>
              <a:buSzPts val="1400"/>
              <a:buNone/>
              <a:defRPr sz="1600">
                <a:latin typeface="Questrial"/>
                <a:ea typeface="Questrial"/>
                <a:cs typeface="Questrial"/>
                <a:sym typeface="Questria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11" name="Google Shape;11;p2"/>
          <p:cNvSpPr txBox="1"/>
          <p:nvPr>
            <p:ph type="ctrTitle"/>
          </p:nvPr>
        </p:nvSpPr>
        <p:spPr>
          <a:xfrm>
            <a:off x="3536600" y="607200"/>
            <a:ext cx="4720800" cy="3371400"/>
          </a:xfrm>
          <a:prstGeom prst="rect">
            <a:avLst/>
          </a:prstGeom>
        </p:spPr>
        <p:txBody>
          <a:bodyPr anchorCtr="0" anchor="b" bIns="91425" lIns="91425" spcFirstLastPara="1" rIns="91425" wrap="square" tIns="91425">
            <a:noAutofit/>
          </a:bodyPr>
          <a:lstStyle>
            <a:lvl1pPr lvl="0" rtl="0" algn="r">
              <a:spcBef>
                <a:spcPts val="0"/>
              </a:spcBef>
              <a:spcAft>
                <a:spcPts val="0"/>
              </a:spcAft>
              <a:buClr>
                <a:srgbClr val="191919"/>
              </a:buClr>
              <a:buSzPts val="5200"/>
              <a:buNone/>
              <a:defRPr sz="6000"/>
            </a:lvl1pPr>
            <a:lvl2pPr lvl="1" rtl="0" algn="ctr">
              <a:spcBef>
                <a:spcPts val="0"/>
              </a:spcBef>
              <a:spcAft>
                <a:spcPts val="0"/>
              </a:spcAft>
              <a:buClr>
                <a:srgbClr val="191919"/>
              </a:buClr>
              <a:buSzPts val="5200"/>
              <a:buNone/>
              <a:defRPr sz="5200">
                <a:solidFill>
                  <a:srgbClr val="191919"/>
                </a:solidFill>
              </a:defRPr>
            </a:lvl2pPr>
            <a:lvl3pPr lvl="2" rtl="0" algn="ctr">
              <a:spcBef>
                <a:spcPts val="0"/>
              </a:spcBef>
              <a:spcAft>
                <a:spcPts val="0"/>
              </a:spcAft>
              <a:buClr>
                <a:srgbClr val="191919"/>
              </a:buClr>
              <a:buSzPts val="5200"/>
              <a:buNone/>
              <a:defRPr sz="5200">
                <a:solidFill>
                  <a:srgbClr val="191919"/>
                </a:solidFill>
              </a:defRPr>
            </a:lvl3pPr>
            <a:lvl4pPr lvl="3" rtl="0" algn="ctr">
              <a:spcBef>
                <a:spcPts val="0"/>
              </a:spcBef>
              <a:spcAft>
                <a:spcPts val="0"/>
              </a:spcAft>
              <a:buClr>
                <a:srgbClr val="191919"/>
              </a:buClr>
              <a:buSzPts val="5200"/>
              <a:buNone/>
              <a:defRPr sz="5200">
                <a:solidFill>
                  <a:srgbClr val="191919"/>
                </a:solidFill>
              </a:defRPr>
            </a:lvl4pPr>
            <a:lvl5pPr lvl="4" rtl="0" algn="ctr">
              <a:spcBef>
                <a:spcPts val="0"/>
              </a:spcBef>
              <a:spcAft>
                <a:spcPts val="0"/>
              </a:spcAft>
              <a:buClr>
                <a:srgbClr val="191919"/>
              </a:buClr>
              <a:buSzPts val="5200"/>
              <a:buNone/>
              <a:defRPr sz="5200">
                <a:solidFill>
                  <a:srgbClr val="191919"/>
                </a:solidFill>
              </a:defRPr>
            </a:lvl5pPr>
            <a:lvl6pPr lvl="5" rtl="0" algn="ctr">
              <a:spcBef>
                <a:spcPts val="0"/>
              </a:spcBef>
              <a:spcAft>
                <a:spcPts val="0"/>
              </a:spcAft>
              <a:buClr>
                <a:srgbClr val="191919"/>
              </a:buClr>
              <a:buSzPts val="5200"/>
              <a:buNone/>
              <a:defRPr sz="5200">
                <a:solidFill>
                  <a:srgbClr val="191919"/>
                </a:solidFill>
              </a:defRPr>
            </a:lvl6pPr>
            <a:lvl7pPr lvl="6" rtl="0" algn="ctr">
              <a:spcBef>
                <a:spcPts val="0"/>
              </a:spcBef>
              <a:spcAft>
                <a:spcPts val="0"/>
              </a:spcAft>
              <a:buClr>
                <a:srgbClr val="191919"/>
              </a:buClr>
              <a:buSzPts val="5200"/>
              <a:buNone/>
              <a:defRPr sz="5200">
                <a:solidFill>
                  <a:srgbClr val="191919"/>
                </a:solidFill>
              </a:defRPr>
            </a:lvl7pPr>
            <a:lvl8pPr lvl="7" rtl="0" algn="ctr">
              <a:spcBef>
                <a:spcPts val="0"/>
              </a:spcBef>
              <a:spcAft>
                <a:spcPts val="0"/>
              </a:spcAft>
              <a:buClr>
                <a:srgbClr val="191919"/>
              </a:buClr>
              <a:buSzPts val="5200"/>
              <a:buNone/>
              <a:defRPr sz="5200">
                <a:solidFill>
                  <a:srgbClr val="191919"/>
                </a:solidFill>
              </a:defRPr>
            </a:lvl8pPr>
            <a:lvl9pPr lvl="8" rtl="0" algn="ctr">
              <a:spcBef>
                <a:spcPts val="0"/>
              </a:spcBef>
              <a:spcAft>
                <a:spcPts val="0"/>
              </a:spcAft>
              <a:buClr>
                <a:srgbClr val="191919"/>
              </a:buClr>
              <a:buSzPts val="5200"/>
              <a:buNone/>
              <a:defRPr sz="5200">
                <a:solidFill>
                  <a:srgbClr val="191919"/>
                </a:solidFill>
              </a:defRPr>
            </a:lvl9pPr>
          </a:lstStyle>
          <a:p/>
        </p:txBody>
      </p:sp>
      <p:sp>
        <p:nvSpPr>
          <p:cNvPr id="12" name="Google Shape;12;p2"/>
          <p:cNvSpPr/>
          <p:nvPr/>
        </p:nvSpPr>
        <p:spPr>
          <a:xfrm rot="790735">
            <a:off x="8346804" y="138009"/>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 name="Google Shape;13;p2"/>
          <p:cNvGrpSpPr/>
          <p:nvPr/>
        </p:nvGrpSpPr>
        <p:grpSpPr>
          <a:xfrm>
            <a:off x="8450802" y="4465727"/>
            <a:ext cx="624775" cy="624711"/>
            <a:chOff x="3248075" y="3436175"/>
            <a:chExt cx="1216700" cy="1216575"/>
          </a:xfrm>
        </p:grpSpPr>
        <p:sp>
          <p:nvSpPr>
            <p:cNvPr id="14" name="Google Shape;14;p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 name="Google Shape;46;p2"/>
          <p:cNvSpPr/>
          <p:nvPr/>
        </p:nvSpPr>
        <p:spPr>
          <a:xfrm rot="-1214853">
            <a:off x="48151" y="3889188"/>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 name="Google Shape;47;p2"/>
          <p:cNvGrpSpPr/>
          <p:nvPr/>
        </p:nvGrpSpPr>
        <p:grpSpPr>
          <a:xfrm>
            <a:off x="76202" y="72863"/>
            <a:ext cx="624775" cy="624711"/>
            <a:chOff x="3248075" y="3436175"/>
            <a:chExt cx="1216700" cy="1216575"/>
          </a:xfrm>
        </p:grpSpPr>
        <p:sp>
          <p:nvSpPr>
            <p:cNvPr id="48" name="Google Shape;48;p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pic>
        <p:nvPicPr>
          <p:cNvPr id="81" name="Google Shape;81;p3"/>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82" name="Google Shape;82;p3"/>
          <p:cNvSpPr txBox="1"/>
          <p:nvPr>
            <p:ph hasCustomPrompt="1" type="title"/>
          </p:nvPr>
        </p:nvSpPr>
        <p:spPr>
          <a:xfrm>
            <a:off x="3830375" y="1182925"/>
            <a:ext cx="1482900" cy="12567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6000"/>
              <a:buNone/>
              <a:defRPr sz="75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83" name="Google Shape;83;p3"/>
          <p:cNvSpPr txBox="1"/>
          <p:nvPr>
            <p:ph idx="1" type="subTitle"/>
          </p:nvPr>
        </p:nvSpPr>
        <p:spPr>
          <a:xfrm rot="237">
            <a:off x="2391900" y="3281563"/>
            <a:ext cx="4360200" cy="458100"/>
          </a:xfrm>
          <a:prstGeom prst="rect">
            <a:avLst/>
          </a:prstGeom>
          <a:noFill/>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4" name="Google Shape;84;p3"/>
          <p:cNvSpPr txBox="1"/>
          <p:nvPr>
            <p:ph idx="2" type="title"/>
          </p:nvPr>
        </p:nvSpPr>
        <p:spPr>
          <a:xfrm>
            <a:off x="2391725" y="2439625"/>
            <a:ext cx="4360200" cy="8418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algn="ctr">
              <a:spcBef>
                <a:spcPts val="0"/>
              </a:spcBef>
              <a:spcAft>
                <a:spcPts val="0"/>
              </a:spcAft>
              <a:buSzPts val="3600"/>
              <a:buNone/>
              <a:defRPr sz="43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grpSp>
        <p:nvGrpSpPr>
          <p:cNvPr id="85" name="Google Shape;85;p3"/>
          <p:cNvGrpSpPr/>
          <p:nvPr/>
        </p:nvGrpSpPr>
        <p:grpSpPr>
          <a:xfrm>
            <a:off x="0" y="10"/>
            <a:ext cx="617719" cy="617655"/>
            <a:chOff x="3248075" y="3436175"/>
            <a:chExt cx="1216700" cy="1216575"/>
          </a:xfrm>
        </p:grpSpPr>
        <p:sp>
          <p:nvSpPr>
            <p:cNvPr id="86" name="Google Shape;86;p3"/>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3"/>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3"/>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3"/>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3"/>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3"/>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3"/>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3"/>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3"/>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3"/>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3"/>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3"/>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3"/>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3"/>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3"/>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3"/>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3"/>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3"/>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3"/>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3"/>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3"/>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3"/>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3"/>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3"/>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3"/>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3"/>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3"/>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3"/>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3"/>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3"/>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 name="Google Shape;118;p3"/>
          <p:cNvGrpSpPr/>
          <p:nvPr/>
        </p:nvGrpSpPr>
        <p:grpSpPr>
          <a:xfrm>
            <a:off x="8526275" y="4442135"/>
            <a:ext cx="617719" cy="617655"/>
            <a:chOff x="3248075" y="3436175"/>
            <a:chExt cx="1216700" cy="1216575"/>
          </a:xfrm>
        </p:grpSpPr>
        <p:sp>
          <p:nvSpPr>
            <p:cNvPr id="119" name="Google Shape;119;p3"/>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3"/>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3"/>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3"/>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3"/>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3"/>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3"/>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3"/>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3"/>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3"/>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3"/>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3"/>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3"/>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3"/>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3"/>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3"/>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3"/>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3"/>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3"/>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3"/>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3"/>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3"/>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3"/>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3"/>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3"/>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3"/>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3"/>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3"/>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3"/>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3"/>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3"/>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51" name="Shape 151"/>
        <p:cNvGrpSpPr/>
        <p:nvPr/>
      </p:nvGrpSpPr>
      <p:grpSpPr>
        <a:xfrm>
          <a:off x="0" y="0"/>
          <a:ext cx="0" cy="0"/>
          <a:chOff x="0" y="0"/>
          <a:chExt cx="0" cy="0"/>
        </a:xfrm>
      </p:grpSpPr>
      <p:pic>
        <p:nvPicPr>
          <p:cNvPr id="152" name="Google Shape;152;p4"/>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53" name="Google Shape;153;p4"/>
          <p:cNvSpPr txBox="1"/>
          <p:nvPr>
            <p:ph type="title"/>
          </p:nvPr>
        </p:nvSpPr>
        <p:spPr>
          <a:xfrm>
            <a:off x="720000" y="540000"/>
            <a:ext cx="7839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54" name="Google Shape;154;p4"/>
          <p:cNvSpPr txBox="1"/>
          <p:nvPr>
            <p:ph idx="1" type="body"/>
          </p:nvPr>
        </p:nvSpPr>
        <p:spPr>
          <a:xfrm>
            <a:off x="720000" y="1174501"/>
            <a:ext cx="7704000" cy="33354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Clr>
                <a:srgbClr val="191919"/>
              </a:buClr>
              <a:buSzPts val="1400"/>
              <a:buFont typeface="Anaheim"/>
              <a:buChar char="●"/>
              <a:defRPr sz="1200"/>
            </a:lvl1pPr>
            <a:lvl2pPr indent="-317500" lvl="1" marL="914400" rtl="0">
              <a:lnSpc>
                <a:spcPct val="115000"/>
              </a:lnSpc>
              <a:spcBef>
                <a:spcPts val="0"/>
              </a:spcBef>
              <a:spcAft>
                <a:spcPts val="0"/>
              </a:spcAft>
              <a:buClr>
                <a:srgbClr val="191919"/>
              </a:buClr>
              <a:buSzPts val="1400"/>
              <a:buFont typeface="Roboto Condensed Light"/>
              <a:buChar char="○"/>
              <a:defRPr sz="1200"/>
            </a:lvl2pPr>
            <a:lvl3pPr indent="-317500" lvl="2" marL="1371600" rtl="0">
              <a:lnSpc>
                <a:spcPct val="115000"/>
              </a:lnSpc>
              <a:spcBef>
                <a:spcPts val="0"/>
              </a:spcBef>
              <a:spcAft>
                <a:spcPts val="0"/>
              </a:spcAft>
              <a:buClr>
                <a:srgbClr val="191919"/>
              </a:buClr>
              <a:buSzPts val="1400"/>
              <a:buFont typeface="Roboto Condensed Light"/>
              <a:buChar char="■"/>
              <a:defRPr/>
            </a:lvl3pPr>
            <a:lvl4pPr indent="-317500" lvl="3" marL="1828800" rtl="0">
              <a:lnSpc>
                <a:spcPct val="115000"/>
              </a:lnSpc>
              <a:spcBef>
                <a:spcPts val="1600"/>
              </a:spcBef>
              <a:spcAft>
                <a:spcPts val="0"/>
              </a:spcAft>
              <a:buClr>
                <a:srgbClr val="191919"/>
              </a:buClr>
              <a:buSzPts val="1400"/>
              <a:buFont typeface="Roboto Condensed Light"/>
              <a:buChar char="●"/>
              <a:defRPr/>
            </a:lvl4pPr>
            <a:lvl5pPr indent="-317500" lvl="4" marL="2286000" rtl="0">
              <a:lnSpc>
                <a:spcPct val="115000"/>
              </a:lnSpc>
              <a:spcBef>
                <a:spcPts val="1600"/>
              </a:spcBef>
              <a:spcAft>
                <a:spcPts val="0"/>
              </a:spcAft>
              <a:buClr>
                <a:srgbClr val="191919"/>
              </a:buClr>
              <a:buSzPts val="1400"/>
              <a:buFont typeface="Roboto Condensed Light"/>
              <a:buChar char="○"/>
              <a:defRPr/>
            </a:lvl5pPr>
            <a:lvl6pPr indent="-317500" lvl="5" marL="2743200" rtl="0">
              <a:lnSpc>
                <a:spcPct val="115000"/>
              </a:lnSpc>
              <a:spcBef>
                <a:spcPts val="1600"/>
              </a:spcBef>
              <a:spcAft>
                <a:spcPts val="0"/>
              </a:spcAft>
              <a:buClr>
                <a:srgbClr val="191919"/>
              </a:buClr>
              <a:buSzPts val="1400"/>
              <a:buFont typeface="Roboto Condensed Light"/>
              <a:buChar char="■"/>
              <a:defRPr/>
            </a:lvl6pPr>
            <a:lvl7pPr indent="-317500" lvl="6" marL="3200400" rtl="0">
              <a:lnSpc>
                <a:spcPct val="115000"/>
              </a:lnSpc>
              <a:spcBef>
                <a:spcPts val="1600"/>
              </a:spcBef>
              <a:spcAft>
                <a:spcPts val="0"/>
              </a:spcAft>
              <a:buClr>
                <a:srgbClr val="191919"/>
              </a:buClr>
              <a:buSzPts val="1400"/>
              <a:buFont typeface="Roboto Condensed Light"/>
              <a:buChar char="●"/>
              <a:defRPr/>
            </a:lvl7pPr>
            <a:lvl8pPr indent="-317500" lvl="7" marL="3657600" rtl="0">
              <a:lnSpc>
                <a:spcPct val="115000"/>
              </a:lnSpc>
              <a:spcBef>
                <a:spcPts val="1600"/>
              </a:spcBef>
              <a:spcAft>
                <a:spcPts val="0"/>
              </a:spcAft>
              <a:buClr>
                <a:srgbClr val="191919"/>
              </a:buClr>
              <a:buSzPts val="1400"/>
              <a:buFont typeface="Roboto Condensed Light"/>
              <a:buChar char="○"/>
              <a:defRPr/>
            </a:lvl8pPr>
            <a:lvl9pPr indent="-317500" lvl="8" marL="4114800" rtl="0">
              <a:lnSpc>
                <a:spcPct val="115000"/>
              </a:lnSpc>
              <a:spcBef>
                <a:spcPts val="1600"/>
              </a:spcBef>
              <a:spcAft>
                <a:spcPts val="1600"/>
              </a:spcAft>
              <a:buClr>
                <a:srgbClr val="191919"/>
              </a:buClr>
              <a:buSzPts val="1400"/>
              <a:buFont typeface="Roboto Condensed Light"/>
              <a:buChar char="■"/>
              <a:defRPr/>
            </a:lvl9pPr>
          </a:lstStyle>
          <a:p/>
        </p:txBody>
      </p:sp>
      <p:sp>
        <p:nvSpPr>
          <p:cNvPr id="155" name="Google Shape;155;p4"/>
          <p:cNvSpPr/>
          <p:nvPr/>
        </p:nvSpPr>
        <p:spPr>
          <a:xfrm rot="790735">
            <a:off x="89404" y="109134"/>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6" name="Google Shape;156;p4"/>
          <p:cNvGrpSpPr/>
          <p:nvPr/>
        </p:nvGrpSpPr>
        <p:grpSpPr>
          <a:xfrm>
            <a:off x="41652" y="4465727"/>
            <a:ext cx="624775" cy="624711"/>
            <a:chOff x="3248075" y="3436175"/>
            <a:chExt cx="1216700" cy="1216575"/>
          </a:xfrm>
        </p:grpSpPr>
        <p:sp>
          <p:nvSpPr>
            <p:cNvPr id="157" name="Google Shape;157;p4"/>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4"/>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4"/>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4"/>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4"/>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4"/>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4"/>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4"/>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4"/>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4"/>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4"/>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4"/>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4"/>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4"/>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4"/>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4"/>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4"/>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4"/>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4"/>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4"/>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4"/>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4"/>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4"/>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4"/>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4"/>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4"/>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4"/>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4"/>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4"/>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4"/>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4"/>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4"/>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 name="Google Shape;189;p4"/>
          <p:cNvGrpSpPr/>
          <p:nvPr/>
        </p:nvGrpSpPr>
        <p:grpSpPr>
          <a:xfrm>
            <a:off x="8519214" y="43988"/>
            <a:ext cx="624775" cy="624711"/>
            <a:chOff x="3248075" y="3436175"/>
            <a:chExt cx="1216700" cy="1216575"/>
          </a:xfrm>
        </p:grpSpPr>
        <p:sp>
          <p:nvSpPr>
            <p:cNvPr id="190" name="Google Shape;190;p4"/>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4"/>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4"/>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4"/>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4"/>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4"/>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4"/>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4"/>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4"/>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4"/>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4"/>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4"/>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4"/>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4"/>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4"/>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4"/>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4"/>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4"/>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4"/>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4"/>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4"/>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4"/>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4"/>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4"/>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4"/>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4"/>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4"/>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4"/>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4"/>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4"/>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4"/>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2" name="Shape 222"/>
        <p:cNvGrpSpPr/>
        <p:nvPr/>
      </p:nvGrpSpPr>
      <p:grpSpPr>
        <a:xfrm>
          <a:off x="0" y="0"/>
          <a:ext cx="0" cy="0"/>
          <a:chOff x="0" y="0"/>
          <a:chExt cx="0" cy="0"/>
        </a:xfrm>
      </p:grpSpPr>
      <p:pic>
        <p:nvPicPr>
          <p:cNvPr id="223" name="Google Shape;223;p5"/>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24" name="Google Shape;224;p5"/>
          <p:cNvSpPr txBox="1"/>
          <p:nvPr>
            <p:ph idx="1" type="subTitle"/>
          </p:nvPr>
        </p:nvSpPr>
        <p:spPr>
          <a:xfrm>
            <a:off x="992925" y="2899813"/>
            <a:ext cx="3144900" cy="56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5" name="Google Shape;225;p5"/>
          <p:cNvSpPr txBox="1"/>
          <p:nvPr>
            <p:ph idx="2" type="subTitle"/>
          </p:nvPr>
        </p:nvSpPr>
        <p:spPr>
          <a:xfrm>
            <a:off x="5006188" y="2907335"/>
            <a:ext cx="3144900" cy="56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6" name="Google Shape;226;p5"/>
          <p:cNvSpPr txBox="1"/>
          <p:nvPr>
            <p:ph idx="3" type="subTitle"/>
          </p:nvPr>
        </p:nvSpPr>
        <p:spPr>
          <a:xfrm>
            <a:off x="992925" y="2432613"/>
            <a:ext cx="31449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algn="r">
              <a:spcBef>
                <a:spcPts val="0"/>
              </a:spcBef>
              <a:spcAft>
                <a:spcPts val="0"/>
              </a:spcAft>
              <a:buSzPts val="1400"/>
              <a:buNone/>
              <a:defRPr/>
            </a:lvl2pPr>
            <a:lvl3pPr lvl="2" algn="r">
              <a:spcBef>
                <a:spcPts val="0"/>
              </a:spcBef>
              <a:spcAft>
                <a:spcPts val="0"/>
              </a:spcAft>
              <a:buSzPts val="1400"/>
              <a:buNone/>
              <a:defRPr/>
            </a:lvl3pPr>
            <a:lvl4pPr lvl="3" algn="r">
              <a:spcBef>
                <a:spcPts val="0"/>
              </a:spcBef>
              <a:spcAft>
                <a:spcPts val="0"/>
              </a:spcAft>
              <a:buSzPts val="1400"/>
              <a:buNone/>
              <a:defRPr/>
            </a:lvl4pPr>
            <a:lvl5pPr lvl="4" algn="r">
              <a:spcBef>
                <a:spcPts val="0"/>
              </a:spcBef>
              <a:spcAft>
                <a:spcPts val="0"/>
              </a:spcAft>
              <a:buSzPts val="1400"/>
              <a:buNone/>
              <a:defRPr/>
            </a:lvl5pPr>
            <a:lvl6pPr lvl="5" algn="r">
              <a:spcBef>
                <a:spcPts val="0"/>
              </a:spcBef>
              <a:spcAft>
                <a:spcPts val="0"/>
              </a:spcAft>
              <a:buSzPts val="1400"/>
              <a:buNone/>
              <a:defRPr/>
            </a:lvl6pPr>
            <a:lvl7pPr lvl="6" algn="r">
              <a:spcBef>
                <a:spcPts val="0"/>
              </a:spcBef>
              <a:spcAft>
                <a:spcPts val="0"/>
              </a:spcAft>
              <a:buSzPts val="1400"/>
              <a:buNone/>
              <a:defRPr/>
            </a:lvl7pPr>
            <a:lvl8pPr lvl="7" algn="r">
              <a:spcBef>
                <a:spcPts val="0"/>
              </a:spcBef>
              <a:spcAft>
                <a:spcPts val="0"/>
              </a:spcAft>
              <a:buSzPts val="1400"/>
              <a:buNone/>
              <a:defRPr/>
            </a:lvl8pPr>
            <a:lvl9pPr lvl="8" algn="r">
              <a:spcBef>
                <a:spcPts val="0"/>
              </a:spcBef>
              <a:spcAft>
                <a:spcPts val="0"/>
              </a:spcAft>
              <a:buSzPts val="1400"/>
              <a:buNone/>
              <a:defRPr/>
            </a:lvl9pPr>
          </a:lstStyle>
          <a:p/>
        </p:txBody>
      </p:sp>
      <p:sp>
        <p:nvSpPr>
          <p:cNvPr id="227" name="Google Shape;227;p5"/>
          <p:cNvSpPr txBox="1"/>
          <p:nvPr>
            <p:ph idx="4" type="subTitle"/>
          </p:nvPr>
        </p:nvSpPr>
        <p:spPr>
          <a:xfrm>
            <a:off x="5006188" y="2440088"/>
            <a:ext cx="31449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28" name="Google Shape;228;p5"/>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29" name="Google Shape;229;p5"/>
          <p:cNvGrpSpPr/>
          <p:nvPr/>
        </p:nvGrpSpPr>
        <p:grpSpPr>
          <a:xfrm>
            <a:off x="43252" y="4529765"/>
            <a:ext cx="593576" cy="592934"/>
            <a:chOff x="4624275" y="3441875"/>
            <a:chExt cx="1206700" cy="1205150"/>
          </a:xfrm>
        </p:grpSpPr>
        <p:sp>
          <p:nvSpPr>
            <p:cNvPr id="230" name="Google Shape;230;p5"/>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5"/>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5"/>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5"/>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5"/>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5"/>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5"/>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5"/>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5"/>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5"/>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5"/>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5"/>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5"/>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5"/>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5"/>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5"/>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5"/>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5"/>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5"/>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5"/>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5"/>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5"/>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5"/>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5"/>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5"/>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5"/>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5"/>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5"/>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5"/>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5"/>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5"/>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5"/>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2" name="Google Shape;262;p5"/>
          <p:cNvGrpSpPr/>
          <p:nvPr/>
        </p:nvGrpSpPr>
        <p:grpSpPr>
          <a:xfrm>
            <a:off x="8465399" y="4508983"/>
            <a:ext cx="635328" cy="634511"/>
            <a:chOff x="4624275" y="3441875"/>
            <a:chExt cx="1206700" cy="1205150"/>
          </a:xfrm>
        </p:grpSpPr>
        <p:sp>
          <p:nvSpPr>
            <p:cNvPr id="263" name="Google Shape;263;p5"/>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5"/>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5"/>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5"/>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5"/>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5"/>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5"/>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5"/>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5"/>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5"/>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5"/>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5"/>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5"/>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5"/>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5"/>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5"/>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5"/>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5"/>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5"/>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5"/>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5"/>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5"/>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5"/>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5"/>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5"/>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5"/>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5"/>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5"/>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5"/>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5"/>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5"/>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5"/>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5" name="Google Shape;295;p5"/>
          <p:cNvSpPr/>
          <p:nvPr/>
        </p:nvSpPr>
        <p:spPr>
          <a:xfrm rot="-820355">
            <a:off x="97327" y="13574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5"/>
          <p:cNvSpPr/>
          <p:nvPr/>
        </p:nvSpPr>
        <p:spPr>
          <a:xfrm rot="932611">
            <a:off x="8141818" y="157490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97" name="Shape 297"/>
        <p:cNvGrpSpPr/>
        <p:nvPr/>
      </p:nvGrpSpPr>
      <p:grpSpPr>
        <a:xfrm>
          <a:off x="0" y="0"/>
          <a:ext cx="0" cy="0"/>
          <a:chOff x="0" y="0"/>
          <a:chExt cx="0" cy="0"/>
        </a:xfrm>
      </p:grpSpPr>
      <p:pic>
        <p:nvPicPr>
          <p:cNvPr id="298" name="Google Shape;298;p6"/>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99" name="Google Shape;299;p6"/>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300" name="Google Shape;300;p6"/>
          <p:cNvGrpSpPr/>
          <p:nvPr/>
        </p:nvGrpSpPr>
        <p:grpSpPr>
          <a:xfrm>
            <a:off x="104438" y="70670"/>
            <a:ext cx="530584" cy="530573"/>
            <a:chOff x="1770475" y="3453900"/>
            <a:chExt cx="1181175" cy="1181150"/>
          </a:xfrm>
        </p:grpSpPr>
        <p:sp>
          <p:nvSpPr>
            <p:cNvPr id="301" name="Google Shape;301;p6"/>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6"/>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6"/>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6"/>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6"/>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6"/>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6"/>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6"/>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6"/>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6"/>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6"/>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6"/>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6"/>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6"/>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6"/>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6"/>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6"/>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6"/>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6"/>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6"/>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6"/>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6"/>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6"/>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6"/>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6"/>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6"/>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6"/>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6"/>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6"/>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6"/>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6"/>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6"/>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3" name="Google Shape;333;p6"/>
          <p:cNvGrpSpPr/>
          <p:nvPr/>
        </p:nvGrpSpPr>
        <p:grpSpPr>
          <a:xfrm>
            <a:off x="8503088" y="4491970"/>
            <a:ext cx="530584" cy="530573"/>
            <a:chOff x="1770475" y="3453900"/>
            <a:chExt cx="1181175" cy="1181150"/>
          </a:xfrm>
        </p:grpSpPr>
        <p:sp>
          <p:nvSpPr>
            <p:cNvPr id="334" name="Google Shape;334;p6"/>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6"/>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6"/>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6"/>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6"/>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6"/>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6"/>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6"/>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6"/>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6"/>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6"/>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6"/>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6"/>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6"/>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6"/>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6"/>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6"/>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6"/>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6"/>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6"/>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6"/>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6"/>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6"/>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6"/>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6"/>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6"/>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6"/>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6"/>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6"/>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6"/>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6"/>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6"/>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6" name="Shape 366"/>
        <p:cNvGrpSpPr/>
        <p:nvPr/>
      </p:nvGrpSpPr>
      <p:grpSpPr>
        <a:xfrm>
          <a:off x="0" y="0"/>
          <a:ext cx="0" cy="0"/>
          <a:chOff x="0" y="0"/>
          <a:chExt cx="0" cy="0"/>
        </a:xfrm>
      </p:grpSpPr>
      <p:pic>
        <p:nvPicPr>
          <p:cNvPr id="367" name="Google Shape;367;p7"/>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368" name="Google Shape;368;p7"/>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69" name="Google Shape;369;p7"/>
          <p:cNvSpPr txBox="1"/>
          <p:nvPr>
            <p:ph idx="1" type="subTitle"/>
          </p:nvPr>
        </p:nvSpPr>
        <p:spPr>
          <a:xfrm rot="-458">
            <a:off x="720000" y="1927775"/>
            <a:ext cx="4503600" cy="20793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a:lvl1pPr>
            <a:lvl2pPr lvl="1" rtl="0">
              <a:lnSpc>
                <a:spcPct val="100000"/>
              </a:lnSpc>
              <a:spcBef>
                <a:spcPts val="0"/>
              </a:spcBef>
              <a:spcAft>
                <a:spcPts val="0"/>
              </a:spcAft>
              <a:buSzPts val="1400"/>
              <a:buChar char="○"/>
              <a:defRPr/>
            </a:lvl2pPr>
            <a:lvl3pPr lvl="2" rtl="0">
              <a:lnSpc>
                <a:spcPct val="100000"/>
              </a:lnSpc>
              <a:spcBef>
                <a:spcPts val="0"/>
              </a:spcBef>
              <a:spcAft>
                <a:spcPts val="0"/>
              </a:spcAft>
              <a:buSzPts val="1400"/>
              <a:buChar char="■"/>
              <a:defRPr/>
            </a:lvl3pPr>
            <a:lvl4pPr lvl="3" rtl="0">
              <a:lnSpc>
                <a:spcPct val="100000"/>
              </a:lnSpc>
              <a:spcBef>
                <a:spcPts val="0"/>
              </a:spcBef>
              <a:spcAft>
                <a:spcPts val="0"/>
              </a:spcAft>
              <a:buSzPts val="1400"/>
              <a:buChar char="●"/>
              <a:defRPr/>
            </a:lvl4pPr>
            <a:lvl5pPr lvl="4" rtl="0">
              <a:lnSpc>
                <a:spcPct val="100000"/>
              </a:lnSpc>
              <a:spcBef>
                <a:spcPts val="0"/>
              </a:spcBef>
              <a:spcAft>
                <a:spcPts val="0"/>
              </a:spcAft>
              <a:buSzPts val="1400"/>
              <a:buChar char="○"/>
              <a:defRPr/>
            </a:lvl5pPr>
            <a:lvl6pPr lvl="5" rtl="0">
              <a:lnSpc>
                <a:spcPct val="100000"/>
              </a:lnSpc>
              <a:spcBef>
                <a:spcPts val="0"/>
              </a:spcBef>
              <a:spcAft>
                <a:spcPts val="0"/>
              </a:spcAft>
              <a:buSzPts val="1400"/>
              <a:buChar char="■"/>
              <a:defRPr/>
            </a:lvl6pPr>
            <a:lvl7pPr lvl="6" rtl="0">
              <a:lnSpc>
                <a:spcPct val="100000"/>
              </a:lnSpc>
              <a:spcBef>
                <a:spcPts val="0"/>
              </a:spcBef>
              <a:spcAft>
                <a:spcPts val="0"/>
              </a:spcAft>
              <a:buSzPts val="1400"/>
              <a:buChar char="●"/>
              <a:defRPr/>
            </a:lvl7pPr>
            <a:lvl8pPr lvl="7" rtl="0">
              <a:lnSpc>
                <a:spcPct val="100000"/>
              </a:lnSpc>
              <a:spcBef>
                <a:spcPts val="0"/>
              </a:spcBef>
              <a:spcAft>
                <a:spcPts val="0"/>
              </a:spcAft>
              <a:buSzPts val="1400"/>
              <a:buChar char="○"/>
              <a:defRPr/>
            </a:lvl8pPr>
            <a:lvl9pPr lvl="8" rtl="0">
              <a:lnSpc>
                <a:spcPct val="100000"/>
              </a:lnSpc>
              <a:spcBef>
                <a:spcPts val="0"/>
              </a:spcBef>
              <a:spcAft>
                <a:spcPts val="0"/>
              </a:spcAft>
              <a:buSzPts val="1400"/>
              <a:buChar char="■"/>
              <a:defRPr/>
            </a:lvl9pPr>
          </a:lstStyle>
          <a:p/>
        </p:txBody>
      </p:sp>
      <p:grpSp>
        <p:nvGrpSpPr>
          <p:cNvPr id="370" name="Google Shape;370;p7"/>
          <p:cNvGrpSpPr/>
          <p:nvPr/>
        </p:nvGrpSpPr>
        <p:grpSpPr>
          <a:xfrm>
            <a:off x="42846" y="20794"/>
            <a:ext cx="593576" cy="592934"/>
            <a:chOff x="4624275" y="3441875"/>
            <a:chExt cx="1206700" cy="1205150"/>
          </a:xfrm>
        </p:grpSpPr>
        <p:sp>
          <p:nvSpPr>
            <p:cNvPr id="371" name="Google Shape;371;p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3" name="Google Shape;403;p7"/>
          <p:cNvGrpSpPr/>
          <p:nvPr/>
        </p:nvGrpSpPr>
        <p:grpSpPr>
          <a:xfrm>
            <a:off x="8467028" y="4461556"/>
            <a:ext cx="635328" cy="634511"/>
            <a:chOff x="4624275" y="3441875"/>
            <a:chExt cx="1206700" cy="1205150"/>
          </a:xfrm>
        </p:grpSpPr>
        <p:sp>
          <p:nvSpPr>
            <p:cNvPr id="404" name="Google Shape;404;p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36" name="Shape 436"/>
        <p:cNvGrpSpPr/>
        <p:nvPr/>
      </p:nvGrpSpPr>
      <p:grpSpPr>
        <a:xfrm>
          <a:off x="0" y="0"/>
          <a:ext cx="0" cy="0"/>
          <a:chOff x="0" y="0"/>
          <a:chExt cx="0" cy="0"/>
        </a:xfrm>
      </p:grpSpPr>
      <p:pic>
        <p:nvPicPr>
          <p:cNvPr id="437" name="Google Shape;437;p8"/>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438" name="Google Shape;438;p8"/>
          <p:cNvSpPr txBox="1"/>
          <p:nvPr>
            <p:ph type="title"/>
          </p:nvPr>
        </p:nvSpPr>
        <p:spPr>
          <a:xfrm>
            <a:off x="3061125" y="810725"/>
            <a:ext cx="5227800" cy="2921400"/>
          </a:xfrm>
          <a:prstGeom prst="rect">
            <a:avLst/>
          </a:prstGeom>
        </p:spPr>
        <p:txBody>
          <a:bodyPr anchorCtr="0" anchor="ctr" bIns="91425" lIns="91425" spcFirstLastPara="1" rIns="91425" wrap="square" tIns="91425">
            <a:noAutofit/>
          </a:bodyPr>
          <a:lstStyle>
            <a:lvl1pPr lvl="0" algn="r">
              <a:spcBef>
                <a:spcPts val="0"/>
              </a:spcBef>
              <a:spcAft>
                <a:spcPts val="0"/>
              </a:spcAft>
              <a:buSzPts val="4800"/>
              <a:buNone/>
              <a:defRPr sz="80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grpSp>
        <p:nvGrpSpPr>
          <p:cNvPr id="439" name="Google Shape;439;p8"/>
          <p:cNvGrpSpPr/>
          <p:nvPr/>
        </p:nvGrpSpPr>
        <p:grpSpPr>
          <a:xfrm>
            <a:off x="41644" y="-9"/>
            <a:ext cx="634509" cy="634444"/>
            <a:chOff x="3248075" y="3436175"/>
            <a:chExt cx="1216700" cy="1216575"/>
          </a:xfrm>
        </p:grpSpPr>
        <p:sp>
          <p:nvSpPr>
            <p:cNvPr id="440" name="Google Shape;440;p8"/>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8"/>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8"/>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8"/>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8"/>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8"/>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8"/>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8"/>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8"/>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8"/>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8"/>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8"/>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8"/>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8"/>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8"/>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8"/>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8"/>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8"/>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8"/>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8"/>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8"/>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8"/>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8"/>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8"/>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8"/>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8"/>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8"/>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8"/>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8"/>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8"/>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8"/>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8"/>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2" name="Google Shape;472;p8"/>
          <p:cNvGrpSpPr/>
          <p:nvPr/>
        </p:nvGrpSpPr>
        <p:grpSpPr>
          <a:xfrm>
            <a:off x="-6" y="4509066"/>
            <a:ext cx="634509" cy="634444"/>
            <a:chOff x="3248075" y="3436175"/>
            <a:chExt cx="1216700" cy="1216575"/>
          </a:xfrm>
        </p:grpSpPr>
        <p:sp>
          <p:nvSpPr>
            <p:cNvPr id="473" name="Google Shape;473;p8"/>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8"/>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8"/>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8"/>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8"/>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8"/>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8"/>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8"/>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8"/>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8"/>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8"/>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8"/>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8"/>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8"/>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8"/>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8"/>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8"/>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8"/>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8"/>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8"/>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8"/>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8"/>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8"/>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8"/>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8"/>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8"/>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8"/>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8"/>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8"/>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8"/>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8"/>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8"/>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5" name="Google Shape;505;p8"/>
          <p:cNvGrpSpPr/>
          <p:nvPr/>
        </p:nvGrpSpPr>
        <p:grpSpPr>
          <a:xfrm>
            <a:off x="8487896" y="20744"/>
            <a:ext cx="593576" cy="592934"/>
            <a:chOff x="4624275" y="3441875"/>
            <a:chExt cx="1206700" cy="1205150"/>
          </a:xfrm>
        </p:grpSpPr>
        <p:sp>
          <p:nvSpPr>
            <p:cNvPr id="506" name="Google Shape;506;p8"/>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8"/>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8"/>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8"/>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8"/>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8"/>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8"/>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8"/>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8"/>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8"/>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8"/>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8"/>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8"/>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8"/>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8"/>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8"/>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8"/>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8"/>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8"/>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8"/>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8"/>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8"/>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8"/>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8"/>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8"/>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8"/>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8"/>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8"/>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8"/>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8"/>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8"/>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8"/>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8" name="Google Shape;538;p8"/>
          <p:cNvGrpSpPr/>
          <p:nvPr/>
        </p:nvGrpSpPr>
        <p:grpSpPr>
          <a:xfrm>
            <a:off x="8467028" y="4461556"/>
            <a:ext cx="635328" cy="634511"/>
            <a:chOff x="4624275" y="3441875"/>
            <a:chExt cx="1206700" cy="1205150"/>
          </a:xfrm>
        </p:grpSpPr>
        <p:sp>
          <p:nvSpPr>
            <p:cNvPr id="539" name="Google Shape;539;p8"/>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8"/>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8"/>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8"/>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8"/>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8"/>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8"/>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8"/>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8"/>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8"/>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8"/>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8"/>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8"/>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8"/>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8"/>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8"/>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8"/>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8"/>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8"/>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8"/>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8"/>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8"/>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8"/>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8"/>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8"/>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8"/>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8"/>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8"/>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8"/>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8"/>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8"/>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8"/>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71" name="Shape 571"/>
        <p:cNvGrpSpPr/>
        <p:nvPr/>
      </p:nvGrpSpPr>
      <p:grpSpPr>
        <a:xfrm>
          <a:off x="0" y="0"/>
          <a:ext cx="0" cy="0"/>
          <a:chOff x="0" y="0"/>
          <a:chExt cx="0" cy="0"/>
        </a:xfrm>
      </p:grpSpPr>
      <p:pic>
        <p:nvPicPr>
          <p:cNvPr id="572" name="Google Shape;572;p9"/>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573" name="Google Shape;573;p9"/>
          <p:cNvSpPr txBox="1"/>
          <p:nvPr>
            <p:ph type="title"/>
          </p:nvPr>
        </p:nvSpPr>
        <p:spPr>
          <a:xfrm>
            <a:off x="720100" y="1759625"/>
            <a:ext cx="5131500" cy="10116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574" name="Google Shape;574;p9"/>
          <p:cNvSpPr txBox="1"/>
          <p:nvPr>
            <p:ph idx="1" type="subTitle"/>
          </p:nvPr>
        </p:nvSpPr>
        <p:spPr>
          <a:xfrm>
            <a:off x="720000" y="2737825"/>
            <a:ext cx="5131500" cy="1169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575" name="Google Shape;575;p9"/>
          <p:cNvGrpSpPr/>
          <p:nvPr/>
        </p:nvGrpSpPr>
        <p:grpSpPr>
          <a:xfrm>
            <a:off x="41650" y="4442135"/>
            <a:ext cx="617719" cy="617655"/>
            <a:chOff x="3248075" y="3436175"/>
            <a:chExt cx="1216700" cy="1216575"/>
          </a:xfrm>
        </p:grpSpPr>
        <p:sp>
          <p:nvSpPr>
            <p:cNvPr id="576" name="Google Shape;576;p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8" name="Google Shape;608;p9"/>
          <p:cNvGrpSpPr/>
          <p:nvPr/>
        </p:nvGrpSpPr>
        <p:grpSpPr>
          <a:xfrm>
            <a:off x="8476050" y="58710"/>
            <a:ext cx="617719" cy="617655"/>
            <a:chOff x="3248075" y="3436175"/>
            <a:chExt cx="1216700" cy="1216575"/>
          </a:xfrm>
        </p:grpSpPr>
        <p:sp>
          <p:nvSpPr>
            <p:cNvPr id="609" name="Google Shape;609;p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41" name="Google Shape;641;p9"/>
          <p:cNvSpPr/>
          <p:nvPr/>
        </p:nvSpPr>
        <p:spPr>
          <a:xfrm rot="-820355">
            <a:off x="7902027" y="26943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9"/>
          <p:cNvSpPr/>
          <p:nvPr/>
        </p:nvSpPr>
        <p:spPr>
          <a:xfrm rot="932611">
            <a:off x="3013593" y="21732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43" name="Shape 643"/>
        <p:cNvGrpSpPr/>
        <p:nvPr/>
      </p:nvGrpSpPr>
      <p:grpSpPr>
        <a:xfrm>
          <a:off x="0" y="0"/>
          <a:ext cx="0" cy="0"/>
          <a:chOff x="0" y="0"/>
          <a:chExt cx="0" cy="0"/>
        </a:xfrm>
      </p:grpSpPr>
      <p:pic>
        <p:nvPicPr>
          <p:cNvPr id="644" name="Google Shape;644;p10"/>
          <p:cNvPicPr preferRelativeResize="0"/>
          <p:nvPr/>
        </p:nvPicPr>
        <p:blipFill>
          <a:blip r:embed="rId2">
            <a:alphaModFix amt="35000"/>
          </a:blip>
          <a:stretch>
            <a:fillRect/>
          </a:stretch>
        </p:blipFill>
        <p:spPr>
          <a:xfrm>
            <a:off x="-281575" y="-225250"/>
            <a:ext cx="9780152" cy="5594026"/>
          </a:xfrm>
          <a:prstGeom prst="rect">
            <a:avLst/>
          </a:prstGeom>
          <a:noFill/>
          <a:ln>
            <a:noFill/>
          </a:ln>
        </p:spPr>
      </p:pic>
      <p:sp>
        <p:nvSpPr>
          <p:cNvPr id="645" name="Google Shape;645;p10"/>
          <p:cNvSpPr txBox="1"/>
          <p:nvPr>
            <p:ph type="title"/>
          </p:nvPr>
        </p:nvSpPr>
        <p:spPr>
          <a:xfrm>
            <a:off x="720000" y="4013400"/>
            <a:ext cx="7704000" cy="590100"/>
          </a:xfrm>
          <a:prstGeom prst="rect">
            <a:avLst/>
          </a:prstGeom>
          <a:solidFill>
            <a:schemeClr val="accent1"/>
          </a:solidFill>
          <a:ln>
            <a:noFill/>
          </a:ln>
        </p:spPr>
        <p:txBody>
          <a:bodyPr anchorCtr="0" anchor="b" bIns="91425" lIns="91425" spcFirstLastPara="1" rIns="91425" wrap="square" tIns="91425">
            <a:noAutofit/>
          </a:bodyPr>
          <a:lstStyle>
            <a:lvl1pPr lvl="0" rtl="0" algn="ctr">
              <a:spcBef>
                <a:spcPts val="0"/>
              </a:spcBef>
              <a:spcAft>
                <a:spcPts val="0"/>
              </a:spcAft>
              <a:buSzPts val="3000"/>
              <a:buNone/>
              <a:defRPr sz="2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46" name="Shape 646"/>
        <p:cNvGrpSpPr/>
        <p:nvPr/>
      </p:nvGrpSpPr>
      <p:grpSpPr>
        <a:xfrm>
          <a:off x="0" y="0"/>
          <a:ext cx="0" cy="0"/>
          <a:chOff x="0" y="0"/>
          <a:chExt cx="0" cy="0"/>
        </a:xfrm>
      </p:grpSpPr>
      <p:pic>
        <p:nvPicPr>
          <p:cNvPr id="647" name="Google Shape;647;p11"/>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648" name="Google Shape;648;p11"/>
          <p:cNvSpPr txBox="1"/>
          <p:nvPr>
            <p:ph idx="1" type="subTitle"/>
          </p:nvPr>
        </p:nvSpPr>
        <p:spPr>
          <a:xfrm>
            <a:off x="3325325" y="2184650"/>
            <a:ext cx="5077500" cy="440400"/>
          </a:xfrm>
          <a:prstGeom prst="rect">
            <a:avLst/>
          </a:prstGeom>
          <a:noFill/>
          <a:ln>
            <a:noFill/>
          </a:ln>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649" name="Google Shape;649;p11"/>
          <p:cNvSpPr txBox="1"/>
          <p:nvPr>
            <p:ph hasCustomPrompt="1" type="title"/>
          </p:nvPr>
        </p:nvSpPr>
        <p:spPr>
          <a:xfrm rot="406">
            <a:off x="3325327" y="729050"/>
            <a:ext cx="5077500" cy="14553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algn="r">
              <a:spcBef>
                <a:spcPts val="0"/>
              </a:spcBef>
              <a:spcAft>
                <a:spcPts val="0"/>
              </a:spcAft>
              <a:buSzPts val="9600"/>
              <a:buNone/>
              <a:defRPr sz="8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grpSp>
        <p:nvGrpSpPr>
          <p:cNvPr id="650" name="Google Shape;650;p11"/>
          <p:cNvGrpSpPr/>
          <p:nvPr/>
        </p:nvGrpSpPr>
        <p:grpSpPr>
          <a:xfrm>
            <a:off x="47722" y="4446900"/>
            <a:ext cx="605894" cy="605745"/>
            <a:chOff x="3244225" y="2003875"/>
            <a:chExt cx="1224275" cy="1223975"/>
          </a:xfrm>
        </p:grpSpPr>
        <p:sp>
          <p:nvSpPr>
            <p:cNvPr id="651" name="Google Shape;651;p11"/>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11"/>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11"/>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11"/>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11"/>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11"/>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11"/>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11"/>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11"/>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11"/>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11"/>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11"/>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11"/>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11"/>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11"/>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11"/>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67" name="Google Shape;667;p11"/>
          <p:cNvGrpSpPr/>
          <p:nvPr/>
        </p:nvGrpSpPr>
        <p:grpSpPr>
          <a:xfrm>
            <a:off x="8479022" y="58400"/>
            <a:ext cx="605894" cy="605745"/>
            <a:chOff x="3244225" y="2003875"/>
            <a:chExt cx="1224275" cy="1223975"/>
          </a:xfrm>
        </p:grpSpPr>
        <p:sp>
          <p:nvSpPr>
            <p:cNvPr id="668" name="Google Shape;668;p11"/>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11"/>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11"/>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11"/>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11"/>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11"/>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11"/>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11"/>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11"/>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11"/>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11"/>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11"/>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11"/>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11"/>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11"/>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11"/>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5"/>
        </a:solidFill>
      </p:bgPr>
    </p:bg>
    <p:spTree>
      <p:nvGrpSpPr>
        <p:cNvPr id="684" name="Shape 684"/>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685" name="Shape 685"/>
        <p:cNvGrpSpPr/>
        <p:nvPr/>
      </p:nvGrpSpPr>
      <p:grpSpPr>
        <a:xfrm>
          <a:off x="0" y="0"/>
          <a:ext cx="0" cy="0"/>
          <a:chOff x="0" y="0"/>
          <a:chExt cx="0" cy="0"/>
        </a:xfrm>
      </p:grpSpPr>
      <p:pic>
        <p:nvPicPr>
          <p:cNvPr id="686" name="Google Shape;686;p13"/>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687" name="Google Shape;687;p13"/>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688" name="Google Shape;688;p13"/>
          <p:cNvSpPr/>
          <p:nvPr/>
        </p:nvSpPr>
        <p:spPr>
          <a:xfrm rot="-642171">
            <a:off x="8402594" y="4147718"/>
            <a:ext cx="710765" cy="911289"/>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89" name="Google Shape;689;p13"/>
          <p:cNvGrpSpPr/>
          <p:nvPr/>
        </p:nvGrpSpPr>
        <p:grpSpPr>
          <a:xfrm>
            <a:off x="8492688" y="87720"/>
            <a:ext cx="530584" cy="530573"/>
            <a:chOff x="1770475" y="3453900"/>
            <a:chExt cx="1181175" cy="1181150"/>
          </a:xfrm>
        </p:grpSpPr>
        <p:sp>
          <p:nvSpPr>
            <p:cNvPr id="690" name="Google Shape;690;p13"/>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13"/>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13"/>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13"/>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13"/>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13"/>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13"/>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13"/>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13"/>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13"/>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13"/>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13"/>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13"/>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13"/>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13"/>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13"/>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13"/>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13"/>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13"/>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13"/>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13"/>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13"/>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13"/>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13"/>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13"/>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13"/>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13"/>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13"/>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13"/>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13"/>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13"/>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13"/>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2" name="Google Shape;722;p13"/>
          <p:cNvGrpSpPr/>
          <p:nvPr/>
        </p:nvGrpSpPr>
        <p:grpSpPr>
          <a:xfrm>
            <a:off x="41963" y="4491970"/>
            <a:ext cx="530584" cy="530573"/>
            <a:chOff x="1770475" y="3453900"/>
            <a:chExt cx="1181175" cy="1181150"/>
          </a:xfrm>
        </p:grpSpPr>
        <p:sp>
          <p:nvSpPr>
            <p:cNvPr id="723" name="Google Shape;723;p13"/>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13"/>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13"/>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13"/>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13"/>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13"/>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13"/>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13"/>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13"/>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2" name="Google Shape;732;p13"/>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13"/>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13"/>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13"/>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13"/>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13"/>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13"/>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13"/>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13"/>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13"/>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13"/>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13"/>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13"/>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13"/>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13"/>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13"/>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13"/>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13"/>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13"/>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13"/>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13"/>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13"/>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13"/>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58" name="Shape 758"/>
        <p:cNvGrpSpPr/>
        <p:nvPr/>
      </p:nvGrpSpPr>
      <p:grpSpPr>
        <a:xfrm>
          <a:off x="0" y="0"/>
          <a:ext cx="0" cy="0"/>
          <a:chOff x="0" y="0"/>
          <a:chExt cx="0" cy="0"/>
        </a:xfrm>
      </p:grpSpPr>
      <p:pic>
        <p:nvPicPr>
          <p:cNvPr id="759" name="Google Shape;759;p15"/>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760" name="Google Shape;760;p15"/>
          <p:cNvSpPr txBox="1"/>
          <p:nvPr>
            <p:ph idx="1" type="subTitle"/>
          </p:nvPr>
        </p:nvSpPr>
        <p:spPr>
          <a:xfrm rot="-437">
            <a:off x="964850" y="3697730"/>
            <a:ext cx="4720800" cy="426300"/>
          </a:xfrm>
          <a:prstGeom prst="rect">
            <a:avLst/>
          </a:prstGeom>
          <a:no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atin typeface="Questrial"/>
                <a:ea typeface="Questrial"/>
                <a:cs typeface="Questrial"/>
                <a:sym typeface="Questrial"/>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761" name="Google Shape;761;p15"/>
          <p:cNvSpPr txBox="1"/>
          <p:nvPr>
            <p:ph type="ctrTitle"/>
          </p:nvPr>
        </p:nvSpPr>
        <p:spPr>
          <a:xfrm>
            <a:off x="964846" y="1004788"/>
            <a:ext cx="4720800" cy="2633700"/>
          </a:xfrm>
          <a:prstGeom prst="rect">
            <a:avLst/>
          </a:prstGeom>
        </p:spPr>
        <p:txBody>
          <a:bodyPr anchorCtr="0" anchor="b" bIns="91425" lIns="91425" spcFirstLastPara="1" rIns="91425" wrap="square" tIns="91425">
            <a:noAutofit/>
          </a:bodyPr>
          <a:lstStyle>
            <a:lvl1pPr lvl="0" rtl="0">
              <a:spcBef>
                <a:spcPts val="0"/>
              </a:spcBef>
              <a:spcAft>
                <a:spcPts val="0"/>
              </a:spcAft>
              <a:buClr>
                <a:srgbClr val="191919"/>
              </a:buClr>
              <a:buSzPts val="5200"/>
              <a:buNone/>
              <a:defRPr sz="6000"/>
            </a:lvl1pPr>
            <a:lvl2pPr lvl="1" rtl="0" algn="ctr">
              <a:spcBef>
                <a:spcPts val="0"/>
              </a:spcBef>
              <a:spcAft>
                <a:spcPts val="0"/>
              </a:spcAft>
              <a:buClr>
                <a:srgbClr val="191919"/>
              </a:buClr>
              <a:buSzPts val="5200"/>
              <a:buNone/>
              <a:defRPr sz="5200">
                <a:solidFill>
                  <a:srgbClr val="191919"/>
                </a:solidFill>
              </a:defRPr>
            </a:lvl2pPr>
            <a:lvl3pPr lvl="2" rtl="0" algn="ctr">
              <a:spcBef>
                <a:spcPts val="0"/>
              </a:spcBef>
              <a:spcAft>
                <a:spcPts val="0"/>
              </a:spcAft>
              <a:buClr>
                <a:srgbClr val="191919"/>
              </a:buClr>
              <a:buSzPts val="5200"/>
              <a:buNone/>
              <a:defRPr sz="5200">
                <a:solidFill>
                  <a:srgbClr val="191919"/>
                </a:solidFill>
              </a:defRPr>
            </a:lvl3pPr>
            <a:lvl4pPr lvl="3" rtl="0" algn="ctr">
              <a:spcBef>
                <a:spcPts val="0"/>
              </a:spcBef>
              <a:spcAft>
                <a:spcPts val="0"/>
              </a:spcAft>
              <a:buClr>
                <a:srgbClr val="191919"/>
              </a:buClr>
              <a:buSzPts val="5200"/>
              <a:buNone/>
              <a:defRPr sz="5200">
                <a:solidFill>
                  <a:srgbClr val="191919"/>
                </a:solidFill>
              </a:defRPr>
            </a:lvl4pPr>
            <a:lvl5pPr lvl="4" rtl="0" algn="ctr">
              <a:spcBef>
                <a:spcPts val="0"/>
              </a:spcBef>
              <a:spcAft>
                <a:spcPts val="0"/>
              </a:spcAft>
              <a:buClr>
                <a:srgbClr val="191919"/>
              </a:buClr>
              <a:buSzPts val="5200"/>
              <a:buNone/>
              <a:defRPr sz="5200">
                <a:solidFill>
                  <a:srgbClr val="191919"/>
                </a:solidFill>
              </a:defRPr>
            </a:lvl5pPr>
            <a:lvl6pPr lvl="5" rtl="0" algn="ctr">
              <a:spcBef>
                <a:spcPts val="0"/>
              </a:spcBef>
              <a:spcAft>
                <a:spcPts val="0"/>
              </a:spcAft>
              <a:buClr>
                <a:srgbClr val="191919"/>
              </a:buClr>
              <a:buSzPts val="5200"/>
              <a:buNone/>
              <a:defRPr sz="5200">
                <a:solidFill>
                  <a:srgbClr val="191919"/>
                </a:solidFill>
              </a:defRPr>
            </a:lvl6pPr>
            <a:lvl7pPr lvl="6" rtl="0" algn="ctr">
              <a:spcBef>
                <a:spcPts val="0"/>
              </a:spcBef>
              <a:spcAft>
                <a:spcPts val="0"/>
              </a:spcAft>
              <a:buClr>
                <a:srgbClr val="191919"/>
              </a:buClr>
              <a:buSzPts val="5200"/>
              <a:buNone/>
              <a:defRPr sz="5200">
                <a:solidFill>
                  <a:srgbClr val="191919"/>
                </a:solidFill>
              </a:defRPr>
            </a:lvl7pPr>
            <a:lvl8pPr lvl="7" rtl="0" algn="ctr">
              <a:spcBef>
                <a:spcPts val="0"/>
              </a:spcBef>
              <a:spcAft>
                <a:spcPts val="0"/>
              </a:spcAft>
              <a:buClr>
                <a:srgbClr val="191919"/>
              </a:buClr>
              <a:buSzPts val="5200"/>
              <a:buNone/>
              <a:defRPr sz="5200">
                <a:solidFill>
                  <a:srgbClr val="191919"/>
                </a:solidFill>
              </a:defRPr>
            </a:lvl8pPr>
            <a:lvl9pPr lvl="8" rtl="0" algn="ctr">
              <a:spcBef>
                <a:spcPts val="0"/>
              </a:spcBef>
              <a:spcAft>
                <a:spcPts val="0"/>
              </a:spcAft>
              <a:buClr>
                <a:srgbClr val="191919"/>
              </a:buClr>
              <a:buSzPts val="5200"/>
              <a:buNone/>
              <a:defRPr sz="5200">
                <a:solidFill>
                  <a:srgbClr val="191919"/>
                </a:solidFill>
              </a:defRPr>
            </a:lvl9pPr>
          </a:lstStyle>
          <a:p/>
        </p:txBody>
      </p:sp>
      <p:sp>
        <p:nvSpPr>
          <p:cNvPr id="762" name="Google Shape;762;p15"/>
          <p:cNvSpPr/>
          <p:nvPr/>
        </p:nvSpPr>
        <p:spPr>
          <a:xfrm rot="790735">
            <a:off x="62054" y="209159"/>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63" name="Google Shape;763;p15"/>
          <p:cNvGrpSpPr/>
          <p:nvPr/>
        </p:nvGrpSpPr>
        <p:grpSpPr>
          <a:xfrm>
            <a:off x="2" y="4465727"/>
            <a:ext cx="624775" cy="624711"/>
            <a:chOff x="3248075" y="3436175"/>
            <a:chExt cx="1216700" cy="1216575"/>
          </a:xfrm>
        </p:grpSpPr>
        <p:sp>
          <p:nvSpPr>
            <p:cNvPr id="764" name="Google Shape;764;p1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1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1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1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1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1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1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1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1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1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1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1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1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1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1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1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1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1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1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1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1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1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1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1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1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1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1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1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1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1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1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1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96" name="Google Shape;796;p15"/>
          <p:cNvSpPr/>
          <p:nvPr/>
        </p:nvSpPr>
        <p:spPr>
          <a:xfrm rot="-1214853">
            <a:off x="8419689" y="3459338"/>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97" name="Google Shape;797;p15"/>
          <p:cNvGrpSpPr/>
          <p:nvPr/>
        </p:nvGrpSpPr>
        <p:grpSpPr>
          <a:xfrm>
            <a:off x="8462714" y="72863"/>
            <a:ext cx="624775" cy="624711"/>
            <a:chOff x="3248075" y="3436175"/>
            <a:chExt cx="1216700" cy="1216575"/>
          </a:xfrm>
        </p:grpSpPr>
        <p:sp>
          <p:nvSpPr>
            <p:cNvPr id="798" name="Google Shape;798;p1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1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1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1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1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1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1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1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1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1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1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1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1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1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1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1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1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1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1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1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1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1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1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1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1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1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1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1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1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1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1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1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30" name="Shape 830"/>
        <p:cNvGrpSpPr/>
        <p:nvPr/>
      </p:nvGrpSpPr>
      <p:grpSpPr>
        <a:xfrm>
          <a:off x="0" y="0"/>
          <a:ext cx="0" cy="0"/>
          <a:chOff x="0" y="0"/>
          <a:chExt cx="0" cy="0"/>
        </a:xfrm>
      </p:grpSpPr>
      <p:pic>
        <p:nvPicPr>
          <p:cNvPr id="831" name="Google Shape;831;p16"/>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832" name="Google Shape;832;p16"/>
          <p:cNvSpPr txBox="1"/>
          <p:nvPr>
            <p:ph hasCustomPrompt="1" type="title"/>
          </p:nvPr>
        </p:nvSpPr>
        <p:spPr>
          <a:xfrm>
            <a:off x="3830375" y="1182925"/>
            <a:ext cx="1482900" cy="12567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6000"/>
              <a:buNone/>
              <a:defRPr sz="75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833" name="Google Shape;833;p16"/>
          <p:cNvSpPr txBox="1"/>
          <p:nvPr>
            <p:ph idx="1" type="subTitle"/>
          </p:nvPr>
        </p:nvSpPr>
        <p:spPr>
          <a:xfrm rot="237">
            <a:off x="2391900" y="3281563"/>
            <a:ext cx="4360200" cy="458100"/>
          </a:xfrm>
          <a:prstGeom prst="rect">
            <a:avLst/>
          </a:prstGeom>
          <a:noFill/>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34" name="Google Shape;834;p16"/>
          <p:cNvSpPr txBox="1"/>
          <p:nvPr>
            <p:ph idx="2" type="title"/>
          </p:nvPr>
        </p:nvSpPr>
        <p:spPr>
          <a:xfrm>
            <a:off x="2391725" y="2439625"/>
            <a:ext cx="4360200" cy="8418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3600"/>
              <a:buNone/>
              <a:defRPr sz="43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grpSp>
        <p:nvGrpSpPr>
          <p:cNvPr id="835" name="Google Shape;835;p16"/>
          <p:cNvGrpSpPr/>
          <p:nvPr/>
        </p:nvGrpSpPr>
        <p:grpSpPr>
          <a:xfrm>
            <a:off x="0" y="10"/>
            <a:ext cx="617719" cy="617655"/>
            <a:chOff x="3248075" y="3436175"/>
            <a:chExt cx="1216700" cy="1216575"/>
          </a:xfrm>
        </p:grpSpPr>
        <p:sp>
          <p:nvSpPr>
            <p:cNvPr id="836" name="Google Shape;836;p1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1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1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1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1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1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1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1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1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1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1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1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1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1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1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1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1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1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1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1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1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1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1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1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1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1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1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1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1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1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1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1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8" name="Google Shape;868;p16"/>
          <p:cNvGrpSpPr/>
          <p:nvPr/>
        </p:nvGrpSpPr>
        <p:grpSpPr>
          <a:xfrm>
            <a:off x="8526275" y="4442135"/>
            <a:ext cx="617719" cy="617655"/>
            <a:chOff x="3248075" y="3436175"/>
            <a:chExt cx="1216700" cy="1216575"/>
          </a:xfrm>
        </p:grpSpPr>
        <p:sp>
          <p:nvSpPr>
            <p:cNvPr id="869" name="Google Shape;869;p1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1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1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1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1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1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1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1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1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1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1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1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1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1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1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1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1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1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1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1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1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1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1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1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1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1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1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1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1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1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1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1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901" name="Shape 901"/>
        <p:cNvGrpSpPr/>
        <p:nvPr/>
      </p:nvGrpSpPr>
      <p:grpSpPr>
        <a:xfrm>
          <a:off x="0" y="0"/>
          <a:ext cx="0" cy="0"/>
          <a:chOff x="0" y="0"/>
          <a:chExt cx="0" cy="0"/>
        </a:xfrm>
      </p:grpSpPr>
      <p:pic>
        <p:nvPicPr>
          <p:cNvPr id="902" name="Google Shape;902;p17"/>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903" name="Google Shape;903;p17"/>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904" name="Google Shape;904;p17"/>
          <p:cNvSpPr txBox="1"/>
          <p:nvPr>
            <p:ph idx="1" type="body"/>
          </p:nvPr>
        </p:nvSpPr>
        <p:spPr>
          <a:xfrm>
            <a:off x="720000" y="1174500"/>
            <a:ext cx="7704000" cy="345600"/>
          </a:xfrm>
          <a:prstGeom prst="rect">
            <a:avLst/>
          </a:prstGeom>
        </p:spPr>
        <p:txBody>
          <a:bodyPr anchorCtr="0" anchor="t" bIns="91425" lIns="91425" spcFirstLastPara="1" rIns="91425" wrap="square" tIns="91425">
            <a:noAutofit/>
          </a:bodyPr>
          <a:lstStyle>
            <a:lvl1pPr indent="-317500" lvl="0" marL="457200" rtl="0" algn="ctr">
              <a:lnSpc>
                <a:spcPct val="115000"/>
              </a:lnSpc>
              <a:spcBef>
                <a:spcPts val="0"/>
              </a:spcBef>
              <a:spcAft>
                <a:spcPts val="0"/>
              </a:spcAft>
              <a:buSzPts val="1400"/>
              <a:buChar char="●"/>
              <a:defRPr sz="1300"/>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1600"/>
              </a:spcBef>
              <a:spcAft>
                <a:spcPts val="0"/>
              </a:spcAft>
              <a:buSzPts val="1400"/>
              <a:buChar char="■"/>
              <a:defRPr/>
            </a:lvl3pPr>
            <a:lvl4pPr indent="-317500" lvl="3" marL="1828800" rtl="0">
              <a:lnSpc>
                <a:spcPct val="115000"/>
              </a:lnSpc>
              <a:spcBef>
                <a:spcPts val="1600"/>
              </a:spcBef>
              <a:spcAft>
                <a:spcPts val="0"/>
              </a:spcAft>
              <a:buSzPts val="1400"/>
              <a:buChar char="●"/>
              <a:defRPr/>
            </a:lvl4pPr>
            <a:lvl5pPr indent="-317500" lvl="4" marL="2286000" rtl="0">
              <a:lnSpc>
                <a:spcPct val="115000"/>
              </a:lnSpc>
              <a:spcBef>
                <a:spcPts val="1600"/>
              </a:spcBef>
              <a:spcAft>
                <a:spcPts val="0"/>
              </a:spcAft>
              <a:buSzPts val="1400"/>
              <a:buChar char="○"/>
              <a:defRPr/>
            </a:lvl5pPr>
            <a:lvl6pPr indent="-317500" lvl="5" marL="2743200" rtl="0">
              <a:lnSpc>
                <a:spcPct val="115000"/>
              </a:lnSpc>
              <a:spcBef>
                <a:spcPts val="1600"/>
              </a:spcBef>
              <a:spcAft>
                <a:spcPts val="0"/>
              </a:spcAft>
              <a:buSzPts val="1400"/>
              <a:buChar char="■"/>
              <a:defRPr/>
            </a:lvl6pPr>
            <a:lvl7pPr indent="-317500" lvl="6" marL="3200400" rtl="0">
              <a:lnSpc>
                <a:spcPct val="115000"/>
              </a:lnSpc>
              <a:spcBef>
                <a:spcPts val="1600"/>
              </a:spcBef>
              <a:spcAft>
                <a:spcPts val="0"/>
              </a:spcAft>
              <a:buSzPts val="1400"/>
              <a:buChar char="●"/>
              <a:defRPr/>
            </a:lvl7pPr>
            <a:lvl8pPr indent="-317500" lvl="7" marL="3657600" rtl="0">
              <a:lnSpc>
                <a:spcPct val="115000"/>
              </a:lnSpc>
              <a:spcBef>
                <a:spcPts val="1600"/>
              </a:spcBef>
              <a:spcAft>
                <a:spcPts val="0"/>
              </a:spcAft>
              <a:buSzPts val="1400"/>
              <a:buChar char="○"/>
              <a:defRPr/>
            </a:lvl8pPr>
            <a:lvl9pPr indent="-317500" lvl="8" marL="4114800" rtl="0">
              <a:lnSpc>
                <a:spcPct val="115000"/>
              </a:lnSpc>
              <a:spcBef>
                <a:spcPts val="1600"/>
              </a:spcBef>
              <a:spcAft>
                <a:spcPts val="1600"/>
              </a:spcAft>
              <a:buSzPts val="1400"/>
              <a:buChar char="■"/>
              <a:defRPr/>
            </a:lvl9pPr>
          </a:lstStyle>
          <a:p/>
        </p:txBody>
      </p:sp>
      <p:sp>
        <p:nvSpPr>
          <p:cNvPr id="905" name="Google Shape;905;p17"/>
          <p:cNvSpPr/>
          <p:nvPr/>
        </p:nvSpPr>
        <p:spPr>
          <a:xfrm rot="790735">
            <a:off x="89404" y="109134"/>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06" name="Google Shape;906;p17"/>
          <p:cNvGrpSpPr/>
          <p:nvPr/>
        </p:nvGrpSpPr>
        <p:grpSpPr>
          <a:xfrm>
            <a:off x="41652" y="4465727"/>
            <a:ext cx="624775" cy="624711"/>
            <a:chOff x="3248075" y="3436175"/>
            <a:chExt cx="1216700" cy="1216575"/>
          </a:xfrm>
        </p:grpSpPr>
        <p:sp>
          <p:nvSpPr>
            <p:cNvPr id="907" name="Google Shape;907;p17"/>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17"/>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17"/>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17"/>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17"/>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17"/>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17"/>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17"/>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17"/>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17"/>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17"/>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17"/>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17"/>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17"/>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17"/>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17"/>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17"/>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17"/>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17"/>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17"/>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17"/>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17"/>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17"/>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17"/>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17"/>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17"/>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17"/>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17"/>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17"/>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17"/>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17"/>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17"/>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39" name="Google Shape;939;p17"/>
          <p:cNvGrpSpPr/>
          <p:nvPr/>
        </p:nvGrpSpPr>
        <p:grpSpPr>
          <a:xfrm>
            <a:off x="8519214" y="43988"/>
            <a:ext cx="624775" cy="624711"/>
            <a:chOff x="3248075" y="3436175"/>
            <a:chExt cx="1216700" cy="1216575"/>
          </a:xfrm>
        </p:grpSpPr>
        <p:sp>
          <p:nvSpPr>
            <p:cNvPr id="940" name="Google Shape;940;p17"/>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17"/>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17"/>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17"/>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17"/>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17"/>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17"/>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17"/>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17"/>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17"/>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17"/>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17"/>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17"/>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17"/>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17"/>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17"/>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17"/>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17"/>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17"/>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17"/>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17"/>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17"/>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17"/>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17"/>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17"/>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17"/>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17"/>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17"/>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17"/>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17"/>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17"/>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17"/>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972" name="Shape 972"/>
        <p:cNvGrpSpPr/>
        <p:nvPr/>
      </p:nvGrpSpPr>
      <p:grpSpPr>
        <a:xfrm>
          <a:off x="0" y="0"/>
          <a:ext cx="0" cy="0"/>
          <a:chOff x="0" y="0"/>
          <a:chExt cx="0" cy="0"/>
        </a:xfrm>
      </p:grpSpPr>
      <p:pic>
        <p:nvPicPr>
          <p:cNvPr id="973" name="Google Shape;973;p18"/>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974" name="Google Shape;974;p18"/>
          <p:cNvSpPr txBox="1"/>
          <p:nvPr>
            <p:ph idx="1" type="subTitle"/>
          </p:nvPr>
        </p:nvSpPr>
        <p:spPr>
          <a:xfrm>
            <a:off x="992925" y="2899813"/>
            <a:ext cx="3144900" cy="56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975" name="Google Shape;975;p18"/>
          <p:cNvSpPr txBox="1"/>
          <p:nvPr>
            <p:ph idx="2" type="subTitle"/>
          </p:nvPr>
        </p:nvSpPr>
        <p:spPr>
          <a:xfrm>
            <a:off x="5006188" y="2907335"/>
            <a:ext cx="3144900" cy="56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976" name="Google Shape;976;p18"/>
          <p:cNvSpPr txBox="1"/>
          <p:nvPr>
            <p:ph idx="3" type="subTitle"/>
          </p:nvPr>
        </p:nvSpPr>
        <p:spPr>
          <a:xfrm>
            <a:off x="992925" y="2432613"/>
            <a:ext cx="31449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r">
              <a:spcBef>
                <a:spcPts val="0"/>
              </a:spcBef>
              <a:spcAft>
                <a:spcPts val="0"/>
              </a:spcAft>
              <a:buSzPts val="1400"/>
              <a:buNone/>
              <a:defRPr/>
            </a:lvl2pPr>
            <a:lvl3pPr lvl="2" rtl="0" algn="r">
              <a:spcBef>
                <a:spcPts val="0"/>
              </a:spcBef>
              <a:spcAft>
                <a:spcPts val="0"/>
              </a:spcAft>
              <a:buSzPts val="1400"/>
              <a:buNone/>
              <a:defRPr/>
            </a:lvl3pPr>
            <a:lvl4pPr lvl="3" rtl="0" algn="r">
              <a:spcBef>
                <a:spcPts val="0"/>
              </a:spcBef>
              <a:spcAft>
                <a:spcPts val="0"/>
              </a:spcAft>
              <a:buSzPts val="1400"/>
              <a:buNone/>
              <a:defRPr/>
            </a:lvl4pPr>
            <a:lvl5pPr lvl="4" rtl="0" algn="r">
              <a:spcBef>
                <a:spcPts val="0"/>
              </a:spcBef>
              <a:spcAft>
                <a:spcPts val="0"/>
              </a:spcAft>
              <a:buSzPts val="1400"/>
              <a:buNone/>
              <a:defRPr/>
            </a:lvl5pPr>
            <a:lvl6pPr lvl="5" rtl="0" algn="r">
              <a:spcBef>
                <a:spcPts val="0"/>
              </a:spcBef>
              <a:spcAft>
                <a:spcPts val="0"/>
              </a:spcAft>
              <a:buSzPts val="1400"/>
              <a:buNone/>
              <a:defRPr/>
            </a:lvl6pPr>
            <a:lvl7pPr lvl="6" rtl="0" algn="r">
              <a:spcBef>
                <a:spcPts val="0"/>
              </a:spcBef>
              <a:spcAft>
                <a:spcPts val="0"/>
              </a:spcAft>
              <a:buSzPts val="1400"/>
              <a:buNone/>
              <a:defRPr/>
            </a:lvl7pPr>
            <a:lvl8pPr lvl="7" rtl="0" algn="r">
              <a:spcBef>
                <a:spcPts val="0"/>
              </a:spcBef>
              <a:spcAft>
                <a:spcPts val="0"/>
              </a:spcAft>
              <a:buSzPts val="1400"/>
              <a:buNone/>
              <a:defRPr/>
            </a:lvl8pPr>
            <a:lvl9pPr lvl="8" rtl="0" algn="r">
              <a:spcBef>
                <a:spcPts val="0"/>
              </a:spcBef>
              <a:spcAft>
                <a:spcPts val="0"/>
              </a:spcAft>
              <a:buSzPts val="1400"/>
              <a:buNone/>
              <a:defRPr/>
            </a:lvl9pPr>
          </a:lstStyle>
          <a:p/>
        </p:txBody>
      </p:sp>
      <p:sp>
        <p:nvSpPr>
          <p:cNvPr id="977" name="Google Shape;977;p18"/>
          <p:cNvSpPr txBox="1"/>
          <p:nvPr>
            <p:ph idx="4" type="subTitle"/>
          </p:nvPr>
        </p:nvSpPr>
        <p:spPr>
          <a:xfrm>
            <a:off x="5006188" y="2440088"/>
            <a:ext cx="31449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978" name="Google Shape;978;p18"/>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979" name="Google Shape;979;p18"/>
          <p:cNvGrpSpPr/>
          <p:nvPr/>
        </p:nvGrpSpPr>
        <p:grpSpPr>
          <a:xfrm>
            <a:off x="43252" y="4529765"/>
            <a:ext cx="593576" cy="592934"/>
            <a:chOff x="4624275" y="3441875"/>
            <a:chExt cx="1206700" cy="1205150"/>
          </a:xfrm>
        </p:grpSpPr>
        <p:sp>
          <p:nvSpPr>
            <p:cNvPr id="980" name="Google Shape;980;p18"/>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18"/>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18"/>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18"/>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18"/>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18"/>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18"/>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18"/>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18"/>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18"/>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18"/>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18"/>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18"/>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18"/>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18"/>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18"/>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18"/>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18"/>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18"/>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18"/>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18"/>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18"/>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18"/>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18"/>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18"/>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18"/>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18"/>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18"/>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18"/>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18"/>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18"/>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18"/>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2" name="Google Shape;1012;p18"/>
          <p:cNvGrpSpPr/>
          <p:nvPr/>
        </p:nvGrpSpPr>
        <p:grpSpPr>
          <a:xfrm>
            <a:off x="8465399" y="4508983"/>
            <a:ext cx="635328" cy="634511"/>
            <a:chOff x="4624275" y="3441875"/>
            <a:chExt cx="1206700" cy="1205150"/>
          </a:xfrm>
        </p:grpSpPr>
        <p:sp>
          <p:nvSpPr>
            <p:cNvPr id="1013" name="Google Shape;1013;p18"/>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18"/>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18"/>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18"/>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18"/>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18"/>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18"/>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18"/>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18"/>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18"/>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18"/>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18"/>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18"/>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18"/>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18"/>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18"/>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18"/>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18"/>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18"/>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18"/>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18"/>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18"/>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18"/>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18"/>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18"/>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18"/>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18"/>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18"/>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18"/>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18"/>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18"/>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18"/>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45" name="Google Shape;1045;p18"/>
          <p:cNvSpPr/>
          <p:nvPr/>
        </p:nvSpPr>
        <p:spPr>
          <a:xfrm rot="-820355">
            <a:off x="97327" y="13574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18"/>
          <p:cNvSpPr/>
          <p:nvPr/>
        </p:nvSpPr>
        <p:spPr>
          <a:xfrm rot="932611">
            <a:off x="8141818" y="157490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47" name="Shape 1047"/>
        <p:cNvGrpSpPr/>
        <p:nvPr/>
      </p:nvGrpSpPr>
      <p:grpSpPr>
        <a:xfrm>
          <a:off x="0" y="0"/>
          <a:ext cx="0" cy="0"/>
          <a:chOff x="0" y="0"/>
          <a:chExt cx="0" cy="0"/>
        </a:xfrm>
      </p:grpSpPr>
      <p:pic>
        <p:nvPicPr>
          <p:cNvPr id="1048" name="Google Shape;1048;p19"/>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049" name="Google Shape;1049;p19"/>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050" name="Google Shape;1050;p19"/>
          <p:cNvGrpSpPr/>
          <p:nvPr/>
        </p:nvGrpSpPr>
        <p:grpSpPr>
          <a:xfrm>
            <a:off x="104438" y="70670"/>
            <a:ext cx="530584" cy="530573"/>
            <a:chOff x="1770475" y="3453900"/>
            <a:chExt cx="1181175" cy="1181150"/>
          </a:xfrm>
        </p:grpSpPr>
        <p:sp>
          <p:nvSpPr>
            <p:cNvPr id="1051" name="Google Shape;1051;p19"/>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19"/>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19"/>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19"/>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19"/>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19"/>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19"/>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19"/>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19"/>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19"/>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19"/>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2" name="Google Shape;1062;p19"/>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19"/>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19"/>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19"/>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19"/>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19"/>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19"/>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19"/>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19"/>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19"/>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19"/>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19"/>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19"/>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19"/>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19"/>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19"/>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19"/>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19"/>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19"/>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19"/>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19"/>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3" name="Google Shape;1083;p19"/>
          <p:cNvGrpSpPr/>
          <p:nvPr/>
        </p:nvGrpSpPr>
        <p:grpSpPr>
          <a:xfrm>
            <a:off x="8503088" y="4491970"/>
            <a:ext cx="530584" cy="530573"/>
            <a:chOff x="1770475" y="3453900"/>
            <a:chExt cx="1181175" cy="1181150"/>
          </a:xfrm>
        </p:grpSpPr>
        <p:sp>
          <p:nvSpPr>
            <p:cNvPr id="1084" name="Google Shape;1084;p19"/>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19"/>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19"/>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19"/>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19"/>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19"/>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19"/>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19"/>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19"/>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19"/>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19"/>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19"/>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19"/>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19"/>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19"/>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19"/>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19"/>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19"/>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19"/>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19"/>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19"/>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19"/>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19"/>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19"/>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19"/>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19"/>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19"/>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19"/>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19"/>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19"/>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19"/>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19"/>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116" name="Shape 1116"/>
        <p:cNvGrpSpPr/>
        <p:nvPr/>
      </p:nvGrpSpPr>
      <p:grpSpPr>
        <a:xfrm>
          <a:off x="0" y="0"/>
          <a:ext cx="0" cy="0"/>
          <a:chOff x="0" y="0"/>
          <a:chExt cx="0" cy="0"/>
        </a:xfrm>
      </p:grpSpPr>
      <p:pic>
        <p:nvPicPr>
          <p:cNvPr id="1117" name="Google Shape;1117;p20"/>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118" name="Google Shape;1118;p20"/>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119" name="Google Shape;1119;p20"/>
          <p:cNvSpPr txBox="1"/>
          <p:nvPr>
            <p:ph idx="1" type="subTitle"/>
          </p:nvPr>
        </p:nvSpPr>
        <p:spPr>
          <a:xfrm rot="-458">
            <a:off x="720000" y="1927775"/>
            <a:ext cx="4503600" cy="20793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a:lvl1pPr>
            <a:lvl2pPr lvl="1" rtl="0">
              <a:lnSpc>
                <a:spcPct val="100000"/>
              </a:lnSpc>
              <a:spcBef>
                <a:spcPts val="0"/>
              </a:spcBef>
              <a:spcAft>
                <a:spcPts val="0"/>
              </a:spcAft>
              <a:buSzPts val="1400"/>
              <a:buChar char="○"/>
              <a:defRPr/>
            </a:lvl2pPr>
            <a:lvl3pPr lvl="2" rtl="0">
              <a:lnSpc>
                <a:spcPct val="100000"/>
              </a:lnSpc>
              <a:spcBef>
                <a:spcPts val="0"/>
              </a:spcBef>
              <a:spcAft>
                <a:spcPts val="0"/>
              </a:spcAft>
              <a:buSzPts val="1400"/>
              <a:buChar char="■"/>
              <a:defRPr/>
            </a:lvl3pPr>
            <a:lvl4pPr lvl="3" rtl="0">
              <a:lnSpc>
                <a:spcPct val="100000"/>
              </a:lnSpc>
              <a:spcBef>
                <a:spcPts val="0"/>
              </a:spcBef>
              <a:spcAft>
                <a:spcPts val="0"/>
              </a:spcAft>
              <a:buSzPts val="1400"/>
              <a:buChar char="●"/>
              <a:defRPr/>
            </a:lvl4pPr>
            <a:lvl5pPr lvl="4" rtl="0">
              <a:lnSpc>
                <a:spcPct val="100000"/>
              </a:lnSpc>
              <a:spcBef>
                <a:spcPts val="0"/>
              </a:spcBef>
              <a:spcAft>
                <a:spcPts val="0"/>
              </a:spcAft>
              <a:buSzPts val="1400"/>
              <a:buChar char="○"/>
              <a:defRPr/>
            </a:lvl5pPr>
            <a:lvl6pPr lvl="5" rtl="0">
              <a:lnSpc>
                <a:spcPct val="100000"/>
              </a:lnSpc>
              <a:spcBef>
                <a:spcPts val="0"/>
              </a:spcBef>
              <a:spcAft>
                <a:spcPts val="0"/>
              </a:spcAft>
              <a:buSzPts val="1400"/>
              <a:buChar char="■"/>
              <a:defRPr/>
            </a:lvl6pPr>
            <a:lvl7pPr lvl="6" rtl="0">
              <a:lnSpc>
                <a:spcPct val="100000"/>
              </a:lnSpc>
              <a:spcBef>
                <a:spcPts val="0"/>
              </a:spcBef>
              <a:spcAft>
                <a:spcPts val="0"/>
              </a:spcAft>
              <a:buSzPts val="1400"/>
              <a:buChar char="●"/>
              <a:defRPr/>
            </a:lvl7pPr>
            <a:lvl8pPr lvl="7" rtl="0">
              <a:lnSpc>
                <a:spcPct val="100000"/>
              </a:lnSpc>
              <a:spcBef>
                <a:spcPts val="0"/>
              </a:spcBef>
              <a:spcAft>
                <a:spcPts val="0"/>
              </a:spcAft>
              <a:buSzPts val="1400"/>
              <a:buChar char="○"/>
              <a:defRPr/>
            </a:lvl8pPr>
            <a:lvl9pPr lvl="8" rtl="0">
              <a:lnSpc>
                <a:spcPct val="100000"/>
              </a:lnSpc>
              <a:spcBef>
                <a:spcPts val="0"/>
              </a:spcBef>
              <a:spcAft>
                <a:spcPts val="0"/>
              </a:spcAft>
              <a:buSzPts val="1400"/>
              <a:buChar char="■"/>
              <a:defRPr/>
            </a:lvl9pPr>
          </a:lstStyle>
          <a:p/>
        </p:txBody>
      </p:sp>
      <p:grpSp>
        <p:nvGrpSpPr>
          <p:cNvPr id="1120" name="Google Shape;1120;p20"/>
          <p:cNvGrpSpPr/>
          <p:nvPr/>
        </p:nvGrpSpPr>
        <p:grpSpPr>
          <a:xfrm>
            <a:off x="42846" y="20794"/>
            <a:ext cx="593576" cy="592934"/>
            <a:chOff x="4624275" y="3441875"/>
            <a:chExt cx="1206700" cy="1205150"/>
          </a:xfrm>
        </p:grpSpPr>
        <p:sp>
          <p:nvSpPr>
            <p:cNvPr id="1121" name="Google Shape;1121;p20"/>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20"/>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20"/>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20"/>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20"/>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20"/>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20"/>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20"/>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20"/>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20"/>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20"/>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20"/>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20"/>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20"/>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20"/>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20"/>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20"/>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20"/>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20"/>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20"/>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20"/>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20"/>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20"/>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20"/>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20"/>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20"/>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20"/>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20"/>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20"/>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20"/>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20"/>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20"/>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3" name="Google Shape;1153;p20"/>
          <p:cNvGrpSpPr/>
          <p:nvPr/>
        </p:nvGrpSpPr>
        <p:grpSpPr>
          <a:xfrm>
            <a:off x="8467028" y="4461556"/>
            <a:ext cx="635328" cy="634511"/>
            <a:chOff x="4624275" y="3441875"/>
            <a:chExt cx="1206700" cy="1205150"/>
          </a:xfrm>
        </p:grpSpPr>
        <p:sp>
          <p:nvSpPr>
            <p:cNvPr id="1154" name="Google Shape;1154;p20"/>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20"/>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20"/>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20"/>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20"/>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20"/>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20"/>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20"/>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20"/>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20"/>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20"/>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20"/>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20"/>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20"/>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20"/>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20"/>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20"/>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20"/>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20"/>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20"/>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20"/>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20"/>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20"/>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20"/>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20"/>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20"/>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20"/>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20"/>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20"/>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20"/>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20"/>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20"/>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186" name="Shape 1186"/>
        <p:cNvGrpSpPr/>
        <p:nvPr/>
      </p:nvGrpSpPr>
      <p:grpSpPr>
        <a:xfrm>
          <a:off x="0" y="0"/>
          <a:ext cx="0" cy="0"/>
          <a:chOff x="0" y="0"/>
          <a:chExt cx="0" cy="0"/>
        </a:xfrm>
      </p:grpSpPr>
      <p:pic>
        <p:nvPicPr>
          <p:cNvPr id="1187" name="Google Shape;1187;p21"/>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188" name="Google Shape;1188;p21"/>
          <p:cNvSpPr txBox="1"/>
          <p:nvPr>
            <p:ph type="title"/>
          </p:nvPr>
        </p:nvSpPr>
        <p:spPr>
          <a:xfrm>
            <a:off x="3061125" y="810725"/>
            <a:ext cx="5227800" cy="29214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4800"/>
              <a:buNone/>
              <a:defRPr sz="80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grpSp>
        <p:nvGrpSpPr>
          <p:cNvPr id="1189" name="Google Shape;1189;p21"/>
          <p:cNvGrpSpPr/>
          <p:nvPr/>
        </p:nvGrpSpPr>
        <p:grpSpPr>
          <a:xfrm>
            <a:off x="41644" y="-9"/>
            <a:ext cx="634509" cy="634444"/>
            <a:chOff x="3248075" y="3436175"/>
            <a:chExt cx="1216700" cy="1216575"/>
          </a:xfrm>
        </p:grpSpPr>
        <p:sp>
          <p:nvSpPr>
            <p:cNvPr id="1190" name="Google Shape;1190;p2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2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2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2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2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2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2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2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2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2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2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2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2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2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2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2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2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2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2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2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2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2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2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2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2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2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2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2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2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2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2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2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2" name="Google Shape;1222;p21"/>
          <p:cNvGrpSpPr/>
          <p:nvPr/>
        </p:nvGrpSpPr>
        <p:grpSpPr>
          <a:xfrm>
            <a:off x="-6" y="4509066"/>
            <a:ext cx="634509" cy="634444"/>
            <a:chOff x="3248075" y="3436175"/>
            <a:chExt cx="1216700" cy="1216575"/>
          </a:xfrm>
        </p:grpSpPr>
        <p:sp>
          <p:nvSpPr>
            <p:cNvPr id="1223" name="Google Shape;1223;p2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2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2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2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2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2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2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2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2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2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2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2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2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2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2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2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2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2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2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2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2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2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2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2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2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2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2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2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2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2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2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2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55" name="Google Shape;1255;p21"/>
          <p:cNvGrpSpPr/>
          <p:nvPr/>
        </p:nvGrpSpPr>
        <p:grpSpPr>
          <a:xfrm>
            <a:off x="8487896" y="20744"/>
            <a:ext cx="593576" cy="592934"/>
            <a:chOff x="4624275" y="3441875"/>
            <a:chExt cx="1206700" cy="1205150"/>
          </a:xfrm>
        </p:grpSpPr>
        <p:sp>
          <p:nvSpPr>
            <p:cNvPr id="1256" name="Google Shape;1256;p21"/>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21"/>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21"/>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21"/>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21"/>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21"/>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21"/>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21"/>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21"/>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21"/>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21"/>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21"/>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21"/>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21"/>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p21"/>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21"/>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21"/>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21"/>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21"/>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21"/>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21"/>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21"/>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21"/>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21"/>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21"/>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21"/>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21"/>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21"/>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21"/>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21"/>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21"/>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21"/>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8" name="Google Shape;1288;p21"/>
          <p:cNvGrpSpPr/>
          <p:nvPr/>
        </p:nvGrpSpPr>
        <p:grpSpPr>
          <a:xfrm>
            <a:off x="8467028" y="4461556"/>
            <a:ext cx="635328" cy="634511"/>
            <a:chOff x="4624275" y="3441875"/>
            <a:chExt cx="1206700" cy="1205150"/>
          </a:xfrm>
        </p:grpSpPr>
        <p:sp>
          <p:nvSpPr>
            <p:cNvPr id="1289" name="Google Shape;1289;p21"/>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21"/>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21"/>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21"/>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21"/>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21"/>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21"/>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21"/>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21"/>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21"/>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21"/>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21"/>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21"/>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21"/>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21"/>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21"/>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21"/>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21"/>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21"/>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21"/>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21"/>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21"/>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21"/>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21"/>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21"/>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21"/>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21"/>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21"/>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21"/>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21"/>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21"/>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21"/>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321" name="Shape 1321"/>
        <p:cNvGrpSpPr/>
        <p:nvPr/>
      </p:nvGrpSpPr>
      <p:grpSpPr>
        <a:xfrm>
          <a:off x="0" y="0"/>
          <a:ext cx="0" cy="0"/>
          <a:chOff x="0" y="0"/>
          <a:chExt cx="0" cy="0"/>
        </a:xfrm>
      </p:grpSpPr>
      <p:pic>
        <p:nvPicPr>
          <p:cNvPr id="1322" name="Google Shape;1322;p22"/>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323" name="Google Shape;1323;p22"/>
          <p:cNvSpPr txBox="1"/>
          <p:nvPr>
            <p:ph type="title"/>
          </p:nvPr>
        </p:nvSpPr>
        <p:spPr>
          <a:xfrm>
            <a:off x="720100" y="1759625"/>
            <a:ext cx="5131500" cy="10116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324" name="Google Shape;1324;p22"/>
          <p:cNvSpPr txBox="1"/>
          <p:nvPr>
            <p:ph idx="1" type="subTitle"/>
          </p:nvPr>
        </p:nvSpPr>
        <p:spPr>
          <a:xfrm>
            <a:off x="720000" y="2737825"/>
            <a:ext cx="5131500" cy="1169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1325" name="Google Shape;1325;p22"/>
          <p:cNvGrpSpPr/>
          <p:nvPr/>
        </p:nvGrpSpPr>
        <p:grpSpPr>
          <a:xfrm>
            <a:off x="41650" y="4442135"/>
            <a:ext cx="617719" cy="617655"/>
            <a:chOff x="3248075" y="3436175"/>
            <a:chExt cx="1216700" cy="1216575"/>
          </a:xfrm>
        </p:grpSpPr>
        <p:sp>
          <p:nvSpPr>
            <p:cNvPr id="1326" name="Google Shape;1326;p2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2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2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2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2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2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2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2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2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2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2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2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2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2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2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2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2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2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2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2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2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2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2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2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2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2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2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2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2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2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2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2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8" name="Google Shape;1358;p22"/>
          <p:cNvGrpSpPr/>
          <p:nvPr/>
        </p:nvGrpSpPr>
        <p:grpSpPr>
          <a:xfrm>
            <a:off x="8476050" y="58710"/>
            <a:ext cx="617719" cy="617655"/>
            <a:chOff x="3248075" y="3436175"/>
            <a:chExt cx="1216700" cy="1216575"/>
          </a:xfrm>
        </p:grpSpPr>
        <p:sp>
          <p:nvSpPr>
            <p:cNvPr id="1359" name="Google Shape;1359;p2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2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2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2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2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2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2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2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2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2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2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2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2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2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2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2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2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2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2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2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2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2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2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2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2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2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2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2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2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2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2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2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91" name="Google Shape;1391;p22"/>
          <p:cNvSpPr/>
          <p:nvPr/>
        </p:nvSpPr>
        <p:spPr>
          <a:xfrm rot="-820355">
            <a:off x="7902027" y="26943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22"/>
          <p:cNvSpPr/>
          <p:nvPr/>
        </p:nvSpPr>
        <p:spPr>
          <a:xfrm rot="932611">
            <a:off x="3013593" y="21732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393" name="Shape 1393"/>
        <p:cNvGrpSpPr/>
        <p:nvPr/>
      </p:nvGrpSpPr>
      <p:grpSpPr>
        <a:xfrm>
          <a:off x="0" y="0"/>
          <a:ext cx="0" cy="0"/>
          <a:chOff x="0" y="0"/>
          <a:chExt cx="0" cy="0"/>
        </a:xfrm>
      </p:grpSpPr>
      <p:pic>
        <p:nvPicPr>
          <p:cNvPr id="1394" name="Google Shape;1394;p23"/>
          <p:cNvPicPr preferRelativeResize="0"/>
          <p:nvPr/>
        </p:nvPicPr>
        <p:blipFill>
          <a:blip r:embed="rId2">
            <a:alphaModFix amt="35000"/>
          </a:blip>
          <a:stretch>
            <a:fillRect/>
          </a:stretch>
        </p:blipFill>
        <p:spPr>
          <a:xfrm>
            <a:off x="-281575" y="-225250"/>
            <a:ext cx="9780152" cy="5594026"/>
          </a:xfrm>
          <a:prstGeom prst="rect">
            <a:avLst/>
          </a:prstGeom>
          <a:noFill/>
          <a:ln>
            <a:noFill/>
          </a:ln>
        </p:spPr>
      </p:pic>
      <p:sp>
        <p:nvSpPr>
          <p:cNvPr id="1395" name="Google Shape;1395;p23"/>
          <p:cNvSpPr txBox="1"/>
          <p:nvPr>
            <p:ph type="title"/>
          </p:nvPr>
        </p:nvSpPr>
        <p:spPr>
          <a:xfrm>
            <a:off x="720000" y="4013400"/>
            <a:ext cx="7704000" cy="590100"/>
          </a:xfrm>
          <a:prstGeom prst="rect">
            <a:avLst/>
          </a:prstGeom>
          <a:solidFill>
            <a:schemeClr val="accent1"/>
          </a:solidFill>
          <a:ln>
            <a:noFill/>
          </a:ln>
        </p:spPr>
        <p:txBody>
          <a:bodyPr anchorCtr="0" anchor="b" bIns="91425" lIns="91425" spcFirstLastPara="1" rIns="91425" wrap="square" tIns="91425">
            <a:noAutofit/>
          </a:bodyPr>
          <a:lstStyle>
            <a:lvl1pPr lvl="0" rtl="0" algn="ctr">
              <a:spcBef>
                <a:spcPts val="0"/>
              </a:spcBef>
              <a:spcAft>
                <a:spcPts val="0"/>
              </a:spcAft>
              <a:buSzPts val="3000"/>
              <a:buNone/>
              <a:defRPr sz="2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396" name="Shape 1396"/>
        <p:cNvGrpSpPr/>
        <p:nvPr/>
      </p:nvGrpSpPr>
      <p:grpSpPr>
        <a:xfrm>
          <a:off x="0" y="0"/>
          <a:ext cx="0" cy="0"/>
          <a:chOff x="0" y="0"/>
          <a:chExt cx="0" cy="0"/>
        </a:xfrm>
      </p:grpSpPr>
      <p:pic>
        <p:nvPicPr>
          <p:cNvPr id="1397" name="Google Shape;1397;p24"/>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398" name="Google Shape;1398;p24"/>
          <p:cNvSpPr txBox="1"/>
          <p:nvPr>
            <p:ph idx="1" type="subTitle"/>
          </p:nvPr>
        </p:nvSpPr>
        <p:spPr>
          <a:xfrm>
            <a:off x="3325325" y="2184650"/>
            <a:ext cx="5077500" cy="440400"/>
          </a:xfrm>
          <a:prstGeom prst="rect">
            <a:avLst/>
          </a:prstGeom>
          <a:noFill/>
          <a:ln>
            <a:noFill/>
          </a:ln>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399" name="Google Shape;1399;p24"/>
          <p:cNvSpPr txBox="1"/>
          <p:nvPr>
            <p:ph hasCustomPrompt="1" type="title"/>
          </p:nvPr>
        </p:nvSpPr>
        <p:spPr>
          <a:xfrm rot="406">
            <a:off x="3325327" y="729050"/>
            <a:ext cx="5077500" cy="14553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r">
              <a:spcBef>
                <a:spcPts val="0"/>
              </a:spcBef>
              <a:spcAft>
                <a:spcPts val="0"/>
              </a:spcAft>
              <a:buSzPts val="9600"/>
              <a:buNone/>
              <a:defRPr sz="80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grpSp>
        <p:nvGrpSpPr>
          <p:cNvPr id="1400" name="Google Shape;1400;p24"/>
          <p:cNvGrpSpPr/>
          <p:nvPr/>
        </p:nvGrpSpPr>
        <p:grpSpPr>
          <a:xfrm>
            <a:off x="47722" y="4446900"/>
            <a:ext cx="605894" cy="605745"/>
            <a:chOff x="3244225" y="2003875"/>
            <a:chExt cx="1224275" cy="1223975"/>
          </a:xfrm>
        </p:grpSpPr>
        <p:sp>
          <p:nvSpPr>
            <p:cNvPr id="1401" name="Google Shape;1401;p24"/>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24"/>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24"/>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24"/>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24"/>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24"/>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24"/>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24"/>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24"/>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24"/>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24"/>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24"/>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24"/>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24"/>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24"/>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24"/>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7" name="Google Shape;1417;p24"/>
          <p:cNvGrpSpPr/>
          <p:nvPr/>
        </p:nvGrpSpPr>
        <p:grpSpPr>
          <a:xfrm>
            <a:off x="8479022" y="58400"/>
            <a:ext cx="605894" cy="605745"/>
            <a:chOff x="3244225" y="2003875"/>
            <a:chExt cx="1224275" cy="1223975"/>
          </a:xfrm>
        </p:grpSpPr>
        <p:sp>
          <p:nvSpPr>
            <p:cNvPr id="1418" name="Google Shape;1418;p24"/>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24"/>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24"/>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24"/>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24"/>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24"/>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24"/>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24"/>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24"/>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24"/>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24"/>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24"/>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24"/>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24"/>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24"/>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24"/>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5"/>
        </a:solidFill>
      </p:bgPr>
    </p:bg>
    <p:spTree>
      <p:nvGrpSpPr>
        <p:cNvPr id="1434" name="Shape 1434"/>
        <p:cNvGrpSpPr/>
        <p:nvPr/>
      </p:nvGrpSpPr>
      <p:grpSpPr>
        <a:xfrm>
          <a:off x="0" y="0"/>
          <a:ext cx="0" cy="0"/>
          <a:chOff x="0" y="0"/>
          <a:chExt cx="0" cy="0"/>
        </a:xfrm>
      </p:grpSpPr>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1435" name="Shape 1435"/>
        <p:cNvGrpSpPr/>
        <p:nvPr/>
      </p:nvGrpSpPr>
      <p:grpSpPr>
        <a:xfrm>
          <a:off x="0" y="0"/>
          <a:ext cx="0" cy="0"/>
          <a:chOff x="0" y="0"/>
          <a:chExt cx="0" cy="0"/>
        </a:xfrm>
      </p:grpSpPr>
      <p:pic>
        <p:nvPicPr>
          <p:cNvPr id="1436" name="Google Shape;1436;p26"/>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437" name="Google Shape;1437;p26"/>
          <p:cNvSpPr txBox="1"/>
          <p:nvPr>
            <p:ph hasCustomPrompt="1" type="title"/>
          </p:nvPr>
        </p:nvSpPr>
        <p:spPr>
          <a:xfrm rot="1973">
            <a:off x="808600" y="141126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1438" name="Google Shape;1438;p26"/>
          <p:cNvSpPr txBox="1"/>
          <p:nvPr>
            <p:ph idx="1" type="subTitle"/>
          </p:nvPr>
        </p:nvSpPr>
        <p:spPr>
          <a:xfrm>
            <a:off x="808600" y="228625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439" name="Google Shape;1439;p26"/>
          <p:cNvSpPr txBox="1"/>
          <p:nvPr>
            <p:ph hasCustomPrompt="1" idx="2" type="title"/>
          </p:nvPr>
        </p:nvSpPr>
        <p:spPr>
          <a:xfrm rot="1973">
            <a:off x="808600" y="312571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1440" name="Google Shape;1440;p26"/>
          <p:cNvSpPr txBox="1"/>
          <p:nvPr>
            <p:ph idx="3" type="subTitle"/>
          </p:nvPr>
        </p:nvSpPr>
        <p:spPr>
          <a:xfrm>
            <a:off x="808600" y="400080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441" name="Google Shape;1441;p26"/>
          <p:cNvSpPr txBox="1"/>
          <p:nvPr>
            <p:ph hasCustomPrompt="1" idx="4" type="title"/>
          </p:nvPr>
        </p:nvSpPr>
        <p:spPr>
          <a:xfrm rot="1973">
            <a:off x="3807900" y="141126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1442" name="Google Shape;1442;p26"/>
          <p:cNvSpPr txBox="1"/>
          <p:nvPr>
            <p:ph idx="5" type="subTitle"/>
          </p:nvPr>
        </p:nvSpPr>
        <p:spPr>
          <a:xfrm>
            <a:off x="3807900" y="228625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443" name="Google Shape;1443;p26"/>
          <p:cNvSpPr txBox="1"/>
          <p:nvPr>
            <p:ph hasCustomPrompt="1" idx="6" type="title"/>
          </p:nvPr>
        </p:nvSpPr>
        <p:spPr>
          <a:xfrm rot="1973">
            <a:off x="3807900" y="312571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1444" name="Google Shape;1444;p26"/>
          <p:cNvSpPr txBox="1"/>
          <p:nvPr>
            <p:ph idx="7" type="subTitle"/>
          </p:nvPr>
        </p:nvSpPr>
        <p:spPr>
          <a:xfrm>
            <a:off x="3807900" y="400080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445" name="Google Shape;1445;p26"/>
          <p:cNvSpPr txBox="1"/>
          <p:nvPr>
            <p:ph idx="8" type="subTitle"/>
          </p:nvPr>
        </p:nvSpPr>
        <p:spPr>
          <a:xfrm>
            <a:off x="808600" y="1962456"/>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446" name="Google Shape;1446;p26"/>
          <p:cNvSpPr txBox="1"/>
          <p:nvPr>
            <p:ph idx="9" type="subTitle"/>
          </p:nvPr>
        </p:nvSpPr>
        <p:spPr>
          <a:xfrm>
            <a:off x="808600" y="3694294"/>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447" name="Google Shape;1447;p26"/>
          <p:cNvSpPr txBox="1"/>
          <p:nvPr>
            <p:ph idx="13" type="subTitle"/>
          </p:nvPr>
        </p:nvSpPr>
        <p:spPr>
          <a:xfrm>
            <a:off x="3807900" y="1979644"/>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448" name="Google Shape;1448;p26"/>
          <p:cNvSpPr txBox="1"/>
          <p:nvPr>
            <p:ph idx="14" type="subTitle"/>
          </p:nvPr>
        </p:nvSpPr>
        <p:spPr>
          <a:xfrm>
            <a:off x="3807900" y="3694294"/>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449" name="Google Shape;1449;p26"/>
          <p:cNvSpPr txBox="1"/>
          <p:nvPr>
            <p:ph idx="15"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sz="3300">
                <a:solidFill>
                  <a:schemeClr val="accent6"/>
                </a:solidFill>
                <a:latin typeface="Cormorant SC"/>
                <a:ea typeface="Cormorant SC"/>
                <a:cs typeface="Cormorant SC"/>
                <a:sym typeface="Cormorant SC"/>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450" name="Google Shape;1450;p26"/>
          <p:cNvSpPr/>
          <p:nvPr/>
        </p:nvSpPr>
        <p:spPr>
          <a:xfrm rot="790735">
            <a:off x="-26696" y="4588409"/>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51" name="Google Shape;1451;p26"/>
          <p:cNvGrpSpPr/>
          <p:nvPr/>
        </p:nvGrpSpPr>
        <p:grpSpPr>
          <a:xfrm>
            <a:off x="-149" y="-159"/>
            <a:ext cx="634509" cy="634444"/>
            <a:chOff x="3248075" y="3436175"/>
            <a:chExt cx="1216700" cy="1216575"/>
          </a:xfrm>
        </p:grpSpPr>
        <p:sp>
          <p:nvSpPr>
            <p:cNvPr id="1452" name="Google Shape;1452;p2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2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2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2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2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2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2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2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2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2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2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2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2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2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2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2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2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2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2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2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2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2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p2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2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2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2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8" name="Google Shape;1478;p2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2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2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2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2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2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4" name="Google Shape;1484;p26"/>
          <p:cNvGrpSpPr/>
          <p:nvPr/>
        </p:nvGrpSpPr>
        <p:grpSpPr>
          <a:xfrm>
            <a:off x="8554574" y="4523263"/>
            <a:ext cx="634509" cy="634444"/>
            <a:chOff x="3248075" y="3436175"/>
            <a:chExt cx="1216700" cy="1216575"/>
          </a:xfrm>
        </p:grpSpPr>
        <p:sp>
          <p:nvSpPr>
            <p:cNvPr id="1485" name="Google Shape;1485;p2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2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2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2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2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2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2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2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2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2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2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2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2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2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2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2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2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2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2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2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2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2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2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2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9" name="Google Shape;1509;p2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0" name="Google Shape;1510;p2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2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2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2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2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2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2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1517" name="Shape 1517"/>
        <p:cNvGrpSpPr/>
        <p:nvPr/>
      </p:nvGrpSpPr>
      <p:grpSpPr>
        <a:xfrm>
          <a:off x="0" y="0"/>
          <a:ext cx="0" cy="0"/>
          <a:chOff x="0" y="0"/>
          <a:chExt cx="0" cy="0"/>
        </a:xfrm>
      </p:grpSpPr>
      <p:pic>
        <p:nvPicPr>
          <p:cNvPr id="1518" name="Google Shape;1518;p27"/>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519" name="Google Shape;1519;p27"/>
          <p:cNvSpPr txBox="1"/>
          <p:nvPr>
            <p:ph type="title"/>
          </p:nvPr>
        </p:nvSpPr>
        <p:spPr>
          <a:xfrm rot="-971">
            <a:off x="720000" y="3250912"/>
            <a:ext cx="4249800" cy="6045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1800"/>
              <a:buNone/>
              <a:defRPr sz="24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p:txBody>
      </p:sp>
      <p:sp>
        <p:nvSpPr>
          <p:cNvPr id="1520" name="Google Shape;1520;p27"/>
          <p:cNvSpPr txBox="1"/>
          <p:nvPr>
            <p:ph idx="1" type="subTitle"/>
          </p:nvPr>
        </p:nvSpPr>
        <p:spPr>
          <a:xfrm>
            <a:off x="720100" y="980788"/>
            <a:ext cx="4813500" cy="21105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1400"/>
              <a:buNone/>
              <a:defRPr sz="27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grpSp>
        <p:nvGrpSpPr>
          <p:cNvPr id="1521" name="Google Shape;1521;p27"/>
          <p:cNvGrpSpPr/>
          <p:nvPr/>
        </p:nvGrpSpPr>
        <p:grpSpPr>
          <a:xfrm>
            <a:off x="47722" y="56825"/>
            <a:ext cx="605894" cy="605745"/>
            <a:chOff x="3244225" y="2003875"/>
            <a:chExt cx="1224275" cy="1223975"/>
          </a:xfrm>
        </p:grpSpPr>
        <p:sp>
          <p:nvSpPr>
            <p:cNvPr id="1522" name="Google Shape;1522;p27"/>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27"/>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27"/>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27"/>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27"/>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27"/>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8" name="Google Shape;1528;p27"/>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27"/>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27"/>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27"/>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27"/>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27"/>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27"/>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27"/>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27"/>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27"/>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38" name="Google Shape;1538;p27"/>
          <p:cNvGrpSpPr/>
          <p:nvPr/>
        </p:nvGrpSpPr>
        <p:grpSpPr>
          <a:xfrm>
            <a:off x="8467222" y="4446900"/>
            <a:ext cx="605894" cy="605745"/>
            <a:chOff x="3244225" y="2003875"/>
            <a:chExt cx="1224275" cy="1223975"/>
          </a:xfrm>
        </p:grpSpPr>
        <p:sp>
          <p:nvSpPr>
            <p:cNvPr id="1539" name="Google Shape;1539;p27"/>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0" name="Google Shape;1540;p27"/>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27"/>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27"/>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27"/>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27"/>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27"/>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27"/>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27"/>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27"/>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27"/>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27"/>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27"/>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27"/>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27"/>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27"/>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1555" name="Shape 1555"/>
        <p:cNvGrpSpPr/>
        <p:nvPr/>
      </p:nvGrpSpPr>
      <p:grpSpPr>
        <a:xfrm>
          <a:off x="0" y="0"/>
          <a:ext cx="0" cy="0"/>
          <a:chOff x="0" y="0"/>
          <a:chExt cx="0" cy="0"/>
        </a:xfrm>
      </p:grpSpPr>
      <p:pic>
        <p:nvPicPr>
          <p:cNvPr id="1556" name="Google Shape;1556;p28"/>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557" name="Google Shape;1557;p28"/>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558" name="Google Shape;1558;p28"/>
          <p:cNvSpPr/>
          <p:nvPr/>
        </p:nvSpPr>
        <p:spPr>
          <a:xfrm rot="-642171">
            <a:off x="8402594" y="4147718"/>
            <a:ext cx="710765" cy="911289"/>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59" name="Google Shape;1559;p28"/>
          <p:cNvGrpSpPr/>
          <p:nvPr/>
        </p:nvGrpSpPr>
        <p:grpSpPr>
          <a:xfrm>
            <a:off x="8492688" y="87720"/>
            <a:ext cx="530584" cy="530573"/>
            <a:chOff x="1770475" y="3453900"/>
            <a:chExt cx="1181175" cy="1181150"/>
          </a:xfrm>
        </p:grpSpPr>
        <p:sp>
          <p:nvSpPr>
            <p:cNvPr id="1560" name="Google Shape;1560;p28"/>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28"/>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2" name="Google Shape;1562;p28"/>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3" name="Google Shape;1563;p28"/>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28"/>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5" name="Google Shape;1565;p28"/>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6" name="Google Shape;1566;p28"/>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7" name="Google Shape;1567;p28"/>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28"/>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28"/>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28"/>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28"/>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28"/>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28"/>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28"/>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5" name="Google Shape;1575;p28"/>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28"/>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28"/>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28"/>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28"/>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28"/>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28"/>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28"/>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28"/>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28"/>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28"/>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28"/>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28"/>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28"/>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28"/>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0" name="Google Shape;1590;p28"/>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28"/>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2" name="Google Shape;1592;p28"/>
          <p:cNvGrpSpPr/>
          <p:nvPr/>
        </p:nvGrpSpPr>
        <p:grpSpPr>
          <a:xfrm>
            <a:off x="41963" y="4491970"/>
            <a:ext cx="530584" cy="530573"/>
            <a:chOff x="1770475" y="3453900"/>
            <a:chExt cx="1181175" cy="1181150"/>
          </a:xfrm>
        </p:grpSpPr>
        <p:sp>
          <p:nvSpPr>
            <p:cNvPr id="1593" name="Google Shape;1593;p28"/>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4" name="Google Shape;1594;p28"/>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28"/>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28"/>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28"/>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28"/>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28"/>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28"/>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28"/>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28"/>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3" name="Google Shape;1603;p28"/>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28"/>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28"/>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28"/>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28"/>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8" name="Google Shape;1608;p28"/>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p28"/>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28"/>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1" name="Google Shape;1611;p28"/>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28"/>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28"/>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28"/>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28"/>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28"/>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28"/>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28"/>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28"/>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28"/>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28"/>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28"/>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3" name="Google Shape;1623;p28"/>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28"/>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TITLE_ONLY_1_1">
    <p:spTree>
      <p:nvGrpSpPr>
        <p:cNvPr id="1625" name="Shape 1625"/>
        <p:cNvGrpSpPr/>
        <p:nvPr/>
      </p:nvGrpSpPr>
      <p:grpSpPr>
        <a:xfrm>
          <a:off x="0" y="0"/>
          <a:ext cx="0" cy="0"/>
          <a:chOff x="0" y="0"/>
          <a:chExt cx="0" cy="0"/>
        </a:xfrm>
      </p:grpSpPr>
      <p:pic>
        <p:nvPicPr>
          <p:cNvPr id="1626" name="Google Shape;1626;p29"/>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627" name="Google Shape;1627;p29"/>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628" name="Google Shape;1628;p29"/>
          <p:cNvSpPr/>
          <p:nvPr/>
        </p:nvSpPr>
        <p:spPr>
          <a:xfrm rot="-642171">
            <a:off x="8402594" y="4147718"/>
            <a:ext cx="710765" cy="911289"/>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29" name="Google Shape;1629;p29"/>
          <p:cNvGrpSpPr/>
          <p:nvPr/>
        </p:nvGrpSpPr>
        <p:grpSpPr>
          <a:xfrm>
            <a:off x="8492688" y="87720"/>
            <a:ext cx="530584" cy="530573"/>
            <a:chOff x="1770475" y="3453900"/>
            <a:chExt cx="1181175" cy="1181150"/>
          </a:xfrm>
        </p:grpSpPr>
        <p:sp>
          <p:nvSpPr>
            <p:cNvPr id="1630" name="Google Shape;1630;p29"/>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29"/>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29"/>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29"/>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29"/>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29"/>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29"/>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29"/>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29"/>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29"/>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29"/>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29"/>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29"/>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29"/>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29"/>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29"/>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29"/>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29"/>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29"/>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9" name="Google Shape;1649;p29"/>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29"/>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29"/>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29"/>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29"/>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29"/>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5" name="Google Shape;1655;p29"/>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29"/>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7" name="Google Shape;1657;p29"/>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29"/>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29"/>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29"/>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1" name="Google Shape;1661;p29"/>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62" name="Google Shape;1662;p29"/>
          <p:cNvGrpSpPr/>
          <p:nvPr/>
        </p:nvGrpSpPr>
        <p:grpSpPr>
          <a:xfrm>
            <a:off x="41963" y="4491970"/>
            <a:ext cx="530584" cy="530573"/>
            <a:chOff x="1770475" y="3453900"/>
            <a:chExt cx="1181175" cy="1181150"/>
          </a:xfrm>
        </p:grpSpPr>
        <p:sp>
          <p:nvSpPr>
            <p:cNvPr id="1663" name="Google Shape;1663;p29"/>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4" name="Google Shape;1664;p29"/>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5" name="Google Shape;1665;p29"/>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29"/>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29"/>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29"/>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29"/>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0" name="Google Shape;1670;p29"/>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1" name="Google Shape;1671;p29"/>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29"/>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29"/>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4" name="Google Shape;1674;p29"/>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29"/>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29"/>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29"/>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29"/>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29"/>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0" name="Google Shape;1680;p29"/>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1" name="Google Shape;1681;p29"/>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29"/>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29"/>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4" name="Google Shape;1684;p29"/>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5" name="Google Shape;1685;p29"/>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29"/>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29"/>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29"/>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29"/>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29"/>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29"/>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29"/>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29"/>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29"/>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SECTION_HEADER_1">
    <p:spTree>
      <p:nvGrpSpPr>
        <p:cNvPr id="1695" name="Shape 1695"/>
        <p:cNvGrpSpPr/>
        <p:nvPr/>
      </p:nvGrpSpPr>
      <p:grpSpPr>
        <a:xfrm>
          <a:off x="0" y="0"/>
          <a:ext cx="0" cy="0"/>
          <a:chOff x="0" y="0"/>
          <a:chExt cx="0" cy="0"/>
        </a:xfrm>
      </p:grpSpPr>
      <p:pic>
        <p:nvPicPr>
          <p:cNvPr id="1696" name="Google Shape;1696;p30"/>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697" name="Google Shape;1697;p30"/>
          <p:cNvSpPr txBox="1"/>
          <p:nvPr>
            <p:ph hasCustomPrompt="1" type="title"/>
          </p:nvPr>
        </p:nvSpPr>
        <p:spPr>
          <a:xfrm>
            <a:off x="720225" y="1240038"/>
            <a:ext cx="1455900" cy="13140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6000"/>
              <a:buNone/>
              <a:defRPr sz="75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1698" name="Google Shape;1698;p30"/>
          <p:cNvSpPr txBox="1"/>
          <p:nvPr>
            <p:ph idx="1" type="subTitle"/>
          </p:nvPr>
        </p:nvSpPr>
        <p:spPr>
          <a:xfrm rot="237">
            <a:off x="720225" y="3420600"/>
            <a:ext cx="4360200" cy="4581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1699" name="Google Shape;1699;p30"/>
          <p:cNvSpPr txBox="1"/>
          <p:nvPr>
            <p:ph idx="2" type="title"/>
          </p:nvPr>
        </p:nvSpPr>
        <p:spPr>
          <a:xfrm>
            <a:off x="720000" y="2578638"/>
            <a:ext cx="4360200" cy="8418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3600"/>
              <a:buNone/>
              <a:defRPr sz="43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p:txBody>
      </p:sp>
      <p:grpSp>
        <p:nvGrpSpPr>
          <p:cNvPr id="1700" name="Google Shape;1700;p30"/>
          <p:cNvGrpSpPr/>
          <p:nvPr/>
        </p:nvGrpSpPr>
        <p:grpSpPr>
          <a:xfrm>
            <a:off x="41644" y="-9"/>
            <a:ext cx="634509" cy="634444"/>
            <a:chOff x="3248075" y="3436175"/>
            <a:chExt cx="1216700" cy="1216575"/>
          </a:xfrm>
        </p:grpSpPr>
        <p:sp>
          <p:nvSpPr>
            <p:cNvPr id="1701" name="Google Shape;1701;p3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3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3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3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3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3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3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3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3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3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3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3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3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3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3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3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3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3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3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3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3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3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3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3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3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3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3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3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3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3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3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3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33" name="Google Shape;1733;p30"/>
          <p:cNvGrpSpPr/>
          <p:nvPr/>
        </p:nvGrpSpPr>
        <p:grpSpPr>
          <a:xfrm>
            <a:off x="-6" y="4509066"/>
            <a:ext cx="634509" cy="634444"/>
            <a:chOff x="3248075" y="3436175"/>
            <a:chExt cx="1216700" cy="1216575"/>
          </a:xfrm>
        </p:grpSpPr>
        <p:sp>
          <p:nvSpPr>
            <p:cNvPr id="1734" name="Google Shape;1734;p3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3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3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3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3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3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3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3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2" name="Google Shape;1742;p3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3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3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3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3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3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3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3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3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3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2" name="Google Shape;1752;p3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3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4" name="Google Shape;1754;p3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5" name="Google Shape;1755;p3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6" name="Google Shape;1756;p3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3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3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9" name="Google Shape;1759;p3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3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3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3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3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3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3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66" name="Google Shape;1766;p30"/>
          <p:cNvGrpSpPr/>
          <p:nvPr/>
        </p:nvGrpSpPr>
        <p:grpSpPr>
          <a:xfrm>
            <a:off x="8426194" y="4509066"/>
            <a:ext cx="634509" cy="634444"/>
            <a:chOff x="3248075" y="3436175"/>
            <a:chExt cx="1216700" cy="1216575"/>
          </a:xfrm>
        </p:grpSpPr>
        <p:sp>
          <p:nvSpPr>
            <p:cNvPr id="1767" name="Google Shape;1767;p3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3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3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3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p3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3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3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3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5" name="Google Shape;1775;p3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3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3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8" name="Google Shape;1778;p3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3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3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1" name="Google Shape;1781;p3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3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3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4" name="Google Shape;1784;p3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5" name="Google Shape;1785;p3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3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7" name="Google Shape;1787;p3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3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3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3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1" name="Google Shape;1791;p3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3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3" name="Google Shape;1793;p3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4" name="Google Shape;1794;p3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3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3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3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3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99" name="Google Shape;1799;p30"/>
          <p:cNvGrpSpPr/>
          <p:nvPr/>
        </p:nvGrpSpPr>
        <p:grpSpPr>
          <a:xfrm>
            <a:off x="8467844" y="-9"/>
            <a:ext cx="634509" cy="634444"/>
            <a:chOff x="3248075" y="3436175"/>
            <a:chExt cx="1216700" cy="1216575"/>
          </a:xfrm>
        </p:grpSpPr>
        <p:sp>
          <p:nvSpPr>
            <p:cNvPr id="1800" name="Google Shape;1800;p3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3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2" name="Google Shape;1802;p3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3" name="Google Shape;1803;p3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3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3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3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7" name="Google Shape;1807;p3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8" name="Google Shape;1808;p3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3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0" name="Google Shape;1810;p3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1" name="Google Shape;1811;p3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2" name="Google Shape;1812;p3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3" name="Google Shape;1813;p3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3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5" name="Google Shape;1815;p3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6" name="Google Shape;1816;p3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3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3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3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3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1" name="Google Shape;1821;p3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3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3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3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3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6" name="Google Shape;1826;p3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3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3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9" name="Google Shape;1829;p3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0" name="Google Shape;1830;p3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1" name="Google Shape;1831;p3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32" name="Google Shape;1832;p30"/>
          <p:cNvSpPr/>
          <p:nvPr/>
        </p:nvSpPr>
        <p:spPr>
          <a:xfrm rot="932611">
            <a:off x="4278793" y="409270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SECTION_HEADER_2">
    <p:spTree>
      <p:nvGrpSpPr>
        <p:cNvPr id="1833" name="Shape 1833"/>
        <p:cNvGrpSpPr/>
        <p:nvPr/>
      </p:nvGrpSpPr>
      <p:grpSpPr>
        <a:xfrm>
          <a:off x="0" y="0"/>
          <a:ext cx="0" cy="0"/>
          <a:chOff x="0" y="0"/>
          <a:chExt cx="0" cy="0"/>
        </a:xfrm>
      </p:grpSpPr>
      <p:pic>
        <p:nvPicPr>
          <p:cNvPr id="1834" name="Google Shape;1834;p31"/>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835" name="Google Shape;1835;p31"/>
          <p:cNvSpPr txBox="1"/>
          <p:nvPr>
            <p:ph hasCustomPrompt="1" type="title"/>
          </p:nvPr>
        </p:nvSpPr>
        <p:spPr>
          <a:xfrm>
            <a:off x="7066425" y="1671561"/>
            <a:ext cx="1357500" cy="1205100"/>
          </a:xfrm>
          <a:prstGeom prst="rect">
            <a:avLst/>
          </a:prstGeom>
          <a:noFill/>
          <a:ln>
            <a:noFill/>
          </a:ln>
        </p:spPr>
        <p:txBody>
          <a:bodyPr anchorCtr="0" anchor="b" bIns="91425" lIns="91425" spcFirstLastPara="1" rIns="91425" wrap="square" tIns="91425">
            <a:noAutofit/>
          </a:bodyPr>
          <a:lstStyle>
            <a:lvl1pPr lvl="0" rtl="0" algn="r">
              <a:spcBef>
                <a:spcPts val="0"/>
              </a:spcBef>
              <a:spcAft>
                <a:spcPts val="0"/>
              </a:spcAft>
              <a:buSzPts val="6000"/>
              <a:buNone/>
              <a:defRPr sz="7500"/>
            </a:lvl1pPr>
            <a:lvl2pPr lvl="1" rtl="0" algn="r">
              <a:spcBef>
                <a:spcPts val="0"/>
              </a:spcBef>
              <a:spcAft>
                <a:spcPts val="0"/>
              </a:spcAft>
              <a:buSzPts val="6000"/>
              <a:buNone/>
              <a:defRPr sz="6000"/>
            </a:lvl2pPr>
            <a:lvl3pPr lvl="2" rtl="0" algn="r">
              <a:spcBef>
                <a:spcPts val="0"/>
              </a:spcBef>
              <a:spcAft>
                <a:spcPts val="0"/>
              </a:spcAft>
              <a:buSzPts val="6000"/>
              <a:buNone/>
              <a:defRPr sz="6000"/>
            </a:lvl3pPr>
            <a:lvl4pPr lvl="3" rtl="0" algn="r">
              <a:spcBef>
                <a:spcPts val="0"/>
              </a:spcBef>
              <a:spcAft>
                <a:spcPts val="0"/>
              </a:spcAft>
              <a:buSzPts val="6000"/>
              <a:buNone/>
              <a:defRPr sz="6000"/>
            </a:lvl4pPr>
            <a:lvl5pPr lvl="4" rtl="0" algn="r">
              <a:spcBef>
                <a:spcPts val="0"/>
              </a:spcBef>
              <a:spcAft>
                <a:spcPts val="0"/>
              </a:spcAft>
              <a:buSzPts val="6000"/>
              <a:buNone/>
              <a:defRPr sz="6000"/>
            </a:lvl5pPr>
            <a:lvl6pPr lvl="5" rtl="0" algn="r">
              <a:spcBef>
                <a:spcPts val="0"/>
              </a:spcBef>
              <a:spcAft>
                <a:spcPts val="0"/>
              </a:spcAft>
              <a:buSzPts val="6000"/>
              <a:buNone/>
              <a:defRPr sz="6000"/>
            </a:lvl6pPr>
            <a:lvl7pPr lvl="6" rtl="0" algn="r">
              <a:spcBef>
                <a:spcPts val="0"/>
              </a:spcBef>
              <a:spcAft>
                <a:spcPts val="0"/>
              </a:spcAft>
              <a:buSzPts val="6000"/>
              <a:buNone/>
              <a:defRPr sz="6000"/>
            </a:lvl7pPr>
            <a:lvl8pPr lvl="7" rtl="0" algn="r">
              <a:spcBef>
                <a:spcPts val="0"/>
              </a:spcBef>
              <a:spcAft>
                <a:spcPts val="0"/>
              </a:spcAft>
              <a:buSzPts val="6000"/>
              <a:buNone/>
              <a:defRPr sz="6000"/>
            </a:lvl8pPr>
            <a:lvl9pPr lvl="8" rtl="0" algn="r">
              <a:spcBef>
                <a:spcPts val="0"/>
              </a:spcBef>
              <a:spcAft>
                <a:spcPts val="0"/>
              </a:spcAft>
              <a:buSzPts val="6000"/>
              <a:buNone/>
              <a:defRPr sz="6000"/>
            </a:lvl9pPr>
          </a:lstStyle>
          <a:p>
            <a:r>
              <a:t>xx%</a:t>
            </a:r>
          </a:p>
        </p:txBody>
      </p:sp>
      <p:sp>
        <p:nvSpPr>
          <p:cNvPr id="1836" name="Google Shape;1836;p31"/>
          <p:cNvSpPr txBox="1"/>
          <p:nvPr>
            <p:ph idx="1" type="subTitle"/>
          </p:nvPr>
        </p:nvSpPr>
        <p:spPr>
          <a:xfrm rot="237">
            <a:off x="4063800" y="3732338"/>
            <a:ext cx="4360200" cy="458100"/>
          </a:xfrm>
          <a:prstGeom prst="rect">
            <a:avLst/>
          </a:prstGeom>
          <a:noFill/>
          <a:ln>
            <a:noFill/>
          </a:ln>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6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1837" name="Google Shape;1837;p31"/>
          <p:cNvSpPr txBox="1"/>
          <p:nvPr>
            <p:ph idx="2" type="title"/>
          </p:nvPr>
        </p:nvSpPr>
        <p:spPr>
          <a:xfrm>
            <a:off x="4063575" y="2890375"/>
            <a:ext cx="4360200" cy="8418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r">
              <a:spcBef>
                <a:spcPts val="0"/>
              </a:spcBef>
              <a:spcAft>
                <a:spcPts val="0"/>
              </a:spcAft>
              <a:buSzPts val="3600"/>
              <a:buNone/>
              <a:defRPr sz="4300"/>
            </a:lvl1pPr>
            <a:lvl2pPr lvl="1" rtl="0" algn="r">
              <a:spcBef>
                <a:spcPts val="0"/>
              </a:spcBef>
              <a:spcAft>
                <a:spcPts val="0"/>
              </a:spcAft>
              <a:buSzPts val="3600"/>
              <a:buNone/>
              <a:defRPr sz="3600"/>
            </a:lvl2pPr>
            <a:lvl3pPr lvl="2" rtl="0" algn="r">
              <a:spcBef>
                <a:spcPts val="0"/>
              </a:spcBef>
              <a:spcAft>
                <a:spcPts val="0"/>
              </a:spcAft>
              <a:buSzPts val="3600"/>
              <a:buNone/>
              <a:defRPr sz="3600"/>
            </a:lvl3pPr>
            <a:lvl4pPr lvl="3" rtl="0" algn="r">
              <a:spcBef>
                <a:spcPts val="0"/>
              </a:spcBef>
              <a:spcAft>
                <a:spcPts val="0"/>
              </a:spcAft>
              <a:buSzPts val="3600"/>
              <a:buNone/>
              <a:defRPr sz="3600"/>
            </a:lvl4pPr>
            <a:lvl5pPr lvl="4" rtl="0" algn="r">
              <a:spcBef>
                <a:spcPts val="0"/>
              </a:spcBef>
              <a:spcAft>
                <a:spcPts val="0"/>
              </a:spcAft>
              <a:buSzPts val="3600"/>
              <a:buNone/>
              <a:defRPr sz="3600"/>
            </a:lvl5pPr>
            <a:lvl6pPr lvl="5" rtl="0" algn="r">
              <a:spcBef>
                <a:spcPts val="0"/>
              </a:spcBef>
              <a:spcAft>
                <a:spcPts val="0"/>
              </a:spcAft>
              <a:buSzPts val="3600"/>
              <a:buNone/>
              <a:defRPr sz="3600"/>
            </a:lvl6pPr>
            <a:lvl7pPr lvl="6" rtl="0" algn="r">
              <a:spcBef>
                <a:spcPts val="0"/>
              </a:spcBef>
              <a:spcAft>
                <a:spcPts val="0"/>
              </a:spcAft>
              <a:buSzPts val="3600"/>
              <a:buNone/>
              <a:defRPr sz="3600"/>
            </a:lvl7pPr>
            <a:lvl8pPr lvl="7" rtl="0" algn="r">
              <a:spcBef>
                <a:spcPts val="0"/>
              </a:spcBef>
              <a:spcAft>
                <a:spcPts val="0"/>
              </a:spcAft>
              <a:buSzPts val="3600"/>
              <a:buNone/>
              <a:defRPr sz="3600"/>
            </a:lvl8pPr>
            <a:lvl9pPr lvl="8" rtl="0" algn="r">
              <a:spcBef>
                <a:spcPts val="0"/>
              </a:spcBef>
              <a:spcAft>
                <a:spcPts val="0"/>
              </a:spcAft>
              <a:buSzPts val="3600"/>
              <a:buNone/>
              <a:defRPr sz="3600"/>
            </a:lvl9pPr>
          </a:lstStyle>
          <a:p/>
        </p:txBody>
      </p:sp>
      <p:grpSp>
        <p:nvGrpSpPr>
          <p:cNvPr id="1838" name="Google Shape;1838;p31"/>
          <p:cNvGrpSpPr/>
          <p:nvPr/>
        </p:nvGrpSpPr>
        <p:grpSpPr>
          <a:xfrm>
            <a:off x="41644" y="-9"/>
            <a:ext cx="634509" cy="634444"/>
            <a:chOff x="3248075" y="3436175"/>
            <a:chExt cx="1216700" cy="1216575"/>
          </a:xfrm>
        </p:grpSpPr>
        <p:sp>
          <p:nvSpPr>
            <p:cNvPr id="1839" name="Google Shape;1839;p3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p3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1" name="Google Shape;1841;p3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2" name="Google Shape;1842;p3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3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4" name="Google Shape;1844;p3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3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3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3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3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3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3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3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2" name="Google Shape;1852;p3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3" name="Google Shape;1853;p3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3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3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3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3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3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3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3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3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2" name="Google Shape;1862;p3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3" name="Google Shape;1863;p3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3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5" name="Google Shape;1865;p3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6" name="Google Shape;1866;p3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3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3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3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3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1" name="Google Shape;1871;p31"/>
          <p:cNvGrpSpPr/>
          <p:nvPr/>
        </p:nvGrpSpPr>
        <p:grpSpPr>
          <a:xfrm>
            <a:off x="8467844" y="-9"/>
            <a:ext cx="634509" cy="634444"/>
            <a:chOff x="3248075" y="3436175"/>
            <a:chExt cx="1216700" cy="1216575"/>
          </a:xfrm>
        </p:grpSpPr>
        <p:sp>
          <p:nvSpPr>
            <p:cNvPr id="1872" name="Google Shape;1872;p3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3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3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3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3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7" name="Google Shape;1877;p3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8" name="Google Shape;1878;p3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3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3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3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3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3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4" name="Google Shape;1884;p3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3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3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7" name="Google Shape;1887;p3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3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3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3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3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3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3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3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3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3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7" name="Google Shape;1897;p3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8" name="Google Shape;1898;p3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9" name="Google Shape;1899;p3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0" name="Google Shape;1900;p3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3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3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3" name="Google Shape;1903;p3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MAIN_POINT_1">
    <p:spTree>
      <p:nvGrpSpPr>
        <p:cNvPr id="1904" name="Shape 1904"/>
        <p:cNvGrpSpPr/>
        <p:nvPr/>
      </p:nvGrpSpPr>
      <p:grpSpPr>
        <a:xfrm>
          <a:off x="0" y="0"/>
          <a:ext cx="0" cy="0"/>
          <a:chOff x="0" y="0"/>
          <a:chExt cx="0" cy="0"/>
        </a:xfrm>
      </p:grpSpPr>
      <p:pic>
        <p:nvPicPr>
          <p:cNvPr id="1905" name="Google Shape;1905;p32"/>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906" name="Google Shape;1906;p32"/>
          <p:cNvSpPr txBox="1"/>
          <p:nvPr>
            <p:ph idx="1" type="subTitle"/>
          </p:nvPr>
        </p:nvSpPr>
        <p:spPr>
          <a:xfrm rot="230">
            <a:off x="3930300" y="3372150"/>
            <a:ext cx="4493700" cy="682200"/>
          </a:xfrm>
          <a:prstGeom prst="rect">
            <a:avLst/>
          </a:prstGeom>
          <a:no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907" name="Google Shape;1907;p32"/>
          <p:cNvSpPr txBox="1"/>
          <p:nvPr>
            <p:ph type="title"/>
          </p:nvPr>
        </p:nvSpPr>
        <p:spPr>
          <a:xfrm>
            <a:off x="2852875" y="1222238"/>
            <a:ext cx="5571000" cy="2149800"/>
          </a:xfrm>
          <a:prstGeom prst="rect">
            <a:avLst/>
          </a:prstGeom>
        </p:spPr>
        <p:txBody>
          <a:bodyPr anchorCtr="0" anchor="b" bIns="91425" lIns="91425" spcFirstLastPara="1" rIns="91425" wrap="square" tIns="91425">
            <a:noAutofit/>
          </a:bodyPr>
          <a:lstStyle>
            <a:lvl1pPr lvl="0" rtl="0" algn="r">
              <a:spcBef>
                <a:spcPts val="0"/>
              </a:spcBef>
              <a:spcAft>
                <a:spcPts val="0"/>
              </a:spcAft>
              <a:buSzPts val="4800"/>
              <a:buNone/>
              <a:defRPr sz="120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grpSp>
        <p:nvGrpSpPr>
          <p:cNvPr id="1908" name="Google Shape;1908;p32"/>
          <p:cNvGrpSpPr/>
          <p:nvPr/>
        </p:nvGrpSpPr>
        <p:grpSpPr>
          <a:xfrm>
            <a:off x="40585" y="0"/>
            <a:ext cx="606282" cy="606219"/>
            <a:chOff x="3248075" y="3436175"/>
            <a:chExt cx="1216700" cy="1216575"/>
          </a:xfrm>
        </p:grpSpPr>
        <p:sp>
          <p:nvSpPr>
            <p:cNvPr id="1909" name="Google Shape;1909;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0" name="Google Shape;1910;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1" name="Google Shape;1911;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2" name="Google Shape;1912;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3" name="Google Shape;1913;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4" name="Google Shape;1914;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5" name="Google Shape;1915;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8" name="Google Shape;1918;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3" name="Google Shape;1923;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4" name="Google Shape;1924;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5" name="Google Shape;1925;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6" name="Google Shape;1926;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7" name="Google Shape;1927;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9" name="Google Shape;1929;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0" name="Google Shape;1930;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2" name="Google Shape;1932;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3" name="Google Shape;1933;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4" name="Google Shape;1934;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5" name="Google Shape;1935;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6" name="Google Shape;1936;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8" name="Google Shape;1938;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9" name="Google Shape;1939;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0" name="Google Shape;1940;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41" name="Google Shape;1941;p32"/>
          <p:cNvGrpSpPr/>
          <p:nvPr/>
        </p:nvGrpSpPr>
        <p:grpSpPr>
          <a:xfrm>
            <a:off x="40585" y="4473525"/>
            <a:ext cx="606282" cy="606219"/>
            <a:chOff x="3248075" y="3436175"/>
            <a:chExt cx="1216700" cy="1216575"/>
          </a:xfrm>
        </p:grpSpPr>
        <p:sp>
          <p:nvSpPr>
            <p:cNvPr id="1942" name="Google Shape;1942;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3" name="Google Shape;1943;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4" name="Google Shape;1944;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5" name="Google Shape;1945;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7" name="Google Shape;1947;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0" name="Google Shape;1950;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1" name="Google Shape;1951;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7" name="Google Shape;1957;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8" name="Google Shape;1958;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9" name="Google Shape;1959;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0" name="Google Shape;1960;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1" name="Google Shape;1961;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2" name="Google Shape;1962;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4" name="Google Shape;1964;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5" name="Google Shape;1965;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6" name="Google Shape;1966;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7" name="Google Shape;1967;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8" name="Google Shape;1968;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9" name="Google Shape;1969;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0" name="Google Shape;1970;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1" name="Google Shape;1971;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2" name="Google Shape;1972;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3" name="Google Shape;1973;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74" name="Google Shape;1974;p32"/>
          <p:cNvGrpSpPr/>
          <p:nvPr/>
        </p:nvGrpSpPr>
        <p:grpSpPr>
          <a:xfrm>
            <a:off x="8491310" y="31875"/>
            <a:ext cx="606282" cy="606219"/>
            <a:chOff x="3248075" y="3436175"/>
            <a:chExt cx="1216700" cy="1216575"/>
          </a:xfrm>
        </p:grpSpPr>
        <p:sp>
          <p:nvSpPr>
            <p:cNvPr id="1975" name="Google Shape;1975;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6" name="Google Shape;1976;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1" name="Google Shape;1981;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2" name="Google Shape;1982;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4" name="Google Shape;1984;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5" name="Google Shape;1985;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6" name="Google Shape;1986;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7" name="Google Shape;1987;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8" name="Google Shape;1988;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9" name="Google Shape;1989;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0" name="Google Shape;1990;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1" name="Google Shape;1991;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2" name="Google Shape;1992;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3" name="Google Shape;1993;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4" name="Google Shape;1994;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5" name="Google Shape;1995;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6" name="Google Shape;1996;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7" name="Google Shape;1997;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9" name="Google Shape;1999;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0" name="Google Shape;2000;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2" name="Google Shape;2002;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3" name="Google Shape;2003;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4" name="Google Shape;2004;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7" name="Google Shape;2007;p32"/>
          <p:cNvGrpSpPr/>
          <p:nvPr/>
        </p:nvGrpSpPr>
        <p:grpSpPr>
          <a:xfrm>
            <a:off x="8491310" y="4505400"/>
            <a:ext cx="606282" cy="606219"/>
            <a:chOff x="3248075" y="3436175"/>
            <a:chExt cx="1216700" cy="1216575"/>
          </a:xfrm>
        </p:grpSpPr>
        <p:sp>
          <p:nvSpPr>
            <p:cNvPr id="2008" name="Google Shape;2008;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2" name="Google Shape;2012;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4" name="Google Shape;2014;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6" name="Google Shape;2016;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7" name="Google Shape;2017;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8" name="Google Shape;2018;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0" name="Google Shape;2020;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1" name="Google Shape;2021;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2" name="Google Shape;2022;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4" name="Google Shape;2024;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5" name="Google Shape;2025;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8" name="Google Shape;2028;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9" name="Google Shape;2029;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0" name="Google Shape;2030;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2" name="Google Shape;2032;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3" name="Google Shape;2033;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4" name="Google Shape;2034;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5" name="Google Shape;2035;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6" name="Google Shape;2036;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7" name="Google Shape;2037;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8" name="Google Shape;2038;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9" name="Google Shape;2039;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40" name="Google Shape;2040;p32"/>
          <p:cNvSpPr/>
          <p:nvPr/>
        </p:nvSpPr>
        <p:spPr>
          <a:xfrm rot="-1214853">
            <a:off x="5601814" y="94913"/>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BLANK_1_2">
    <p:spTree>
      <p:nvGrpSpPr>
        <p:cNvPr id="2041" name="Shape 2041"/>
        <p:cNvGrpSpPr/>
        <p:nvPr/>
      </p:nvGrpSpPr>
      <p:grpSpPr>
        <a:xfrm>
          <a:off x="0" y="0"/>
          <a:ext cx="0" cy="0"/>
          <a:chOff x="0" y="0"/>
          <a:chExt cx="0" cy="0"/>
        </a:xfrm>
      </p:grpSpPr>
      <p:pic>
        <p:nvPicPr>
          <p:cNvPr id="2042" name="Google Shape;2042;p33"/>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043" name="Google Shape;2043;p33"/>
          <p:cNvSpPr txBox="1"/>
          <p:nvPr>
            <p:ph idx="1" type="subTitle"/>
          </p:nvPr>
        </p:nvSpPr>
        <p:spPr>
          <a:xfrm>
            <a:off x="720000" y="2494825"/>
            <a:ext cx="4005000" cy="797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044" name="Google Shape;2044;p33"/>
          <p:cNvSpPr txBox="1"/>
          <p:nvPr>
            <p:ph type="title"/>
          </p:nvPr>
        </p:nvSpPr>
        <p:spPr>
          <a:xfrm>
            <a:off x="720000" y="1850950"/>
            <a:ext cx="4005000" cy="643800"/>
          </a:xfrm>
          <a:prstGeom prst="rect">
            <a:avLst/>
          </a:prstGeom>
        </p:spPr>
        <p:txBody>
          <a:bodyPr anchorCtr="0" anchor="b" bIns="91425" lIns="91425" spcFirstLastPara="1" rIns="91425" wrap="square" tIns="91425">
            <a:noAutofit/>
          </a:bodyPr>
          <a:lstStyle>
            <a:lvl1pPr lvl="0" rtl="0" algn="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045" name="Google Shape;2045;p33"/>
          <p:cNvGrpSpPr/>
          <p:nvPr/>
        </p:nvGrpSpPr>
        <p:grpSpPr>
          <a:xfrm>
            <a:off x="40585" y="0"/>
            <a:ext cx="606282" cy="606219"/>
            <a:chOff x="3248075" y="3436175"/>
            <a:chExt cx="1216700" cy="1216575"/>
          </a:xfrm>
        </p:grpSpPr>
        <p:sp>
          <p:nvSpPr>
            <p:cNvPr id="2046" name="Google Shape;2046;p33"/>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p33"/>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8" name="Google Shape;2048;p33"/>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33"/>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33"/>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33"/>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33"/>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3" name="Google Shape;2053;p33"/>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4" name="Google Shape;2054;p33"/>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5" name="Google Shape;2055;p33"/>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33"/>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33"/>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8" name="Google Shape;2058;p33"/>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9" name="Google Shape;2059;p33"/>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33"/>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1" name="Google Shape;2061;p33"/>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2" name="Google Shape;2062;p33"/>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3" name="Google Shape;2063;p33"/>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4" name="Google Shape;2064;p33"/>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5" name="Google Shape;2065;p33"/>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6" name="Google Shape;2066;p33"/>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7" name="Google Shape;2067;p33"/>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33"/>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p33"/>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0" name="Google Shape;2070;p33"/>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1" name="Google Shape;2071;p33"/>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2" name="Google Shape;2072;p33"/>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3" name="Google Shape;2073;p33"/>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4" name="Google Shape;2074;p33"/>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5" name="Google Shape;2075;p33"/>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6" name="Google Shape;2076;p33"/>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7" name="Google Shape;2077;p33"/>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78" name="Google Shape;2078;p33"/>
          <p:cNvGrpSpPr/>
          <p:nvPr/>
        </p:nvGrpSpPr>
        <p:grpSpPr>
          <a:xfrm>
            <a:off x="40585" y="4473525"/>
            <a:ext cx="606282" cy="606219"/>
            <a:chOff x="3248075" y="3436175"/>
            <a:chExt cx="1216700" cy="1216575"/>
          </a:xfrm>
        </p:grpSpPr>
        <p:sp>
          <p:nvSpPr>
            <p:cNvPr id="2079" name="Google Shape;2079;p33"/>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0" name="Google Shape;2080;p33"/>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33"/>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2" name="Google Shape;2082;p33"/>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3" name="Google Shape;2083;p33"/>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p33"/>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5" name="Google Shape;2085;p33"/>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6" name="Google Shape;2086;p33"/>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33"/>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8" name="Google Shape;2088;p33"/>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33"/>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0" name="Google Shape;2090;p33"/>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1" name="Google Shape;2091;p33"/>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2" name="Google Shape;2092;p33"/>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3" name="Google Shape;2093;p33"/>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4" name="Google Shape;2094;p33"/>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33"/>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6" name="Google Shape;2096;p33"/>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7" name="Google Shape;2097;p33"/>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8" name="Google Shape;2098;p33"/>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33"/>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0" name="Google Shape;2100;p33"/>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33"/>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p33"/>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3" name="Google Shape;2103;p33"/>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4" name="Google Shape;2104;p33"/>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5" name="Google Shape;2105;p33"/>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6" name="Google Shape;2106;p33"/>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7" name="Google Shape;2107;p33"/>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8" name="Google Shape;2108;p33"/>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9" name="Google Shape;2109;p33"/>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0" name="Google Shape;2110;p33"/>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11" name="Google Shape;2111;p33"/>
          <p:cNvGrpSpPr/>
          <p:nvPr/>
        </p:nvGrpSpPr>
        <p:grpSpPr>
          <a:xfrm>
            <a:off x="8491310" y="4505400"/>
            <a:ext cx="606282" cy="606219"/>
            <a:chOff x="3248075" y="3436175"/>
            <a:chExt cx="1216700" cy="1216575"/>
          </a:xfrm>
        </p:grpSpPr>
        <p:sp>
          <p:nvSpPr>
            <p:cNvPr id="2112" name="Google Shape;2112;p33"/>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33"/>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4" name="Google Shape;2114;p33"/>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5" name="Google Shape;2115;p33"/>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33"/>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7" name="Google Shape;2117;p33"/>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8" name="Google Shape;2118;p33"/>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33"/>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33"/>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33"/>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2" name="Google Shape;2122;p33"/>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3" name="Google Shape;2123;p33"/>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33"/>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33"/>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33"/>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7" name="Google Shape;2127;p33"/>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33"/>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33"/>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33"/>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1" name="Google Shape;2131;p33"/>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33"/>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33"/>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33"/>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5" name="Google Shape;2135;p33"/>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6" name="Google Shape;2136;p33"/>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33"/>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33"/>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9" name="Google Shape;2139;p33"/>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0" name="Google Shape;2140;p33"/>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1" name="Google Shape;2141;p33"/>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2" name="Google Shape;2142;p33"/>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3" name="Google Shape;2143;p33"/>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44" name="Google Shape;2144;p33"/>
          <p:cNvGrpSpPr/>
          <p:nvPr/>
        </p:nvGrpSpPr>
        <p:grpSpPr>
          <a:xfrm>
            <a:off x="8491310" y="31875"/>
            <a:ext cx="606282" cy="606219"/>
            <a:chOff x="3248075" y="3436175"/>
            <a:chExt cx="1216700" cy="1216575"/>
          </a:xfrm>
        </p:grpSpPr>
        <p:sp>
          <p:nvSpPr>
            <p:cNvPr id="2145" name="Google Shape;2145;p33"/>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6" name="Google Shape;2146;p33"/>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7" name="Google Shape;2147;p33"/>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8" name="Google Shape;2148;p33"/>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9" name="Google Shape;2149;p33"/>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0" name="Google Shape;2150;p33"/>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1" name="Google Shape;2151;p33"/>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2" name="Google Shape;2152;p33"/>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3" name="Google Shape;2153;p33"/>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4" name="Google Shape;2154;p33"/>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5" name="Google Shape;2155;p33"/>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6" name="Google Shape;2156;p33"/>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7" name="Google Shape;2157;p33"/>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33"/>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33"/>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0" name="Google Shape;2160;p33"/>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1" name="Google Shape;2161;p33"/>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33"/>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33"/>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4" name="Google Shape;2164;p33"/>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33"/>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33"/>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33"/>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33"/>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33"/>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0" name="Google Shape;2170;p33"/>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1" name="Google Shape;2171;p33"/>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2" name="Google Shape;2172;p33"/>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3" name="Google Shape;2173;p33"/>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4" name="Google Shape;2174;p33"/>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33"/>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33"/>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BLANK_1_2_2">
    <p:spTree>
      <p:nvGrpSpPr>
        <p:cNvPr id="2177" name="Shape 2177"/>
        <p:cNvGrpSpPr/>
        <p:nvPr/>
      </p:nvGrpSpPr>
      <p:grpSpPr>
        <a:xfrm>
          <a:off x="0" y="0"/>
          <a:ext cx="0" cy="0"/>
          <a:chOff x="0" y="0"/>
          <a:chExt cx="0" cy="0"/>
        </a:xfrm>
      </p:grpSpPr>
      <p:pic>
        <p:nvPicPr>
          <p:cNvPr id="2178" name="Google Shape;2178;p34"/>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179" name="Google Shape;2179;p34"/>
          <p:cNvSpPr txBox="1"/>
          <p:nvPr>
            <p:ph idx="1" type="subTitle"/>
          </p:nvPr>
        </p:nvSpPr>
        <p:spPr>
          <a:xfrm>
            <a:off x="4488875" y="2508150"/>
            <a:ext cx="3935100" cy="823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2180" name="Google Shape;2180;p34"/>
          <p:cNvSpPr txBox="1"/>
          <p:nvPr>
            <p:ph type="title"/>
          </p:nvPr>
        </p:nvSpPr>
        <p:spPr>
          <a:xfrm>
            <a:off x="4488875" y="1837975"/>
            <a:ext cx="3935100" cy="6702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a:lvl1pPr>
            <a:lvl2pPr lvl="1" rtl="0" algn="r">
              <a:spcBef>
                <a:spcPts val="0"/>
              </a:spcBef>
              <a:spcAft>
                <a:spcPts val="0"/>
              </a:spcAft>
              <a:buSzPts val="3000"/>
              <a:buNone/>
              <a:defRPr/>
            </a:lvl2pPr>
            <a:lvl3pPr lvl="2" rtl="0" algn="r">
              <a:spcBef>
                <a:spcPts val="0"/>
              </a:spcBef>
              <a:spcAft>
                <a:spcPts val="0"/>
              </a:spcAft>
              <a:buSzPts val="3000"/>
              <a:buNone/>
              <a:defRPr/>
            </a:lvl3pPr>
            <a:lvl4pPr lvl="3" rtl="0" algn="r">
              <a:spcBef>
                <a:spcPts val="0"/>
              </a:spcBef>
              <a:spcAft>
                <a:spcPts val="0"/>
              </a:spcAft>
              <a:buSzPts val="3000"/>
              <a:buNone/>
              <a:defRPr/>
            </a:lvl4pPr>
            <a:lvl5pPr lvl="4" rtl="0" algn="r">
              <a:spcBef>
                <a:spcPts val="0"/>
              </a:spcBef>
              <a:spcAft>
                <a:spcPts val="0"/>
              </a:spcAft>
              <a:buSzPts val="3000"/>
              <a:buNone/>
              <a:defRPr/>
            </a:lvl5pPr>
            <a:lvl6pPr lvl="5" rtl="0" algn="r">
              <a:spcBef>
                <a:spcPts val="0"/>
              </a:spcBef>
              <a:spcAft>
                <a:spcPts val="0"/>
              </a:spcAft>
              <a:buSzPts val="3000"/>
              <a:buNone/>
              <a:defRPr/>
            </a:lvl6pPr>
            <a:lvl7pPr lvl="6" rtl="0" algn="r">
              <a:spcBef>
                <a:spcPts val="0"/>
              </a:spcBef>
              <a:spcAft>
                <a:spcPts val="0"/>
              </a:spcAft>
              <a:buSzPts val="3000"/>
              <a:buNone/>
              <a:defRPr/>
            </a:lvl7pPr>
            <a:lvl8pPr lvl="7" rtl="0" algn="r">
              <a:spcBef>
                <a:spcPts val="0"/>
              </a:spcBef>
              <a:spcAft>
                <a:spcPts val="0"/>
              </a:spcAft>
              <a:buSzPts val="3000"/>
              <a:buNone/>
              <a:defRPr/>
            </a:lvl8pPr>
            <a:lvl9pPr lvl="8" rtl="0" algn="r">
              <a:spcBef>
                <a:spcPts val="0"/>
              </a:spcBef>
              <a:spcAft>
                <a:spcPts val="0"/>
              </a:spcAft>
              <a:buSzPts val="3000"/>
              <a:buNone/>
              <a:defRPr/>
            </a:lvl9pPr>
          </a:lstStyle>
          <a:p/>
        </p:txBody>
      </p:sp>
      <p:grpSp>
        <p:nvGrpSpPr>
          <p:cNvPr id="2181" name="Google Shape;2181;p34"/>
          <p:cNvGrpSpPr/>
          <p:nvPr/>
        </p:nvGrpSpPr>
        <p:grpSpPr>
          <a:xfrm>
            <a:off x="8503088" y="4491970"/>
            <a:ext cx="530584" cy="530573"/>
            <a:chOff x="1770475" y="3453900"/>
            <a:chExt cx="1181175" cy="1181150"/>
          </a:xfrm>
        </p:grpSpPr>
        <p:sp>
          <p:nvSpPr>
            <p:cNvPr id="2182" name="Google Shape;2182;p34"/>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34"/>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34"/>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34"/>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6" name="Google Shape;2186;p34"/>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34"/>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34"/>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34"/>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0" name="Google Shape;2190;p34"/>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34"/>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34"/>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34"/>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34"/>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5" name="Google Shape;2195;p34"/>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34"/>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7" name="Google Shape;2197;p34"/>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8" name="Google Shape;2198;p34"/>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34"/>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34"/>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34"/>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2" name="Google Shape;2202;p34"/>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3" name="Google Shape;2203;p34"/>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4" name="Google Shape;2204;p34"/>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5" name="Google Shape;2205;p34"/>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6" name="Google Shape;2206;p34"/>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7" name="Google Shape;2207;p34"/>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8" name="Google Shape;2208;p34"/>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34"/>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34"/>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34"/>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2" name="Google Shape;2212;p34"/>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3" name="Google Shape;2213;p34"/>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14" name="Google Shape;2214;p34"/>
          <p:cNvGrpSpPr/>
          <p:nvPr/>
        </p:nvGrpSpPr>
        <p:grpSpPr>
          <a:xfrm>
            <a:off x="104438" y="4491970"/>
            <a:ext cx="530584" cy="530573"/>
            <a:chOff x="1770475" y="3453900"/>
            <a:chExt cx="1181175" cy="1181150"/>
          </a:xfrm>
        </p:grpSpPr>
        <p:sp>
          <p:nvSpPr>
            <p:cNvPr id="2215" name="Google Shape;2215;p34"/>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34"/>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34"/>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34"/>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9" name="Google Shape;2219;p34"/>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34"/>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34"/>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2" name="Google Shape;2222;p34"/>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3" name="Google Shape;2223;p34"/>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4" name="Google Shape;2224;p34"/>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5" name="Google Shape;2225;p34"/>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6" name="Google Shape;2226;p34"/>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7" name="Google Shape;2227;p34"/>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34"/>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9" name="Google Shape;2229;p34"/>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0" name="Google Shape;2230;p34"/>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1" name="Google Shape;2231;p34"/>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2" name="Google Shape;2232;p34"/>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34"/>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34"/>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34"/>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34"/>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7" name="Google Shape;2237;p34"/>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34"/>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34"/>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0" name="Google Shape;2240;p34"/>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1" name="Google Shape;2241;p34"/>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34"/>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3" name="Google Shape;2243;p34"/>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4" name="Google Shape;2244;p34"/>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34"/>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6" name="Google Shape;2246;p34"/>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47" name="Google Shape;2247;p34"/>
          <p:cNvGrpSpPr/>
          <p:nvPr/>
        </p:nvGrpSpPr>
        <p:grpSpPr>
          <a:xfrm>
            <a:off x="8503088" y="70670"/>
            <a:ext cx="530584" cy="530573"/>
            <a:chOff x="1770475" y="3453900"/>
            <a:chExt cx="1181175" cy="1181150"/>
          </a:xfrm>
        </p:grpSpPr>
        <p:sp>
          <p:nvSpPr>
            <p:cNvPr id="2248" name="Google Shape;2248;p34"/>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9" name="Google Shape;2249;p34"/>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0" name="Google Shape;2250;p34"/>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1" name="Google Shape;2251;p34"/>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34"/>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3" name="Google Shape;2253;p34"/>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4" name="Google Shape;2254;p34"/>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34"/>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34"/>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34"/>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8" name="Google Shape;2258;p34"/>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9" name="Google Shape;2259;p34"/>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34"/>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1" name="Google Shape;2261;p34"/>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2" name="Google Shape;2262;p34"/>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3" name="Google Shape;2263;p34"/>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4" name="Google Shape;2264;p34"/>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5" name="Google Shape;2265;p34"/>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6" name="Google Shape;2266;p34"/>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7" name="Google Shape;2267;p34"/>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34"/>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34"/>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0" name="Google Shape;2270;p34"/>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1" name="Google Shape;2271;p34"/>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34"/>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34"/>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34"/>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34"/>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34"/>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34"/>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8" name="Google Shape;2278;p34"/>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9" name="Google Shape;2279;p34"/>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0" name="Google Shape;2280;p34"/>
          <p:cNvGrpSpPr/>
          <p:nvPr/>
        </p:nvGrpSpPr>
        <p:grpSpPr>
          <a:xfrm>
            <a:off x="104438" y="70670"/>
            <a:ext cx="530584" cy="530573"/>
            <a:chOff x="1770475" y="3453900"/>
            <a:chExt cx="1181175" cy="1181150"/>
          </a:xfrm>
        </p:grpSpPr>
        <p:sp>
          <p:nvSpPr>
            <p:cNvPr id="2281" name="Google Shape;2281;p34"/>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34"/>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34"/>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4" name="Google Shape;2284;p34"/>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5" name="Google Shape;2285;p34"/>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34"/>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7" name="Google Shape;2287;p34"/>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8" name="Google Shape;2288;p34"/>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9" name="Google Shape;2289;p34"/>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34"/>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34"/>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34"/>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34"/>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34"/>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5" name="Google Shape;2295;p34"/>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34"/>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34"/>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34"/>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9" name="Google Shape;2299;p34"/>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0" name="Google Shape;2300;p34"/>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1" name="Google Shape;2301;p34"/>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2" name="Google Shape;2302;p34"/>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3" name="Google Shape;2303;p34"/>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4" name="Google Shape;2304;p34"/>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5" name="Google Shape;2305;p34"/>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34"/>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34"/>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8" name="Google Shape;2308;p34"/>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9" name="Google Shape;2309;p34"/>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34"/>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34"/>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34"/>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BLANK_1_2_1">
    <p:spTree>
      <p:nvGrpSpPr>
        <p:cNvPr id="2313" name="Shape 2313"/>
        <p:cNvGrpSpPr/>
        <p:nvPr/>
      </p:nvGrpSpPr>
      <p:grpSpPr>
        <a:xfrm>
          <a:off x="0" y="0"/>
          <a:ext cx="0" cy="0"/>
          <a:chOff x="0" y="0"/>
          <a:chExt cx="0" cy="0"/>
        </a:xfrm>
      </p:grpSpPr>
      <p:pic>
        <p:nvPicPr>
          <p:cNvPr id="2314" name="Google Shape;2314;p35"/>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315" name="Google Shape;2315;p35"/>
          <p:cNvSpPr txBox="1"/>
          <p:nvPr>
            <p:ph idx="1" type="subTitle"/>
          </p:nvPr>
        </p:nvSpPr>
        <p:spPr>
          <a:xfrm>
            <a:off x="1019050" y="2871525"/>
            <a:ext cx="3187500" cy="986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2316" name="Google Shape;2316;p35"/>
          <p:cNvSpPr txBox="1"/>
          <p:nvPr>
            <p:ph type="title"/>
          </p:nvPr>
        </p:nvSpPr>
        <p:spPr>
          <a:xfrm>
            <a:off x="1019050" y="1307325"/>
            <a:ext cx="3187500" cy="15642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3000"/>
              <a:buNone/>
              <a:defRPr/>
            </a:lvl1pPr>
            <a:lvl2pPr lvl="1" rtl="0" algn="r">
              <a:spcBef>
                <a:spcPts val="0"/>
              </a:spcBef>
              <a:spcAft>
                <a:spcPts val="0"/>
              </a:spcAft>
              <a:buSzPts val="3000"/>
              <a:buNone/>
              <a:defRPr/>
            </a:lvl2pPr>
            <a:lvl3pPr lvl="2" rtl="0" algn="r">
              <a:spcBef>
                <a:spcPts val="0"/>
              </a:spcBef>
              <a:spcAft>
                <a:spcPts val="0"/>
              </a:spcAft>
              <a:buSzPts val="3000"/>
              <a:buNone/>
              <a:defRPr/>
            </a:lvl3pPr>
            <a:lvl4pPr lvl="3" rtl="0" algn="r">
              <a:spcBef>
                <a:spcPts val="0"/>
              </a:spcBef>
              <a:spcAft>
                <a:spcPts val="0"/>
              </a:spcAft>
              <a:buSzPts val="3000"/>
              <a:buNone/>
              <a:defRPr/>
            </a:lvl4pPr>
            <a:lvl5pPr lvl="4" rtl="0" algn="r">
              <a:spcBef>
                <a:spcPts val="0"/>
              </a:spcBef>
              <a:spcAft>
                <a:spcPts val="0"/>
              </a:spcAft>
              <a:buSzPts val="3000"/>
              <a:buNone/>
              <a:defRPr/>
            </a:lvl5pPr>
            <a:lvl6pPr lvl="5" rtl="0" algn="r">
              <a:spcBef>
                <a:spcPts val="0"/>
              </a:spcBef>
              <a:spcAft>
                <a:spcPts val="0"/>
              </a:spcAft>
              <a:buSzPts val="3000"/>
              <a:buNone/>
              <a:defRPr/>
            </a:lvl6pPr>
            <a:lvl7pPr lvl="6" rtl="0" algn="r">
              <a:spcBef>
                <a:spcPts val="0"/>
              </a:spcBef>
              <a:spcAft>
                <a:spcPts val="0"/>
              </a:spcAft>
              <a:buSzPts val="3000"/>
              <a:buNone/>
              <a:defRPr/>
            </a:lvl7pPr>
            <a:lvl8pPr lvl="7" rtl="0" algn="r">
              <a:spcBef>
                <a:spcPts val="0"/>
              </a:spcBef>
              <a:spcAft>
                <a:spcPts val="0"/>
              </a:spcAft>
              <a:buSzPts val="3000"/>
              <a:buNone/>
              <a:defRPr/>
            </a:lvl8pPr>
            <a:lvl9pPr lvl="8" rtl="0" algn="r">
              <a:spcBef>
                <a:spcPts val="0"/>
              </a:spcBef>
              <a:spcAft>
                <a:spcPts val="0"/>
              </a:spcAft>
              <a:buSzPts val="3000"/>
              <a:buNone/>
              <a:defRPr/>
            </a:lvl9pPr>
          </a:lstStyle>
          <a:p/>
        </p:txBody>
      </p:sp>
      <p:sp>
        <p:nvSpPr>
          <p:cNvPr id="2317" name="Google Shape;2317;p35"/>
          <p:cNvSpPr/>
          <p:nvPr>
            <p:ph idx="2" type="pic"/>
          </p:nvPr>
        </p:nvSpPr>
        <p:spPr>
          <a:xfrm>
            <a:off x="4797675" y="1073100"/>
            <a:ext cx="2997300" cy="2997300"/>
          </a:xfrm>
          <a:prstGeom prst="rect">
            <a:avLst/>
          </a:prstGeom>
          <a:noFill/>
          <a:ln cap="flat" cmpd="sng" w="9525">
            <a:solidFill>
              <a:schemeClr val="dk1"/>
            </a:solidFill>
            <a:prstDash val="solid"/>
            <a:round/>
            <a:headEnd len="sm" w="sm" type="none"/>
            <a:tailEnd len="sm" w="sm" type="none"/>
          </a:ln>
        </p:spPr>
      </p:sp>
      <p:sp>
        <p:nvSpPr>
          <p:cNvPr id="2318" name="Google Shape;2318;p35"/>
          <p:cNvSpPr/>
          <p:nvPr/>
        </p:nvSpPr>
        <p:spPr>
          <a:xfrm rot="-820355">
            <a:off x="3527" y="37744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35"/>
          <p:cNvSpPr/>
          <p:nvPr/>
        </p:nvSpPr>
        <p:spPr>
          <a:xfrm rot="932611">
            <a:off x="8434268" y="1729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20" name="Google Shape;2320;p35"/>
          <p:cNvGrpSpPr/>
          <p:nvPr/>
        </p:nvGrpSpPr>
        <p:grpSpPr>
          <a:xfrm>
            <a:off x="41644" y="-9"/>
            <a:ext cx="634509" cy="634444"/>
            <a:chOff x="3248075" y="3436175"/>
            <a:chExt cx="1216700" cy="1216575"/>
          </a:xfrm>
        </p:grpSpPr>
        <p:sp>
          <p:nvSpPr>
            <p:cNvPr id="2321" name="Google Shape;2321;p3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3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3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3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3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3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7" name="Google Shape;2327;p3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8" name="Google Shape;2328;p3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9" name="Google Shape;2329;p3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3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3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3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3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3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5" name="Google Shape;2335;p3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6" name="Google Shape;2336;p3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7" name="Google Shape;2337;p3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8" name="Google Shape;2338;p3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9" name="Google Shape;2339;p3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0" name="Google Shape;2340;p3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3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2" name="Google Shape;2342;p3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3" name="Google Shape;2343;p3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4" name="Google Shape;2344;p3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3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6" name="Google Shape;2346;p3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7" name="Google Shape;2347;p3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8" name="Google Shape;2348;p3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9" name="Google Shape;2349;p3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0" name="Google Shape;2350;p3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1" name="Google Shape;2351;p3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2" name="Google Shape;2352;p3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53" name="Google Shape;2353;p35"/>
          <p:cNvGrpSpPr/>
          <p:nvPr/>
        </p:nvGrpSpPr>
        <p:grpSpPr>
          <a:xfrm>
            <a:off x="8423994" y="4447466"/>
            <a:ext cx="634509" cy="634444"/>
            <a:chOff x="3248075" y="3436175"/>
            <a:chExt cx="1216700" cy="1216575"/>
          </a:xfrm>
        </p:grpSpPr>
        <p:sp>
          <p:nvSpPr>
            <p:cNvPr id="2354" name="Google Shape;2354;p3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5" name="Google Shape;2355;p3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3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3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3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9" name="Google Shape;2359;p3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0" name="Google Shape;2360;p3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3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2" name="Google Shape;2362;p3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3" name="Google Shape;2363;p3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3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3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3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7" name="Google Shape;2367;p3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8" name="Google Shape;2368;p3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3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0" name="Google Shape;2370;p3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1" name="Google Shape;2371;p3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2" name="Google Shape;2372;p3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3" name="Google Shape;2373;p3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4" name="Google Shape;2374;p3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5" name="Google Shape;2375;p3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6" name="Google Shape;2376;p3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7" name="Google Shape;2377;p3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8" name="Google Shape;2378;p3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9" name="Google Shape;2379;p3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0" name="Google Shape;2380;p3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1" name="Google Shape;2381;p3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2" name="Google Shape;2382;p3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3" name="Google Shape;2383;p3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4" name="Google Shape;2384;p3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5" name="Google Shape;2385;p3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BODY_1_1">
    <p:spTree>
      <p:nvGrpSpPr>
        <p:cNvPr id="2386" name="Shape 2386"/>
        <p:cNvGrpSpPr/>
        <p:nvPr/>
      </p:nvGrpSpPr>
      <p:grpSpPr>
        <a:xfrm>
          <a:off x="0" y="0"/>
          <a:ext cx="0" cy="0"/>
          <a:chOff x="0" y="0"/>
          <a:chExt cx="0" cy="0"/>
        </a:xfrm>
      </p:grpSpPr>
      <p:pic>
        <p:nvPicPr>
          <p:cNvPr id="2387" name="Google Shape;2387;p36"/>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388" name="Google Shape;2388;p36"/>
          <p:cNvSpPr txBox="1"/>
          <p:nvPr>
            <p:ph idx="1" type="body"/>
          </p:nvPr>
        </p:nvSpPr>
        <p:spPr>
          <a:xfrm>
            <a:off x="720000" y="1174500"/>
            <a:ext cx="3753300" cy="34290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Clr>
                <a:schemeClr val="accent5"/>
              </a:buClr>
              <a:buSzPts val="1400"/>
              <a:buChar char="●"/>
              <a:defRPr/>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1600"/>
              </a:spcBef>
              <a:spcAft>
                <a:spcPts val="0"/>
              </a:spcAft>
              <a:buSzPts val="1400"/>
              <a:buChar char="■"/>
              <a:defRPr/>
            </a:lvl3pPr>
            <a:lvl4pPr indent="-317500" lvl="3" marL="1828800" rtl="0">
              <a:lnSpc>
                <a:spcPct val="115000"/>
              </a:lnSpc>
              <a:spcBef>
                <a:spcPts val="1600"/>
              </a:spcBef>
              <a:spcAft>
                <a:spcPts val="0"/>
              </a:spcAft>
              <a:buSzPts val="1400"/>
              <a:buChar char="●"/>
              <a:defRPr/>
            </a:lvl4pPr>
            <a:lvl5pPr indent="-317500" lvl="4" marL="2286000" rtl="0">
              <a:lnSpc>
                <a:spcPct val="115000"/>
              </a:lnSpc>
              <a:spcBef>
                <a:spcPts val="1600"/>
              </a:spcBef>
              <a:spcAft>
                <a:spcPts val="0"/>
              </a:spcAft>
              <a:buSzPts val="1400"/>
              <a:buChar char="○"/>
              <a:defRPr/>
            </a:lvl5pPr>
            <a:lvl6pPr indent="-317500" lvl="5" marL="2743200" rtl="0">
              <a:lnSpc>
                <a:spcPct val="115000"/>
              </a:lnSpc>
              <a:spcBef>
                <a:spcPts val="1600"/>
              </a:spcBef>
              <a:spcAft>
                <a:spcPts val="0"/>
              </a:spcAft>
              <a:buSzPts val="1400"/>
              <a:buChar char="■"/>
              <a:defRPr/>
            </a:lvl6pPr>
            <a:lvl7pPr indent="-317500" lvl="6" marL="3200400" rtl="0">
              <a:lnSpc>
                <a:spcPct val="115000"/>
              </a:lnSpc>
              <a:spcBef>
                <a:spcPts val="1600"/>
              </a:spcBef>
              <a:spcAft>
                <a:spcPts val="0"/>
              </a:spcAft>
              <a:buSzPts val="1400"/>
              <a:buChar char="●"/>
              <a:defRPr/>
            </a:lvl7pPr>
            <a:lvl8pPr indent="-317500" lvl="7" marL="3657600" rtl="0">
              <a:lnSpc>
                <a:spcPct val="115000"/>
              </a:lnSpc>
              <a:spcBef>
                <a:spcPts val="1600"/>
              </a:spcBef>
              <a:spcAft>
                <a:spcPts val="0"/>
              </a:spcAft>
              <a:buSzPts val="1400"/>
              <a:buChar char="○"/>
              <a:defRPr/>
            </a:lvl8pPr>
            <a:lvl9pPr indent="-317500" lvl="8" marL="4114800" rtl="0">
              <a:lnSpc>
                <a:spcPct val="115000"/>
              </a:lnSpc>
              <a:spcBef>
                <a:spcPts val="1600"/>
              </a:spcBef>
              <a:spcAft>
                <a:spcPts val="1600"/>
              </a:spcAft>
              <a:buSzPts val="1400"/>
              <a:buChar char="■"/>
              <a:defRPr/>
            </a:lvl9pPr>
          </a:lstStyle>
          <a:p/>
        </p:txBody>
      </p:sp>
      <p:sp>
        <p:nvSpPr>
          <p:cNvPr id="2389" name="Google Shape;2389;p36"/>
          <p:cNvSpPr txBox="1"/>
          <p:nvPr>
            <p:ph idx="2" type="body"/>
          </p:nvPr>
        </p:nvSpPr>
        <p:spPr>
          <a:xfrm>
            <a:off x="4670700" y="1174500"/>
            <a:ext cx="3753300" cy="34290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Clr>
                <a:schemeClr val="lt1"/>
              </a:buClr>
              <a:buSzPts val="1400"/>
              <a:buChar char="●"/>
              <a:defRPr/>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1600"/>
              </a:spcBef>
              <a:spcAft>
                <a:spcPts val="0"/>
              </a:spcAft>
              <a:buSzPts val="1400"/>
              <a:buChar char="■"/>
              <a:defRPr/>
            </a:lvl3pPr>
            <a:lvl4pPr indent="-317500" lvl="3" marL="1828800" rtl="0">
              <a:lnSpc>
                <a:spcPct val="115000"/>
              </a:lnSpc>
              <a:spcBef>
                <a:spcPts val="1600"/>
              </a:spcBef>
              <a:spcAft>
                <a:spcPts val="0"/>
              </a:spcAft>
              <a:buSzPts val="1400"/>
              <a:buChar char="●"/>
              <a:defRPr/>
            </a:lvl4pPr>
            <a:lvl5pPr indent="-317500" lvl="4" marL="2286000" rtl="0">
              <a:lnSpc>
                <a:spcPct val="115000"/>
              </a:lnSpc>
              <a:spcBef>
                <a:spcPts val="1600"/>
              </a:spcBef>
              <a:spcAft>
                <a:spcPts val="0"/>
              </a:spcAft>
              <a:buSzPts val="1400"/>
              <a:buChar char="○"/>
              <a:defRPr/>
            </a:lvl5pPr>
            <a:lvl6pPr indent="-317500" lvl="5" marL="2743200" rtl="0">
              <a:lnSpc>
                <a:spcPct val="115000"/>
              </a:lnSpc>
              <a:spcBef>
                <a:spcPts val="1600"/>
              </a:spcBef>
              <a:spcAft>
                <a:spcPts val="0"/>
              </a:spcAft>
              <a:buSzPts val="1400"/>
              <a:buChar char="■"/>
              <a:defRPr/>
            </a:lvl6pPr>
            <a:lvl7pPr indent="-317500" lvl="6" marL="3200400" rtl="0">
              <a:lnSpc>
                <a:spcPct val="115000"/>
              </a:lnSpc>
              <a:spcBef>
                <a:spcPts val="1600"/>
              </a:spcBef>
              <a:spcAft>
                <a:spcPts val="0"/>
              </a:spcAft>
              <a:buSzPts val="1400"/>
              <a:buChar char="●"/>
              <a:defRPr/>
            </a:lvl7pPr>
            <a:lvl8pPr indent="-317500" lvl="7" marL="3657600" rtl="0">
              <a:lnSpc>
                <a:spcPct val="115000"/>
              </a:lnSpc>
              <a:spcBef>
                <a:spcPts val="1600"/>
              </a:spcBef>
              <a:spcAft>
                <a:spcPts val="0"/>
              </a:spcAft>
              <a:buSzPts val="1400"/>
              <a:buChar char="○"/>
              <a:defRPr/>
            </a:lvl8pPr>
            <a:lvl9pPr indent="-317500" lvl="8" marL="4114800" rtl="0">
              <a:lnSpc>
                <a:spcPct val="115000"/>
              </a:lnSpc>
              <a:spcBef>
                <a:spcPts val="1600"/>
              </a:spcBef>
              <a:spcAft>
                <a:spcPts val="1600"/>
              </a:spcAft>
              <a:buSzPts val="1400"/>
              <a:buChar char="■"/>
              <a:defRPr/>
            </a:lvl9pPr>
          </a:lstStyle>
          <a:p/>
        </p:txBody>
      </p:sp>
      <p:sp>
        <p:nvSpPr>
          <p:cNvPr id="2390" name="Google Shape;2390;p36"/>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391" name="Google Shape;2391;p36"/>
          <p:cNvGrpSpPr/>
          <p:nvPr/>
        </p:nvGrpSpPr>
        <p:grpSpPr>
          <a:xfrm>
            <a:off x="8492688" y="87720"/>
            <a:ext cx="530584" cy="530573"/>
            <a:chOff x="1770475" y="3453900"/>
            <a:chExt cx="1181175" cy="1181150"/>
          </a:xfrm>
        </p:grpSpPr>
        <p:sp>
          <p:nvSpPr>
            <p:cNvPr id="2392" name="Google Shape;2392;p36"/>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3" name="Google Shape;2393;p36"/>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4" name="Google Shape;2394;p36"/>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36"/>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6" name="Google Shape;2396;p36"/>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7" name="Google Shape;2397;p36"/>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8" name="Google Shape;2398;p36"/>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9" name="Google Shape;2399;p36"/>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0" name="Google Shape;2400;p36"/>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1" name="Google Shape;2401;p36"/>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2" name="Google Shape;2402;p36"/>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3" name="Google Shape;2403;p36"/>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4" name="Google Shape;2404;p36"/>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5" name="Google Shape;2405;p36"/>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6" name="Google Shape;2406;p36"/>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7" name="Google Shape;2407;p36"/>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8" name="Google Shape;2408;p36"/>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9" name="Google Shape;2409;p36"/>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0" name="Google Shape;2410;p36"/>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1" name="Google Shape;2411;p36"/>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2" name="Google Shape;2412;p36"/>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3" name="Google Shape;2413;p36"/>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4" name="Google Shape;2414;p36"/>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5" name="Google Shape;2415;p36"/>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6" name="Google Shape;2416;p36"/>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7" name="Google Shape;2417;p36"/>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8" name="Google Shape;2418;p36"/>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9" name="Google Shape;2419;p36"/>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0" name="Google Shape;2420;p36"/>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1" name="Google Shape;2421;p36"/>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2" name="Google Shape;2422;p36"/>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3" name="Google Shape;2423;p36"/>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24" name="Google Shape;2424;p36"/>
          <p:cNvGrpSpPr/>
          <p:nvPr/>
        </p:nvGrpSpPr>
        <p:grpSpPr>
          <a:xfrm>
            <a:off x="41963" y="4491970"/>
            <a:ext cx="530584" cy="530573"/>
            <a:chOff x="1770475" y="3453900"/>
            <a:chExt cx="1181175" cy="1181150"/>
          </a:xfrm>
        </p:grpSpPr>
        <p:sp>
          <p:nvSpPr>
            <p:cNvPr id="2425" name="Google Shape;2425;p36"/>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6" name="Google Shape;2426;p36"/>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7" name="Google Shape;2427;p36"/>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8" name="Google Shape;2428;p36"/>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9" name="Google Shape;2429;p36"/>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0" name="Google Shape;2430;p36"/>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1" name="Google Shape;2431;p36"/>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2" name="Google Shape;2432;p36"/>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3" name="Google Shape;2433;p36"/>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4" name="Google Shape;2434;p36"/>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5" name="Google Shape;2435;p36"/>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6" name="Google Shape;2436;p36"/>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7" name="Google Shape;2437;p36"/>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8" name="Google Shape;2438;p36"/>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9" name="Google Shape;2439;p36"/>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0" name="Google Shape;2440;p36"/>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1" name="Google Shape;2441;p36"/>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2" name="Google Shape;2442;p36"/>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3" name="Google Shape;2443;p36"/>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4" name="Google Shape;2444;p36"/>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5" name="Google Shape;2445;p36"/>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6" name="Google Shape;2446;p36"/>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7" name="Google Shape;2447;p36"/>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8" name="Google Shape;2448;p36"/>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9" name="Google Shape;2449;p36"/>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0" name="Google Shape;2450;p36"/>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1" name="Google Shape;2451;p36"/>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2" name="Google Shape;2452;p36"/>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3" name="Google Shape;2453;p36"/>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p36"/>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5" name="Google Shape;2455;p36"/>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6" name="Google Shape;2456;p36"/>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57" name="Google Shape;2457;p36"/>
          <p:cNvSpPr/>
          <p:nvPr/>
        </p:nvSpPr>
        <p:spPr>
          <a:xfrm rot="-1035443">
            <a:off x="-23140" y="84237"/>
            <a:ext cx="710904" cy="91150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TITLE_AND_TWO_COLUMNS_2_1">
    <p:spTree>
      <p:nvGrpSpPr>
        <p:cNvPr id="2458" name="Shape 2458"/>
        <p:cNvGrpSpPr/>
        <p:nvPr/>
      </p:nvGrpSpPr>
      <p:grpSpPr>
        <a:xfrm>
          <a:off x="0" y="0"/>
          <a:ext cx="0" cy="0"/>
          <a:chOff x="0" y="0"/>
          <a:chExt cx="0" cy="0"/>
        </a:xfrm>
      </p:grpSpPr>
      <p:pic>
        <p:nvPicPr>
          <p:cNvPr id="2459" name="Google Shape;2459;p37"/>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460" name="Google Shape;2460;p37"/>
          <p:cNvSpPr txBox="1"/>
          <p:nvPr>
            <p:ph idx="1" type="subTitle"/>
          </p:nvPr>
        </p:nvSpPr>
        <p:spPr>
          <a:xfrm>
            <a:off x="1230975" y="1459650"/>
            <a:ext cx="3202800" cy="222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461" name="Google Shape;2461;p37"/>
          <p:cNvSpPr txBox="1"/>
          <p:nvPr>
            <p:ph idx="2" type="subTitle"/>
          </p:nvPr>
        </p:nvSpPr>
        <p:spPr>
          <a:xfrm>
            <a:off x="4710200" y="1459650"/>
            <a:ext cx="3202800" cy="222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462" name="Google Shape;2462;p37"/>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463" name="Google Shape;2463;p37"/>
          <p:cNvGrpSpPr/>
          <p:nvPr/>
        </p:nvGrpSpPr>
        <p:grpSpPr>
          <a:xfrm>
            <a:off x="43040" y="20840"/>
            <a:ext cx="593576" cy="592934"/>
            <a:chOff x="4624275" y="3441875"/>
            <a:chExt cx="1206700" cy="1205150"/>
          </a:xfrm>
        </p:grpSpPr>
        <p:sp>
          <p:nvSpPr>
            <p:cNvPr id="2464" name="Google Shape;2464;p3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5" name="Google Shape;2465;p3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3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7" name="Google Shape;2467;p3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8" name="Google Shape;2468;p3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9" name="Google Shape;2469;p3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0" name="Google Shape;2470;p3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3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3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3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4" name="Google Shape;2474;p3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5" name="Google Shape;2475;p3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6" name="Google Shape;2476;p3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3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3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3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0" name="Google Shape;2480;p3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1" name="Google Shape;2481;p3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3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3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4" name="Google Shape;2484;p3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5" name="Google Shape;2485;p3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3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7" name="Google Shape;2487;p3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8" name="Google Shape;2488;p3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9" name="Google Shape;2489;p3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0" name="Google Shape;2490;p3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1" name="Google Shape;2491;p3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2" name="Google Shape;2492;p3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3" name="Google Shape;2493;p3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4" name="Google Shape;2494;p3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5" name="Google Shape;2495;p3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96" name="Google Shape;2496;p37"/>
          <p:cNvSpPr/>
          <p:nvPr/>
        </p:nvSpPr>
        <p:spPr>
          <a:xfrm rot="932611">
            <a:off x="8068543" y="1676938"/>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7" name="Google Shape;2497;p37"/>
          <p:cNvSpPr/>
          <p:nvPr/>
        </p:nvSpPr>
        <p:spPr>
          <a:xfrm rot="-820355">
            <a:off x="2737702" y="382452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98" name="Google Shape;2498;p37"/>
          <p:cNvGrpSpPr/>
          <p:nvPr/>
        </p:nvGrpSpPr>
        <p:grpSpPr>
          <a:xfrm>
            <a:off x="8465187" y="58"/>
            <a:ext cx="635328" cy="634511"/>
            <a:chOff x="4624275" y="3441875"/>
            <a:chExt cx="1206700" cy="1205150"/>
          </a:xfrm>
        </p:grpSpPr>
        <p:sp>
          <p:nvSpPr>
            <p:cNvPr id="2499" name="Google Shape;2499;p3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0" name="Google Shape;2500;p3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1" name="Google Shape;2501;p3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2" name="Google Shape;2502;p3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3" name="Google Shape;2503;p3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4" name="Google Shape;2504;p3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5" name="Google Shape;2505;p3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3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7" name="Google Shape;2507;p3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8" name="Google Shape;2508;p3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9" name="Google Shape;2509;p3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0" name="Google Shape;2510;p3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1" name="Google Shape;2511;p3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2" name="Google Shape;2512;p3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3" name="Google Shape;2513;p3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4" name="Google Shape;2514;p3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5" name="Google Shape;2515;p3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6" name="Google Shape;2516;p3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3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3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3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3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3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2" name="Google Shape;2522;p3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3" name="Google Shape;2523;p3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3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3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3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3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8" name="Google Shape;2528;p3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9" name="Google Shape;2529;p3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0" name="Google Shape;2530;p3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2531" name="Shape 2531"/>
        <p:cNvGrpSpPr/>
        <p:nvPr/>
      </p:nvGrpSpPr>
      <p:grpSpPr>
        <a:xfrm>
          <a:off x="0" y="0"/>
          <a:ext cx="0" cy="0"/>
          <a:chOff x="0" y="0"/>
          <a:chExt cx="0" cy="0"/>
        </a:xfrm>
      </p:grpSpPr>
      <p:pic>
        <p:nvPicPr>
          <p:cNvPr id="2532" name="Google Shape;2532;p38"/>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533" name="Google Shape;2533;p38"/>
          <p:cNvSpPr txBox="1"/>
          <p:nvPr>
            <p:ph idx="1" type="subTitle"/>
          </p:nvPr>
        </p:nvSpPr>
        <p:spPr>
          <a:xfrm>
            <a:off x="720000" y="3041375"/>
            <a:ext cx="2286300" cy="567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34" name="Google Shape;2534;p38"/>
          <p:cNvSpPr txBox="1"/>
          <p:nvPr>
            <p:ph idx="2" type="subTitle"/>
          </p:nvPr>
        </p:nvSpPr>
        <p:spPr>
          <a:xfrm>
            <a:off x="3428855" y="3041387"/>
            <a:ext cx="2286300" cy="567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35" name="Google Shape;2535;p38"/>
          <p:cNvSpPr txBox="1"/>
          <p:nvPr>
            <p:ph idx="3" type="subTitle"/>
          </p:nvPr>
        </p:nvSpPr>
        <p:spPr>
          <a:xfrm>
            <a:off x="6137698" y="3041398"/>
            <a:ext cx="2286300" cy="567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36" name="Google Shape;2536;p38"/>
          <p:cNvSpPr txBox="1"/>
          <p:nvPr>
            <p:ph idx="4" type="subTitle"/>
          </p:nvPr>
        </p:nvSpPr>
        <p:spPr>
          <a:xfrm>
            <a:off x="720000" y="2573525"/>
            <a:ext cx="22863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537" name="Google Shape;2537;p38"/>
          <p:cNvSpPr txBox="1"/>
          <p:nvPr>
            <p:ph idx="5" type="subTitle"/>
          </p:nvPr>
        </p:nvSpPr>
        <p:spPr>
          <a:xfrm>
            <a:off x="3428850" y="2573525"/>
            <a:ext cx="22863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538" name="Google Shape;2538;p38"/>
          <p:cNvSpPr txBox="1"/>
          <p:nvPr>
            <p:ph idx="6" type="subTitle"/>
          </p:nvPr>
        </p:nvSpPr>
        <p:spPr>
          <a:xfrm>
            <a:off x="6137700" y="2573525"/>
            <a:ext cx="22863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539" name="Google Shape;2539;p38"/>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540" name="Google Shape;2540;p38"/>
          <p:cNvGrpSpPr/>
          <p:nvPr/>
        </p:nvGrpSpPr>
        <p:grpSpPr>
          <a:xfrm>
            <a:off x="53652" y="63040"/>
            <a:ext cx="593576" cy="592934"/>
            <a:chOff x="4624275" y="3441875"/>
            <a:chExt cx="1206700" cy="1205150"/>
          </a:xfrm>
        </p:grpSpPr>
        <p:sp>
          <p:nvSpPr>
            <p:cNvPr id="2541" name="Google Shape;2541;p38"/>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38"/>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38"/>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4" name="Google Shape;2544;p38"/>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5" name="Google Shape;2545;p38"/>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6" name="Google Shape;2546;p38"/>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7" name="Google Shape;2547;p38"/>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8" name="Google Shape;2548;p38"/>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9" name="Google Shape;2549;p38"/>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0" name="Google Shape;2550;p38"/>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1" name="Google Shape;2551;p38"/>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2" name="Google Shape;2552;p38"/>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3" name="Google Shape;2553;p38"/>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4" name="Google Shape;2554;p38"/>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5" name="Google Shape;2555;p38"/>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6" name="Google Shape;2556;p38"/>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7" name="Google Shape;2557;p38"/>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8" name="Google Shape;2558;p38"/>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9" name="Google Shape;2559;p38"/>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0" name="Google Shape;2560;p38"/>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1" name="Google Shape;2561;p38"/>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2" name="Google Shape;2562;p38"/>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3" name="Google Shape;2563;p38"/>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4" name="Google Shape;2564;p38"/>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5" name="Google Shape;2565;p38"/>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6" name="Google Shape;2566;p38"/>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7" name="Google Shape;2567;p38"/>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8" name="Google Shape;2568;p38"/>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9" name="Google Shape;2569;p38"/>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0" name="Google Shape;2570;p38"/>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1" name="Google Shape;2571;p38"/>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2" name="Google Shape;2572;p38"/>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73" name="Google Shape;2573;p38"/>
          <p:cNvSpPr/>
          <p:nvPr/>
        </p:nvSpPr>
        <p:spPr>
          <a:xfrm rot="932611">
            <a:off x="7902343" y="1415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4" name="Google Shape;2574;p38"/>
          <p:cNvSpPr/>
          <p:nvPr/>
        </p:nvSpPr>
        <p:spPr>
          <a:xfrm rot="-820355">
            <a:off x="5542802" y="3984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75" name="Google Shape;2575;p38"/>
          <p:cNvGrpSpPr/>
          <p:nvPr/>
        </p:nvGrpSpPr>
        <p:grpSpPr>
          <a:xfrm>
            <a:off x="8465399" y="4508983"/>
            <a:ext cx="635328" cy="634511"/>
            <a:chOff x="4624275" y="3441875"/>
            <a:chExt cx="1206700" cy="1205150"/>
          </a:xfrm>
        </p:grpSpPr>
        <p:sp>
          <p:nvSpPr>
            <p:cNvPr id="2576" name="Google Shape;2576;p38"/>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7" name="Google Shape;2577;p38"/>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8" name="Google Shape;2578;p38"/>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9" name="Google Shape;2579;p38"/>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0" name="Google Shape;2580;p38"/>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38"/>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2" name="Google Shape;2582;p38"/>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3" name="Google Shape;2583;p38"/>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4" name="Google Shape;2584;p38"/>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5" name="Google Shape;2585;p38"/>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6" name="Google Shape;2586;p38"/>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7" name="Google Shape;2587;p38"/>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8" name="Google Shape;2588;p38"/>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p38"/>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38"/>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1" name="Google Shape;2591;p38"/>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2" name="Google Shape;2592;p38"/>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3" name="Google Shape;2593;p38"/>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4" name="Google Shape;2594;p38"/>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5" name="Google Shape;2595;p38"/>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6" name="Google Shape;2596;p38"/>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7" name="Google Shape;2597;p38"/>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8" name="Google Shape;2598;p38"/>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9" name="Google Shape;2599;p38"/>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0" name="Google Shape;2600;p38"/>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38"/>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2" name="Google Shape;2602;p38"/>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3" name="Google Shape;2603;p38"/>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38"/>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5" name="Google Shape;2605;p38"/>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6" name="Google Shape;2606;p38"/>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7" name="Google Shape;2607;p38"/>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
    <p:spTree>
      <p:nvGrpSpPr>
        <p:cNvPr id="2608" name="Shape 2608"/>
        <p:cNvGrpSpPr/>
        <p:nvPr/>
      </p:nvGrpSpPr>
      <p:grpSpPr>
        <a:xfrm>
          <a:off x="0" y="0"/>
          <a:ext cx="0" cy="0"/>
          <a:chOff x="0" y="0"/>
          <a:chExt cx="0" cy="0"/>
        </a:xfrm>
      </p:grpSpPr>
      <p:pic>
        <p:nvPicPr>
          <p:cNvPr id="2609" name="Google Shape;2609;p39"/>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610" name="Google Shape;2610;p39"/>
          <p:cNvSpPr txBox="1"/>
          <p:nvPr>
            <p:ph idx="1" type="subTitle"/>
          </p:nvPr>
        </p:nvSpPr>
        <p:spPr>
          <a:xfrm>
            <a:off x="1315230" y="2037275"/>
            <a:ext cx="30528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611" name="Google Shape;2611;p39"/>
          <p:cNvSpPr txBox="1"/>
          <p:nvPr>
            <p:ph idx="2" type="subTitle"/>
          </p:nvPr>
        </p:nvSpPr>
        <p:spPr>
          <a:xfrm>
            <a:off x="5490747" y="2037275"/>
            <a:ext cx="30096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612" name="Google Shape;2612;p39"/>
          <p:cNvSpPr txBox="1"/>
          <p:nvPr>
            <p:ph idx="3" type="subTitle"/>
          </p:nvPr>
        </p:nvSpPr>
        <p:spPr>
          <a:xfrm>
            <a:off x="1315230" y="3447000"/>
            <a:ext cx="30528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613" name="Google Shape;2613;p39"/>
          <p:cNvSpPr txBox="1"/>
          <p:nvPr>
            <p:ph idx="4" type="subTitle"/>
          </p:nvPr>
        </p:nvSpPr>
        <p:spPr>
          <a:xfrm>
            <a:off x="5490747" y="3447000"/>
            <a:ext cx="30096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614" name="Google Shape;2614;p39"/>
          <p:cNvSpPr txBox="1"/>
          <p:nvPr>
            <p:ph idx="5" type="subTitle"/>
          </p:nvPr>
        </p:nvSpPr>
        <p:spPr>
          <a:xfrm>
            <a:off x="1315203" y="1554575"/>
            <a:ext cx="30528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615" name="Google Shape;2615;p39"/>
          <p:cNvSpPr txBox="1"/>
          <p:nvPr>
            <p:ph idx="6" type="subTitle"/>
          </p:nvPr>
        </p:nvSpPr>
        <p:spPr>
          <a:xfrm>
            <a:off x="1315203" y="2964350"/>
            <a:ext cx="30528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616" name="Google Shape;2616;p39"/>
          <p:cNvSpPr txBox="1"/>
          <p:nvPr>
            <p:ph idx="7" type="subTitle"/>
          </p:nvPr>
        </p:nvSpPr>
        <p:spPr>
          <a:xfrm>
            <a:off x="5490747" y="1554575"/>
            <a:ext cx="30096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617" name="Google Shape;2617;p39"/>
          <p:cNvSpPr txBox="1"/>
          <p:nvPr>
            <p:ph idx="8" type="subTitle"/>
          </p:nvPr>
        </p:nvSpPr>
        <p:spPr>
          <a:xfrm>
            <a:off x="5490747" y="2964350"/>
            <a:ext cx="30096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618" name="Google Shape;2618;p39"/>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619" name="Google Shape;2619;p39"/>
          <p:cNvGrpSpPr/>
          <p:nvPr/>
        </p:nvGrpSpPr>
        <p:grpSpPr>
          <a:xfrm>
            <a:off x="-6" y="61966"/>
            <a:ext cx="634509" cy="634444"/>
            <a:chOff x="3248075" y="3436175"/>
            <a:chExt cx="1216700" cy="1216575"/>
          </a:xfrm>
        </p:grpSpPr>
        <p:sp>
          <p:nvSpPr>
            <p:cNvPr id="2620" name="Google Shape;2620;p3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1" name="Google Shape;2621;p3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2" name="Google Shape;2622;p3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3" name="Google Shape;2623;p3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4" name="Google Shape;2624;p3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5" name="Google Shape;2625;p3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6" name="Google Shape;2626;p3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7" name="Google Shape;2627;p3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8" name="Google Shape;2628;p3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9" name="Google Shape;2629;p3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0" name="Google Shape;2630;p3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1" name="Google Shape;2631;p3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2" name="Google Shape;2632;p3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3" name="Google Shape;2633;p3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4" name="Google Shape;2634;p3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5" name="Google Shape;2635;p3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6" name="Google Shape;2636;p3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7" name="Google Shape;2637;p3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8" name="Google Shape;2638;p3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9" name="Google Shape;2639;p3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0" name="Google Shape;2640;p3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1" name="Google Shape;2641;p3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2" name="Google Shape;2642;p3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3" name="Google Shape;2643;p3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4" name="Google Shape;2644;p3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5" name="Google Shape;2645;p3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6" name="Google Shape;2646;p3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7" name="Google Shape;2647;p3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8" name="Google Shape;2648;p3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9" name="Google Shape;2649;p3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0" name="Google Shape;2650;p3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1" name="Google Shape;2651;p3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52" name="Google Shape;2652;p39"/>
          <p:cNvSpPr/>
          <p:nvPr/>
        </p:nvSpPr>
        <p:spPr>
          <a:xfrm rot="932611">
            <a:off x="8238193" y="1404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3" name="Google Shape;2653;p39"/>
          <p:cNvSpPr/>
          <p:nvPr/>
        </p:nvSpPr>
        <p:spPr>
          <a:xfrm rot="-820355">
            <a:off x="3527" y="41478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54" name="Google Shape;2654;p39"/>
          <p:cNvGrpSpPr/>
          <p:nvPr/>
        </p:nvGrpSpPr>
        <p:grpSpPr>
          <a:xfrm>
            <a:off x="8423994" y="4509066"/>
            <a:ext cx="634509" cy="634444"/>
            <a:chOff x="3248075" y="3436175"/>
            <a:chExt cx="1216700" cy="1216575"/>
          </a:xfrm>
        </p:grpSpPr>
        <p:sp>
          <p:nvSpPr>
            <p:cNvPr id="2655" name="Google Shape;2655;p3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6" name="Google Shape;2656;p3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7" name="Google Shape;2657;p3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8" name="Google Shape;2658;p3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3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3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1" name="Google Shape;2661;p3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2" name="Google Shape;2662;p3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3" name="Google Shape;2663;p3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4" name="Google Shape;2664;p3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5" name="Google Shape;2665;p3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6" name="Google Shape;2666;p3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7" name="Google Shape;2667;p3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8" name="Google Shape;2668;p3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9" name="Google Shape;2669;p3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3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1" name="Google Shape;2671;p3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3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3" name="Google Shape;2673;p3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4" name="Google Shape;2674;p3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p3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6" name="Google Shape;2676;p3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7" name="Google Shape;2677;p3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8" name="Google Shape;2678;p3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9" name="Google Shape;2679;p3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0" name="Google Shape;2680;p3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1" name="Google Shape;2681;p3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2" name="Google Shape;2682;p3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3" name="Google Shape;2683;p3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4" name="Google Shape;2684;p3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5" name="Google Shape;2685;p3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6" name="Google Shape;2686;p3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ive columns">
  <p:cSld name="BLANK_1_1_1_1_1_2">
    <p:spTree>
      <p:nvGrpSpPr>
        <p:cNvPr id="2687" name="Shape 2687"/>
        <p:cNvGrpSpPr/>
        <p:nvPr/>
      </p:nvGrpSpPr>
      <p:grpSpPr>
        <a:xfrm>
          <a:off x="0" y="0"/>
          <a:ext cx="0" cy="0"/>
          <a:chOff x="0" y="0"/>
          <a:chExt cx="0" cy="0"/>
        </a:xfrm>
      </p:grpSpPr>
      <p:pic>
        <p:nvPicPr>
          <p:cNvPr id="2688" name="Google Shape;2688;p40"/>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689" name="Google Shape;2689;p40"/>
          <p:cNvSpPr txBox="1"/>
          <p:nvPr>
            <p:ph idx="1" type="subTitle"/>
          </p:nvPr>
        </p:nvSpPr>
        <p:spPr>
          <a:xfrm>
            <a:off x="720000" y="2254475"/>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90" name="Google Shape;2690;p40"/>
          <p:cNvSpPr txBox="1"/>
          <p:nvPr>
            <p:ph idx="2" type="subTitle"/>
          </p:nvPr>
        </p:nvSpPr>
        <p:spPr>
          <a:xfrm>
            <a:off x="3419271" y="2254475"/>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91" name="Google Shape;2691;p40"/>
          <p:cNvSpPr txBox="1"/>
          <p:nvPr>
            <p:ph idx="3" type="subTitle"/>
          </p:nvPr>
        </p:nvSpPr>
        <p:spPr>
          <a:xfrm>
            <a:off x="2069650" y="4035232"/>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92" name="Google Shape;2692;p40"/>
          <p:cNvSpPr txBox="1"/>
          <p:nvPr>
            <p:ph idx="4" type="subTitle"/>
          </p:nvPr>
        </p:nvSpPr>
        <p:spPr>
          <a:xfrm>
            <a:off x="4768910" y="4035232"/>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93" name="Google Shape;2693;p40"/>
          <p:cNvSpPr txBox="1"/>
          <p:nvPr>
            <p:ph idx="5" type="subTitle"/>
          </p:nvPr>
        </p:nvSpPr>
        <p:spPr>
          <a:xfrm>
            <a:off x="6118550" y="2254475"/>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694" name="Google Shape;2694;p40"/>
          <p:cNvSpPr txBox="1"/>
          <p:nvPr>
            <p:ph idx="6" type="subTitle"/>
          </p:nvPr>
        </p:nvSpPr>
        <p:spPr>
          <a:xfrm>
            <a:off x="720000" y="1802525"/>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695" name="Google Shape;2695;p40"/>
          <p:cNvSpPr txBox="1"/>
          <p:nvPr>
            <p:ph idx="7" type="subTitle"/>
          </p:nvPr>
        </p:nvSpPr>
        <p:spPr>
          <a:xfrm>
            <a:off x="3419275" y="1802525"/>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696" name="Google Shape;2696;p40"/>
          <p:cNvSpPr txBox="1"/>
          <p:nvPr>
            <p:ph idx="8" type="subTitle"/>
          </p:nvPr>
        </p:nvSpPr>
        <p:spPr>
          <a:xfrm>
            <a:off x="6118500" y="1802525"/>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697" name="Google Shape;2697;p40"/>
          <p:cNvSpPr txBox="1"/>
          <p:nvPr>
            <p:ph idx="9" type="subTitle"/>
          </p:nvPr>
        </p:nvSpPr>
        <p:spPr>
          <a:xfrm>
            <a:off x="2069650" y="3583132"/>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698" name="Google Shape;2698;p40"/>
          <p:cNvSpPr txBox="1"/>
          <p:nvPr>
            <p:ph idx="13" type="subTitle"/>
          </p:nvPr>
        </p:nvSpPr>
        <p:spPr>
          <a:xfrm>
            <a:off x="4768900" y="3583132"/>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699" name="Google Shape;2699;p40"/>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700" name="Google Shape;2700;p40"/>
          <p:cNvGrpSpPr/>
          <p:nvPr/>
        </p:nvGrpSpPr>
        <p:grpSpPr>
          <a:xfrm>
            <a:off x="41644" y="-9"/>
            <a:ext cx="634509" cy="634444"/>
            <a:chOff x="3248075" y="3436175"/>
            <a:chExt cx="1216700" cy="1216575"/>
          </a:xfrm>
        </p:grpSpPr>
        <p:sp>
          <p:nvSpPr>
            <p:cNvPr id="2701" name="Google Shape;2701;p4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4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4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4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4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4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7" name="Google Shape;2707;p4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8" name="Google Shape;2708;p4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9" name="Google Shape;2709;p4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0" name="Google Shape;2710;p4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1" name="Google Shape;2711;p4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2" name="Google Shape;2712;p4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3" name="Google Shape;2713;p4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4" name="Google Shape;2714;p4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5" name="Google Shape;2715;p4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6" name="Google Shape;2716;p4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7" name="Google Shape;2717;p4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8" name="Google Shape;2718;p4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9" name="Google Shape;2719;p4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0" name="Google Shape;2720;p4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1" name="Google Shape;2721;p4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2" name="Google Shape;2722;p4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3" name="Google Shape;2723;p4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4" name="Google Shape;2724;p4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5" name="Google Shape;2725;p4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6" name="Google Shape;2726;p4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7" name="Google Shape;2727;p4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8" name="Google Shape;2728;p4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9" name="Google Shape;2729;p4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0" name="Google Shape;2730;p4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1" name="Google Shape;2731;p4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2" name="Google Shape;2732;p4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33" name="Google Shape;2733;p40"/>
          <p:cNvGrpSpPr/>
          <p:nvPr/>
        </p:nvGrpSpPr>
        <p:grpSpPr>
          <a:xfrm>
            <a:off x="8467844" y="-9"/>
            <a:ext cx="634509" cy="634444"/>
            <a:chOff x="3248075" y="3436175"/>
            <a:chExt cx="1216700" cy="1216575"/>
          </a:xfrm>
        </p:grpSpPr>
        <p:sp>
          <p:nvSpPr>
            <p:cNvPr id="2734" name="Google Shape;2734;p4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5" name="Google Shape;2735;p4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6" name="Google Shape;2736;p4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7" name="Google Shape;2737;p4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8" name="Google Shape;2738;p4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9" name="Google Shape;2739;p4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0" name="Google Shape;2740;p4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1" name="Google Shape;2741;p4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2" name="Google Shape;2742;p4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3" name="Google Shape;2743;p4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4" name="Google Shape;2744;p4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5" name="Google Shape;2745;p4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6" name="Google Shape;2746;p4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7" name="Google Shape;2747;p4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8" name="Google Shape;2748;p4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9" name="Google Shape;2749;p4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0" name="Google Shape;2750;p4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1" name="Google Shape;2751;p4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2" name="Google Shape;2752;p4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3" name="Google Shape;2753;p4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4" name="Google Shape;2754;p4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5" name="Google Shape;2755;p4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6" name="Google Shape;2756;p4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7" name="Google Shape;2757;p4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8" name="Google Shape;2758;p4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9" name="Google Shape;2759;p4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0" name="Google Shape;2760;p4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1" name="Google Shape;2761;p4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2" name="Google Shape;2762;p4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3" name="Google Shape;2763;p4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4" name="Google Shape;2764;p4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5" name="Google Shape;2765;p4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2766" name="Shape 2766"/>
        <p:cNvGrpSpPr/>
        <p:nvPr/>
      </p:nvGrpSpPr>
      <p:grpSpPr>
        <a:xfrm>
          <a:off x="0" y="0"/>
          <a:ext cx="0" cy="0"/>
          <a:chOff x="0" y="0"/>
          <a:chExt cx="0" cy="0"/>
        </a:xfrm>
      </p:grpSpPr>
      <p:pic>
        <p:nvPicPr>
          <p:cNvPr id="2767" name="Google Shape;2767;p41"/>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768" name="Google Shape;2768;p41"/>
          <p:cNvSpPr txBox="1"/>
          <p:nvPr>
            <p:ph idx="1" type="subTitle"/>
          </p:nvPr>
        </p:nvSpPr>
        <p:spPr>
          <a:xfrm>
            <a:off x="720000" y="2264443"/>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69" name="Google Shape;2769;p41"/>
          <p:cNvSpPr txBox="1"/>
          <p:nvPr>
            <p:ph idx="2" type="subTitle"/>
          </p:nvPr>
        </p:nvSpPr>
        <p:spPr>
          <a:xfrm>
            <a:off x="3419275" y="2264443"/>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70" name="Google Shape;2770;p41"/>
          <p:cNvSpPr txBox="1"/>
          <p:nvPr>
            <p:ph idx="3" type="subTitle"/>
          </p:nvPr>
        </p:nvSpPr>
        <p:spPr>
          <a:xfrm>
            <a:off x="720000" y="4045200"/>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71" name="Google Shape;2771;p41"/>
          <p:cNvSpPr txBox="1"/>
          <p:nvPr>
            <p:ph idx="4" type="subTitle"/>
          </p:nvPr>
        </p:nvSpPr>
        <p:spPr>
          <a:xfrm>
            <a:off x="3419271" y="4045200"/>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72" name="Google Shape;2772;p41"/>
          <p:cNvSpPr txBox="1"/>
          <p:nvPr>
            <p:ph idx="5" type="subTitle"/>
          </p:nvPr>
        </p:nvSpPr>
        <p:spPr>
          <a:xfrm>
            <a:off x="6118550" y="2264443"/>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73" name="Google Shape;2773;p41"/>
          <p:cNvSpPr txBox="1"/>
          <p:nvPr>
            <p:ph idx="6" type="subTitle"/>
          </p:nvPr>
        </p:nvSpPr>
        <p:spPr>
          <a:xfrm>
            <a:off x="6118550" y="4045200"/>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74" name="Google Shape;2774;p41"/>
          <p:cNvSpPr txBox="1"/>
          <p:nvPr>
            <p:ph idx="7" type="subTitle"/>
          </p:nvPr>
        </p:nvSpPr>
        <p:spPr>
          <a:xfrm>
            <a:off x="720000" y="1812493"/>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775" name="Google Shape;2775;p41"/>
          <p:cNvSpPr txBox="1"/>
          <p:nvPr>
            <p:ph idx="8" type="subTitle"/>
          </p:nvPr>
        </p:nvSpPr>
        <p:spPr>
          <a:xfrm>
            <a:off x="3419275" y="1812493"/>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776" name="Google Shape;2776;p41"/>
          <p:cNvSpPr txBox="1"/>
          <p:nvPr>
            <p:ph idx="9" type="subTitle"/>
          </p:nvPr>
        </p:nvSpPr>
        <p:spPr>
          <a:xfrm>
            <a:off x="6118550" y="1812493"/>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777" name="Google Shape;2777;p41"/>
          <p:cNvSpPr txBox="1"/>
          <p:nvPr>
            <p:ph idx="13" type="subTitle"/>
          </p:nvPr>
        </p:nvSpPr>
        <p:spPr>
          <a:xfrm>
            <a:off x="6118550" y="3593100"/>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778" name="Google Shape;2778;p41"/>
          <p:cNvSpPr txBox="1"/>
          <p:nvPr>
            <p:ph idx="14" type="subTitle"/>
          </p:nvPr>
        </p:nvSpPr>
        <p:spPr>
          <a:xfrm>
            <a:off x="720000" y="3593100"/>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779" name="Google Shape;2779;p41"/>
          <p:cNvSpPr txBox="1"/>
          <p:nvPr>
            <p:ph idx="15" type="subTitle"/>
          </p:nvPr>
        </p:nvSpPr>
        <p:spPr>
          <a:xfrm>
            <a:off x="3419275" y="3593100"/>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780" name="Google Shape;2780;p41"/>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781" name="Google Shape;2781;p41"/>
          <p:cNvGrpSpPr/>
          <p:nvPr/>
        </p:nvGrpSpPr>
        <p:grpSpPr>
          <a:xfrm>
            <a:off x="41644" y="-9"/>
            <a:ext cx="634509" cy="634444"/>
            <a:chOff x="3248075" y="3436175"/>
            <a:chExt cx="1216700" cy="1216575"/>
          </a:xfrm>
        </p:grpSpPr>
        <p:sp>
          <p:nvSpPr>
            <p:cNvPr id="2782" name="Google Shape;2782;p4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3" name="Google Shape;2783;p4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4" name="Google Shape;2784;p4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5" name="Google Shape;2785;p4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6" name="Google Shape;2786;p4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7" name="Google Shape;2787;p4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8" name="Google Shape;2788;p4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9" name="Google Shape;2789;p4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0" name="Google Shape;2790;p4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1" name="Google Shape;2791;p4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2" name="Google Shape;2792;p4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3" name="Google Shape;2793;p4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4" name="Google Shape;2794;p4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5" name="Google Shape;2795;p4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6" name="Google Shape;2796;p4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7" name="Google Shape;2797;p4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8" name="Google Shape;2798;p4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9" name="Google Shape;2799;p4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0" name="Google Shape;2800;p4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1" name="Google Shape;2801;p4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2" name="Google Shape;2802;p4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3" name="Google Shape;2803;p4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4" name="Google Shape;2804;p4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5" name="Google Shape;2805;p4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6" name="Google Shape;2806;p4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7" name="Google Shape;2807;p4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8" name="Google Shape;2808;p4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9" name="Google Shape;2809;p4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0" name="Google Shape;2810;p4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1" name="Google Shape;2811;p4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2" name="Google Shape;2812;p4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3" name="Google Shape;2813;p4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14" name="Google Shape;2814;p41"/>
          <p:cNvGrpSpPr/>
          <p:nvPr/>
        </p:nvGrpSpPr>
        <p:grpSpPr>
          <a:xfrm>
            <a:off x="8467844" y="-9"/>
            <a:ext cx="634509" cy="634444"/>
            <a:chOff x="3248075" y="3436175"/>
            <a:chExt cx="1216700" cy="1216575"/>
          </a:xfrm>
        </p:grpSpPr>
        <p:sp>
          <p:nvSpPr>
            <p:cNvPr id="2815" name="Google Shape;2815;p4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6" name="Google Shape;2816;p4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7" name="Google Shape;2817;p4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8" name="Google Shape;2818;p4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9" name="Google Shape;2819;p4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0" name="Google Shape;2820;p4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1" name="Google Shape;2821;p4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2" name="Google Shape;2822;p4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3" name="Google Shape;2823;p4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4" name="Google Shape;2824;p4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5" name="Google Shape;2825;p4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6" name="Google Shape;2826;p4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7" name="Google Shape;2827;p4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8" name="Google Shape;2828;p4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9" name="Google Shape;2829;p4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0" name="Google Shape;2830;p4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1" name="Google Shape;2831;p4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2" name="Google Shape;2832;p4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3" name="Google Shape;2833;p4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4" name="Google Shape;2834;p4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5" name="Google Shape;2835;p4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6" name="Google Shape;2836;p4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7" name="Google Shape;2837;p4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8" name="Google Shape;2838;p4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9" name="Google Shape;2839;p4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0" name="Google Shape;2840;p4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1" name="Google Shape;2841;p4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2" name="Google Shape;2842;p4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3" name="Google Shape;2843;p4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4" name="Google Shape;2844;p4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5" name="Google Shape;2845;p4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6" name="Google Shape;2846;p4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47" name="Google Shape;2847;p41"/>
          <p:cNvSpPr/>
          <p:nvPr/>
        </p:nvSpPr>
        <p:spPr>
          <a:xfrm rot="-820355">
            <a:off x="-88073" y="17988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8" name="Google Shape;2848;p41"/>
          <p:cNvSpPr/>
          <p:nvPr/>
        </p:nvSpPr>
        <p:spPr>
          <a:xfrm rot="932611">
            <a:off x="8533443" y="2590013"/>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2849" name="Shape 2849"/>
        <p:cNvGrpSpPr/>
        <p:nvPr/>
      </p:nvGrpSpPr>
      <p:grpSpPr>
        <a:xfrm>
          <a:off x="0" y="0"/>
          <a:ext cx="0" cy="0"/>
          <a:chOff x="0" y="0"/>
          <a:chExt cx="0" cy="0"/>
        </a:xfrm>
      </p:grpSpPr>
      <p:pic>
        <p:nvPicPr>
          <p:cNvPr id="2850" name="Google Shape;2850;p42"/>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851" name="Google Shape;2851;p42"/>
          <p:cNvSpPr txBox="1"/>
          <p:nvPr>
            <p:ph hasCustomPrompt="1" type="title"/>
          </p:nvPr>
        </p:nvSpPr>
        <p:spPr>
          <a:xfrm rot="-358">
            <a:off x="5145950" y="902464"/>
            <a:ext cx="2881200" cy="9603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spcBef>
                <a:spcPts val="0"/>
              </a:spcBef>
              <a:spcAft>
                <a:spcPts val="0"/>
              </a:spcAft>
              <a:buSzPts val="6200"/>
              <a:buNone/>
              <a:defRPr sz="6200"/>
            </a:lvl2pPr>
            <a:lvl3pPr lvl="2" rtl="0">
              <a:spcBef>
                <a:spcPts val="0"/>
              </a:spcBef>
              <a:spcAft>
                <a:spcPts val="0"/>
              </a:spcAft>
              <a:buSzPts val="6200"/>
              <a:buNone/>
              <a:defRPr sz="6200"/>
            </a:lvl3pPr>
            <a:lvl4pPr lvl="3" rtl="0">
              <a:spcBef>
                <a:spcPts val="0"/>
              </a:spcBef>
              <a:spcAft>
                <a:spcPts val="0"/>
              </a:spcAft>
              <a:buSzPts val="6200"/>
              <a:buNone/>
              <a:defRPr sz="6200"/>
            </a:lvl4pPr>
            <a:lvl5pPr lvl="4" rtl="0">
              <a:spcBef>
                <a:spcPts val="0"/>
              </a:spcBef>
              <a:spcAft>
                <a:spcPts val="0"/>
              </a:spcAft>
              <a:buSzPts val="6200"/>
              <a:buNone/>
              <a:defRPr sz="6200"/>
            </a:lvl5pPr>
            <a:lvl6pPr lvl="5" rtl="0">
              <a:spcBef>
                <a:spcPts val="0"/>
              </a:spcBef>
              <a:spcAft>
                <a:spcPts val="0"/>
              </a:spcAft>
              <a:buSzPts val="6200"/>
              <a:buNone/>
              <a:defRPr sz="6200"/>
            </a:lvl6pPr>
            <a:lvl7pPr lvl="6" rtl="0">
              <a:spcBef>
                <a:spcPts val="0"/>
              </a:spcBef>
              <a:spcAft>
                <a:spcPts val="0"/>
              </a:spcAft>
              <a:buSzPts val="6200"/>
              <a:buNone/>
              <a:defRPr sz="6200"/>
            </a:lvl7pPr>
            <a:lvl8pPr lvl="7" rtl="0">
              <a:spcBef>
                <a:spcPts val="0"/>
              </a:spcBef>
              <a:spcAft>
                <a:spcPts val="0"/>
              </a:spcAft>
              <a:buSzPts val="6200"/>
              <a:buNone/>
              <a:defRPr sz="6200"/>
            </a:lvl8pPr>
            <a:lvl9pPr lvl="8" rtl="0">
              <a:spcBef>
                <a:spcPts val="0"/>
              </a:spcBef>
              <a:spcAft>
                <a:spcPts val="0"/>
              </a:spcAft>
              <a:buSzPts val="6200"/>
              <a:buNone/>
              <a:defRPr sz="6200"/>
            </a:lvl9pPr>
          </a:lstStyle>
          <a:p>
            <a:r>
              <a:t>xx%</a:t>
            </a:r>
          </a:p>
        </p:txBody>
      </p:sp>
      <p:sp>
        <p:nvSpPr>
          <p:cNvPr id="2852" name="Google Shape;2852;p42"/>
          <p:cNvSpPr txBox="1"/>
          <p:nvPr>
            <p:ph idx="1" type="subTitle"/>
          </p:nvPr>
        </p:nvSpPr>
        <p:spPr>
          <a:xfrm>
            <a:off x="5145927" y="18628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853" name="Google Shape;2853;p42"/>
          <p:cNvSpPr txBox="1"/>
          <p:nvPr>
            <p:ph hasCustomPrompt="1" idx="2" type="title"/>
          </p:nvPr>
        </p:nvSpPr>
        <p:spPr>
          <a:xfrm>
            <a:off x="5145950" y="2889801"/>
            <a:ext cx="2881200" cy="9606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spcBef>
                <a:spcPts val="0"/>
              </a:spcBef>
              <a:spcAft>
                <a:spcPts val="0"/>
              </a:spcAft>
              <a:buSzPts val="6200"/>
              <a:buNone/>
              <a:defRPr sz="6200"/>
            </a:lvl2pPr>
            <a:lvl3pPr lvl="2" rtl="0">
              <a:spcBef>
                <a:spcPts val="0"/>
              </a:spcBef>
              <a:spcAft>
                <a:spcPts val="0"/>
              </a:spcAft>
              <a:buSzPts val="6200"/>
              <a:buNone/>
              <a:defRPr sz="6200"/>
            </a:lvl3pPr>
            <a:lvl4pPr lvl="3" rtl="0">
              <a:spcBef>
                <a:spcPts val="0"/>
              </a:spcBef>
              <a:spcAft>
                <a:spcPts val="0"/>
              </a:spcAft>
              <a:buSzPts val="6200"/>
              <a:buNone/>
              <a:defRPr sz="6200"/>
            </a:lvl4pPr>
            <a:lvl5pPr lvl="4" rtl="0">
              <a:spcBef>
                <a:spcPts val="0"/>
              </a:spcBef>
              <a:spcAft>
                <a:spcPts val="0"/>
              </a:spcAft>
              <a:buSzPts val="6200"/>
              <a:buNone/>
              <a:defRPr sz="6200"/>
            </a:lvl5pPr>
            <a:lvl6pPr lvl="5" rtl="0">
              <a:spcBef>
                <a:spcPts val="0"/>
              </a:spcBef>
              <a:spcAft>
                <a:spcPts val="0"/>
              </a:spcAft>
              <a:buSzPts val="6200"/>
              <a:buNone/>
              <a:defRPr sz="6200"/>
            </a:lvl6pPr>
            <a:lvl7pPr lvl="6" rtl="0">
              <a:spcBef>
                <a:spcPts val="0"/>
              </a:spcBef>
              <a:spcAft>
                <a:spcPts val="0"/>
              </a:spcAft>
              <a:buSzPts val="6200"/>
              <a:buNone/>
              <a:defRPr sz="6200"/>
            </a:lvl7pPr>
            <a:lvl8pPr lvl="7" rtl="0">
              <a:spcBef>
                <a:spcPts val="0"/>
              </a:spcBef>
              <a:spcAft>
                <a:spcPts val="0"/>
              </a:spcAft>
              <a:buSzPts val="6200"/>
              <a:buNone/>
              <a:defRPr sz="6200"/>
            </a:lvl8pPr>
            <a:lvl9pPr lvl="8" rtl="0">
              <a:spcBef>
                <a:spcPts val="0"/>
              </a:spcBef>
              <a:spcAft>
                <a:spcPts val="0"/>
              </a:spcAft>
              <a:buSzPts val="6200"/>
              <a:buNone/>
              <a:defRPr sz="6200"/>
            </a:lvl9pPr>
          </a:lstStyle>
          <a:p>
            <a:r>
              <a:t>xx%</a:t>
            </a:r>
          </a:p>
        </p:txBody>
      </p:sp>
      <p:sp>
        <p:nvSpPr>
          <p:cNvPr id="2854" name="Google Shape;2854;p42"/>
          <p:cNvSpPr txBox="1"/>
          <p:nvPr>
            <p:ph idx="3" type="subTitle"/>
          </p:nvPr>
        </p:nvSpPr>
        <p:spPr>
          <a:xfrm>
            <a:off x="5145927" y="38502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855" name="Google Shape;2855;p42"/>
          <p:cNvSpPr txBox="1"/>
          <p:nvPr>
            <p:ph hasCustomPrompt="1" idx="4" type="title"/>
          </p:nvPr>
        </p:nvSpPr>
        <p:spPr>
          <a:xfrm rot="-358">
            <a:off x="1116875" y="902464"/>
            <a:ext cx="2881200" cy="9603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lgn="r">
              <a:spcBef>
                <a:spcPts val="0"/>
              </a:spcBef>
              <a:spcAft>
                <a:spcPts val="0"/>
              </a:spcAft>
              <a:buSzPts val="6200"/>
              <a:buNone/>
              <a:defRPr sz="6200"/>
            </a:lvl2pPr>
            <a:lvl3pPr lvl="2" rtl="0" algn="r">
              <a:spcBef>
                <a:spcPts val="0"/>
              </a:spcBef>
              <a:spcAft>
                <a:spcPts val="0"/>
              </a:spcAft>
              <a:buSzPts val="6200"/>
              <a:buNone/>
              <a:defRPr sz="6200"/>
            </a:lvl3pPr>
            <a:lvl4pPr lvl="3" rtl="0" algn="r">
              <a:spcBef>
                <a:spcPts val="0"/>
              </a:spcBef>
              <a:spcAft>
                <a:spcPts val="0"/>
              </a:spcAft>
              <a:buSzPts val="6200"/>
              <a:buNone/>
              <a:defRPr sz="6200"/>
            </a:lvl4pPr>
            <a:lvl5pPr lvl="4" rtl="0" algn="r">
              <a:spcBef>
                <a:spcPts val="0"/>
              </a:spcBef>
              <a:spcAft>
                <a:spcPts val="0"/>
              </a:spcAft>
              <a:buSzPts val="6200"/>
              <a:buNone/>
              <a:defRPr sz="6200"/>
            </a:lvl5pPr>
            <a:lvl6pPr lvl="5" rtl="0" algn="r">
              <a:spcBef>
                <a:spcPts val="0"/>
              </a:spcBef>
              <a:spcAft>
                <a:spcPts val="0"/>
              </a:spcAft>
              <a:buSzPts val="6200"/>
              <a:buNone/>
              <a:defRPr sz="6200"/>
            </a:lvl6pPr>
            <a:lvl7pPr lvl="6" rtl="0" algn="r">
              <a:spcBef>
                <a:spcPts val="0"/>
              </a:spcBef>
              <a:spcAft>
                <a:spcPts val="0"/>
              </a:spcAft>
              <a:buSzPts val="6200"/>
              <a:buNone/>
              <a:defRPr sz="6200"/>
            </a:lvl7pPr>
            <a:lvl8pPr lvl="7" rtl="0" algn="r">
              <a:spcBef>
                <a:spcPts val="0"/>
              </a:spcBef>
              <a:spcAft>
                <a:spcPts val="0"/>
              </a:spcAft>
              <a:buSzPts val="6200"/>
              <a:buNone/>
              <a:defRPr sz="6200"/>
            </a:lvl8pPr>
            <a:lvl9pPr lvl="8" rtl="0" algn="r">
              <a:spcBef>
                <a:spcPts val="0"/>
              </a:spcBef>
              <a:spcAft>
                <a:spcPts val="0"/>
              </a:spcAft>
              <a:buSzPts val="6200"/>
              <a:buNone/>
              <a:defRPr sz="6200"/>
            </a:lvl9pPr>
          </a:lstStyle>
          <a:p>
            <a:r>
              <a:t>xx%</a:t>
            </a:r>
          </a:p>
        </p:txBody>
      </p:sp>
      <p:sp>
        <p:nvSpPr>
          <p:cNvPr id="2856" name="Google Shape;2856;p42"/>
          <p:cNvSpPr txBox="1"/>
          <p:nvPr>
            <p:ph idx="5" type="subTitle"/>
          </p:nvPr>
        </p:nvSpPr>
        <p:spPr>
          <a:xfrm>
            <a:off x="1116853" y="18628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2857" name="Google Shape;2857;p42"/>
          <p:cNvSpPr txBox="1"/>
          <p:nvPr>
            <p:ph hasCustomPrompt="1" idx="6" type="title"/>
          </p:nvPr>
        </p:nvSpPr>
        <p:spPr>
          <a:xfrm>
            <a:off x="1116875" y="2889801"/>
            <a:ext cx="2881200" cy="9606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lgn="r">
              <a:spcBef>
                <a:spcPts val="0"/>
              </a:spcBef>
              <a:spcAft>
                <a:spcPts val="0"/>
              </a:spcAft>
              <a:buSzPts val="6200"/>
              <a:buNone/>
              <a:defRPr sz="6200"/>
            </a:lvl2pPr>
            <a:lvl3pPr lvl="2" rtl="0" algn="r">
              <a:spcBef>
                <a:spcPts val="0"/>
              </a:spcBef>
              <a:spcAft>
                <a:spcPts val="0"/>
              </a:spcAft>
              <a:buSzPts val="6200"/>
              <a:buNone/>
              <a:defRPr sz="6200"/>
            </a:lvl3pPr>
            <a:lvl4pPr lvl="3" rtl="0" algn="r">
              <a:spcBef>
                <a:spcPts val="0"/>
              </a:spcBef>
              <a:spcAft>
                <a:spcPts val="0"/>
              </a:spcAft>
              <a:buSzPts val="6200"/>
              <a:buNone/>
              <a:defRPr sz="6200"/>
            </a:lvl4pPr>
            <a:lvl5pPr lvl="4" rtl="0" algn="r">
              <a:spcBef>
                <a:spcPts val="0"/>
              </a:spcBef>
              <a:spcAft>
                <a:spcPts val="0"/>
              </a:spcAft>
              <a:buSzPts val="6200"/>
              <a:buNone/>
              <a:defRPr sz="6200"/>
            </a:lvl5pPr>
            <a:lvl6pPr lvl="5" rtl="0" algn="r">
              <a:spcBef>
                <a:spcPts val="0"/>
              </a:spcBef>
              <a:spcAft>
                <a:spcPts val="0"/>
              </a:spcAft>
              <a:buSzPts val="6200"/>
              <a:buNone/>
              <a:defRPr sz="6200"/>
            </a:lvl6pPr>
            <a:lvl7pPr lvl="6" rtl="0" algn="r">
              <a:spcBef>
                <a:spcPts val="0"/>
              </a:spcBef>
              <a:spcAft>
                <a:spcPts val="0"/>
              </a:spcAft>
              <a:buSzPts val="6200"/>
              <a:buNone/>
              <a:defRPr sz="6200"/>
            </a:lvl7pPr>
            <a:lvl8pPr lvl="7" rtl="0" algn="r">
              <a:spcBef>
                <a:spcPts val="0"/>
              </a:spcBef>
              <a:spcAft>
                <a:spcPts val="0"/>
              </a:spcAft>
              <a:buSzPts val="6200"/>
              <a:buNone/>
              <a:defRPr sz="6200"/>
            </a:lvl8pPr>
            <a:lvl9pPr lvl="8" rtl="0" algn="r">
              <a:spcBef>
                <a:spcPts val="0"/>
              </a:spcBef>
              <a:spcAft>
                <a:spcPts val="0"/>
              </a:spcAft>
              <a:buSzPts val="6200"/>
              <a:buNone/>
              <a:defRPr sz="6200"/>
            </a:lvl9pPr>
          </a:lstStyle>
          <a:p>
            <a:r>
              <a:t>xx%</a:t>
            </a:r>
          </a:p>
        </p:txBody>
      </p:sp>
      <p:sp>
        <p:nvSpPr>
          <p:cNvPr id="2858" name="Google Shape;2858;p42"/>
          <p:cNvSpPr txBox="1"/>
          <p:nvPr>
            <p:ph idx="7" type="subTitle"/>
          </p:nvPr>
        </p:nvSpPr>
        <p:spPr>
          <a:xfrm>
            <a:off x="1116853" y="38502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2859" name="Google Shape;2859;p42"/>
          <p:cNvSpPr/>
          <p:nvPr/>
        </p:nvSpPr>
        <p:spPr>
          <a:xfrm rot="932611">
            <a:off x="8323693" y="5268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0" name="Google Shape;2860;p42"/>
          <p:cNvSpPr/>
          <p:nvPr/>
        </p:nvSpPr>
        <p:spPr>
          <a:xfrm rot="-820355">
            <a:off x="97327" y="36210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861" name="Google Shape;2861;p42"/>
          <p:cNvGrpSpPr/>
          <p:nvPr/>
        </p:nvGrpSpPr>
        <p:grpSpPr>
          <a:xfrm>
            <a:off x="0" y="10"/>
            <a:ext cx="617719" cy="617655"/>
            <a:chOff x="3248075" y="3436175"/>
            <a:chExt cx="1216700" cy="1216575"/>
          </a:xfrm>
        </p:grpSpPr>
        <p:sp>
          <p:nvSpPr>
            <p:cNvPr id="2862" name="Google Shape;2862;p4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3" name="Google Shape;2863;p4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4" name="Google Shape;2864;p4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5" name="Google Shape;2865;p4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6" name="Google Shape;2866;p4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7" name="Google Shape;2867;p4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8" name="Google Shape;2868;p4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9" name="Google Shape;2869;p4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0" name="Google Shape;2870;p4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1" name="Google Shape;2871;p4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2" name="Google Shape;2872;p4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3" name="Google Shape;2873;p4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4" name="Google Shape;2874;p4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5" name="Google Shape;2875;p4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6" name="Google Shape;2876;p4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7" name="Google Shape;2877;p4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8" name="Google Shape;2878;p4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9" name="Google Shape;2879;p4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0" name="Google Shape;2880;p4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1" name="Google Shape;2881;p4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2" name="Google Shape;2882;p4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3" name="Google Shape;2883;p4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4" name="Google Shape;2884;p4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5" name="Google Shape;2885;p4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6" name="Google Shape;2886;p4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7" name="Google Shape;2887;p4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8" name="Google Shape;2888;p4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9" name="Google Shape;2889;p4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0" name="Google Shape;2890;p4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1" name="Google Shape;2891;p4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2" name="Google Shape;2892;p4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3" name="Google Shape;2893;p4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94" name="Google Shape;2894;p42"/>
          <p:cNvGrpSpPr/>
          <p:nvPr/>
        </p:nvGrpSpPr>
        <p:grpSpPr>
          <a:xfrm>
            <a:off x="8526275" y="4442135"/>
            <a:ext cx="617719" cy="617655"/>
            <a:chOff x="3248075" y="3436175"/>
            <a:chExt cx="1216700" cy="1216575"/>
          </a:xfrm>
        </p:grpSpPr>
        <p:sp>
          <p:nvSpPr>
            <p:cNvPr id="2895" name="Google Shape;2895;p4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6" name="Google Shape;2896;p4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7" name="Google Shape;2897;p4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8" name="Google Shape;2898;p4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9" name="Google Shape;2899;p4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0" name="Google Shape;2900;p4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1" name="Google Shape;2901;p4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2" name="Google Shape;2902;p4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3" name="Google Shape;2903;p4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4" name="Google Shape;2904;p4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5" name="Google Shape;2905;p4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6" name="Google Shape;2906;p4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7" name="Google Shape;2907;p4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8" name="Google Shape;2908;p4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9" name="Google Shape;2909;p4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0" name="Google Shape;2910;p4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1" name="Google Shape;2911;p4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2" name="Google Shape;2912;p4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3" name="Google Shape;2913;p4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4" name="Google Shape;2914;p4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5" name="Google Shape;2915;p4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6" name="Google Shape;2916;p4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7" name="Google Shape;2917;p4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8" name="Google Shape;2918;p4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9" name="Google Shape;2919;p4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0" name="Google Shape;2920;p4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1" name="Google Shape;2921;p4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2" name="Google Shape;2922;p4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3" name="Google Shape;2923;p4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4" name="Google Shape;2924;p4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5" name="Google Shape;2925;p4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6" name="Google Shape;2926;p4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TITLE_AND_TWO_COLUMNS_1">
    <p:spTree>
      <p:nvGrpSpPr>
        <p:cNvPr id="2927" name="Shape 2927"/>
        <p:cNvGrpSpPr/>
        <p:nvPr/>
      </p:nvGrpSpPr>
      <p:grpSpPr>
        <a:xfrm>
          <a:off x="0" y="0"/>
          <a:ext cx="0" cy="0"/>
          <a:chOff x="0" y="0"/>
          <a:chExt cx="0" cy="0"/>
        </a:xfrm>
      </p:grpSpPr>
      <p:pic>
        <p:nvPicPr>
          <p:cNvPr id="2928" name="Google Shape;2928;p43"/>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929" name="Google Shape;2929;p43"/>
          <p:cNvSpPr txBox="1"/>
          <p:nvPr>
            <p:ph idx="1" type="subTitle"/>
          </p:nvPr>
        </p:nvSpPr>
        <p:spPr>
          <a:xfrm>
            <a:off x="1290763" y="3768450"/>
            <a:ext cx="2907600" cy="634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930" name="Google Shape;2930;p43"/>
          <p:cNvSpPr txBox="1"/>
          <p:nvPr>
            <p:ph idx="2" type="subTitle"/>
          </p:nvPr>
        </p:nvSpPr>
        <p:spPr>
          <a:xfrm>
            <a:off x="4945638" y="3768450"/>
            <a:ext cx="2907600" cy="634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931" name="Google Shape;2931;p43"/>
          <p:cNvSpPr txBox="1"/>
          <p:nvPr>
            <p:ph hasCustomPrompt="1" type="title"/>
          </p:nvPr>
        </p:nvSpPr>
        <p:spPr>
          <a:xfrm>
            <a:off x="1290763" y="1844100"/>
            <a:ext cx="2907600" cy="7602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4000"/>
              <a:buNone/>
              <a:defRPr sz="4000"/>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2932" name="Google Shape;2932;p43"/>
          <p:cNvSpPr txBox="1"/>
          <p:nvPr>
            <p:ph hasCustomPrompt="1" idx="3" type="title"/>
          </p:nvPr>
        </p:nvSpPr>
        <p:spPr>
          <a:xfrm>
            <a:off x="4945638" y="1844100"/>
            <a:ext cx="2907600" cy="7602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4000"/>
              <a:buNone/>
              <a:defRPr sz="4000"/>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2933" name="Google Shape;2933;p43"/>
          <p:cNvSpPr txBox="1"/>
          <p:nvPr>
            <p:ph idx="4" type="subTitle"/>
          </p:nvPr>
        </p:nvSpPr>
        <p:spPr>
          <a:xfrm>
            <a:off x="1290763" y="3457450"/>
            <a:ext cx="2907600" cy="46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934" name="Google Shape;2934;p43"/>
          <p:cNvSpPr txBox="1"/>
          <p:nvPr>
            <p:ph idx="5" type="subTitle"/>
          </p:nvPr>
        </p:nvSpPr>
        <p:spPr>
          <a:xfrm>
            <a:off x="4945638" y="3457450"/>
            <a:ext cx="2907600" cy="46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935" name="Google Shape;2935;p43"/>
          <p:cNvSpPr txBox="1"/>
          <p:nvPr>
            <p:ph idx="6"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936" name="Google Shape;2936;p43"/>
          <p:cNvGrpSpPr/>
          <p:nvPr/>
        </p:nvGrpSpPr>
        <p:grpSpPr>
          <a:xfrm>
            <a:off x="43252" y="4529765"/>
            <a:ext cx="593576" cy="592934"/>
            <a:chOff x="4624275" y="3441875"/>
            <a:chExt cx="1206700" cy="1205150"/>
          </a:xfrm>
        </p:grpSpPr>
        <p:sp>
          <p:nvSpPr>
            <p:cNvPr id="2937" name="Google Shape;2937;p43"/>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8" name="Google Shape;2938;p43"/>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9" name="Google Shape;2939;p43"/>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0" name="Google Shape;2940;p43"/>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1" name="Google Shape;2941;p43"/>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2" name="Google Shape;2942;p43"/>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3" name="Google Shape;2943;p43"/>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4" name="Google Shape;2944;p43"/>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5" name="Google Shape;2945;p43"/>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6" name="Google Shape;2946;p43"/>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7" name="Google Shape;2947;p43"/>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8" name="Google Shape;2948;p43"/>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9" name="Google Shape;2949;p43"/>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0" name="Google Shape;2950;p43"/>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1" name="Google Shape;2951;p43"/>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2" name="Google Shape;2952;p43"/>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3" name="Google Shape;2953;p43"/>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4" name="Google Shape;2954;p43"/>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5" name="Google Shape;2955;p43"/>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6" name="Google Shape;2956;p43"/>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7" name="Google Shape;2957;p43"/>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8" name="Google Shape;2958;p43"/>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9" name="Google Shape;2959;p43"/>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0" name="Google Shape;2960;p43"/>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1" name="Google Shape;2961;p43"/>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2" name="Google Shape;2962;p43"/>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3" name="Google Shape;2963;p43"/>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4" name="Google Shape;2964;p43"/>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5" name="Google Shape;2965;p43"/>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6" name="Google Shape;2966;p43"/>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7" name="Google Shape;2967;p43"/>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8" name="Google Shape;2968;p43"/>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69" name="Google Shape;2969;p43"/>
          <p:cNvSpPr/>
          <p:nvPr/>
        </p:nvSpPr>
        <p:spPr>
          <a:xfrm rot="932611">
            <a:off x="8068543" y="40030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0" name="Google Shape;2970;p43"/>
          <p:cNvSpPr/>
          <p:nvPr/>
        </p:nvSpPr>
        <p:spPr>
          <a:xfrm rot="-820355">
            <a:off x="97327" y="13574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71" name="Google Shape;2971;p43"/>
          <p:cNvGrpSpPr/>
          <p:nvPr/>
        </p:nvGrpSpPr>
        <p:grpSpPr>
          <a:xfrm>
            <a:off x="8423999" y="8"/>
            <a:ext cx="635328" cy="634511"/>
            <a:chOff x="4624275" y="3441875"/>
            <a:chExt cx="1206700" cy="1205150"/>
          </a:xfrm>
        </p:grpSpPr>
        <p:sp>
          <p:nvSpPr>
            <p:cNvPr id="2972" name="Google Shape;2972;p43"/>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3" name="Google Shape;2973;p43"/>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4" name="Google Shape;2974;p43"/>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5" name="Google Shape;2975;p43"/>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6" name="Google Shape;2976;p43"/>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7" name="Google Shape;2977;p43"/>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8" name="Google Shape;2978;p43"/>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9" name="Google Shape;2979;p43"/>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0" name="Google Shape;2980;p43"/>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1" name="Google Shape;2981;p43"/>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2" name="Google Shape;2982;p43"/>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3" name="Google Shape;2983;p43"/>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4" name="Google Shape;2984;p43"/>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5" name="Google Shape;2985;p43"/>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6" name="Google Shape;2986;p43"/>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7" name="Google Shape;2987;p43"/>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8" name="Google Shape;2988;p43"/>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9" name="Google Shape;2989;p43"/>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0" name="Google Shape;2990;p43"/>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1" name="Google Shape;2991;p43"/>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2" name="Google Shape;2992;p43"/>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3" name="Google Shape;2993;p43"/>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4" name="Google Shape;2994;p43"/>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5" name="Google Shape;2995;p43"/>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6" name="Google Shape;2996;p43"/>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7" name="Google Shape;2997;p43"/>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8" name="Google Shape;2998;p43"/>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9" name="Google Shape;2999;p43"/>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0" name="Google Shape;3000;p43"/>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1" name="Google Shape;3001;p43"/>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2" name="Google Shape;3002;p43"/>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3" name="Google Shape;3003;p43"/>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3004" name="Shape 3004"/>
        <p:cNvGrpSpPr/>
        <p:nvPr/>
      </p:nvGrpSpPr>
      <p:grpSpPr>
        <a:xfrm>
          <a:off x="0" y="0"/>
          <a:ext cx="0" cy="0"/>
          <a:chOff x="0" y="0"/>
          <a:chExt cx="0" cy="0"/>
        </a:xfrm>
      </p:grpSpPr>
      <p:pic>
        <p:nvPicPr>
          <p:cNvPr id="3005" name="Google Shape;3005;p44"/>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3006" name="Google Shape;3006;p44"/>
          <p:cNvSpPr txBox="1"/>
          <p:nvPr>
            <p:ph type="ctrTitle"/>
          </p:nvPr>
        </p:nvSpPr>
        <p:spPr>
          <a:xfrm>
            <a:off x="720000" y="540000"/>
            <a:ext cx="5137200" cy="14508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5200"/>
              <a:buNone/>
              <a:defRPr sz="75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3007" name="Google Shape;3007;p44"/>
          <p:cNvSpPr txBox="1"/>
          <p:nvPr>
            <p:ph idx="1" type="subTitle"/>
          </p:nvPr>
        </p:nvSpPr>
        <p:spPr>
          <a:xfrm>
            <a:off x="720000" y="2012375"/>
            <a:ext cx="3216600" cy="1138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100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008" name="Google Shape;3008;p44"/>
          <p:cNvSpPr txBox="1"/>
          <p:nvPr>
            <p:ph idx="2" type="subTitle"/>
          </p:nvPr>
        </p:nvSpPr>
        <p:spPr>
          <a:xfrm rot="-1283">
            <a:off x="720000" y="4336597"/>
            <a:ext cx="3216600" cy="4188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3009" name="Google Shape;3009;p44"/>
          <p:cNvGrpSpPr/>
          <p:nvPr/>
        </p:nvGrpSpPr>
        <p:grpSpPr>
          <a:xfrm>
            <a:off x="2" y="4529765"/>
            <a:ext cx="593576" cy="592934"/>
            <a:chOff x="4624275" y="3441875"/>
            <a:chExt cx="1206700" cy="1205150"/>
          </a:xfrm>
        </p:grpSpPr>
        <p:sp>
          <p:nvSpPr>
            <p:cNvPr id="3010" name="Google Shape;3010;p44"/>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1" name="Google Shape;3011;p44"/>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2" name="Google Shape;3012;p44"/>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3" name="Google Shape;3013;p44"/>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4" name="Google Shape;3014;p44"/>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5" name="Google Shape;3015;p44"/>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6" name="Google Shape;3016;p44"/>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7" name="Google Shape;3017;p44"/>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8" name="Google Shape;3018;p44"/>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9" name="Google Shape;3019;p44"/>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0" name="Google Shape;3020;p44"/>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1" name="Google Shape;3021;p44"/>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2" name="Google Shape;3022;p44"/>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3" name="Google Shape;3023;p44"/>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4" name="Google Shape;3024;p44"/>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5" name="Google Shape;3025;p44"/>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6" name="Google Shape;3026;p44"/>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7" name="Google Shape;3027;p44"/>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8" name="Google Shape;3028;p44"/>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9" name="Google Shape;3029;p44"/>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0" name="Google Shape;3030;p44"/>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1" name="Google Shape;3031;p44"/>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2" name="Google Shape;3032;p44"/>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3" name="Google Shape;3033;p44"/>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4" name="Google Shape;3034;p44"/>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5" name="Google Shape;3035;p44"/>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6" name="Google Shape;3036;p44"/>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7" name="Google Shape;3037;p44"/>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8" name="Google Shape;3038;p44"/>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9" name="Google Shape;3039;p44"/>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0" name="Google Shape;3040;p44"/>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1" name="Google Shape;3041;p44"/>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42" name="Google Shape;3042;p44"/>
          <p:cNvSpPr/>
          <p:nvPr/>
        </p:nvSpPr>
        <p:spPr>
          <a:xfrm rot="-820355">
            <a:off x="8251252" y="21681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43" name="Google Shape;3043;p44"/>
          <p:cNvGrpSpPr/>
          <p:nvPr/>
        </p:nvGrpSpPr>
        <p:grpSpPr>
          <a:xfrm>
            <a:off x="8423999" y="63058"/>
            <a:ext cx="635328" cy="634511"/>
            <a:chOff x="4624275" y="3441875"/>
            <a:chExt cx="1206700" cy="1205150"/>
          </a:xfrm>
        </p:grpSpPr>
        <p:sp>
          <p:nvSpPr>
            <p:cNvPr id="3044" name="Google Shape;3044;p44"/>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5" name="Google Shape;3045;p44"/>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6" name="Google Shape;3046;p44"/>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7" name="Google Shape;3047;p44"/>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8" name="Google Shape;3048;p44"/>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9" name="Google Shape;3049;p44"/>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0" name="Google Shape;3050;p44"/>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1" name="Google Shape;3051;p44"/>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2" name="Google Shape;3052;p44"/>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3" name="Google Shape;3053;p44"/>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4" name="Google Shape;3054;p44"/>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5" name="Google Shape;3055;p44"/>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6" name="Google Shape;3056;p44"/>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7" name="Google Shape;3057;p44"/>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8" name="Google Shape;3058;p44"/>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9" name="Google Shape;3059;p44"/>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0" name="Google Shape;3060;p44"/>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1" name="Google Shape;3061;p44"/>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2" name="Google Shape;3062;p44"/>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3" name="Google Shape;3063;p44"/>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4" name="Google Shape;3064;p44"/>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5" name="Google Shape;3065;p44"/>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6" name="Google Shape;3066;p44"/>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7" name="Google Shape;3067;p44"/>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8" name="Google Shape;3068;p44"/>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9" name="Google Shape;3069;p44"/>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0" name="Google Shape;3070;p44"/>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1" name="Google Shape;3071;p44"/>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2" name="Google Shape;3072;p44"/>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3" name="Google Shape;3073;p44"/>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4" name="Google Shape;3074;p44"/>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5" name="Google Shape;3075;p44"/>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76" name="Google Shape;3076;p44"/>
          <p:cNvSpPr txBox="1"/>
          <p:nvPr/>
        </p:nvSpPr>
        <p:spPr>
          <a:xfrm>
            <a:off x="720000" y="3071936"/>
            <a:ext cx="3216600" cy="751200"/>
          </a:xfrm>
          <a:prstGeom prst="rect">
            <a:avLst/>
          </a:prstGeom>
          <a:noFill/>
          <a:ln>
            <a:noFill/>
          </a:ln>
        </p:spPr>
        <p:txBody>
          <a:bodyPr anchorCtr="0" anchor="t" bIns="91425" lIns="91425" spcFirstLastPara="1" rIns="91425" wrap="square" tIns="91425">
            <a:noAutofit/>
          </a:bodyPr>
          <a:lstStyle/>
          <a:p>
            <a:pPr indent="0" lvl="0" marL="0" rtl="0" algn="l">
              <a:spcBef>
                <a:spcPts val="300"/>
              </a:spcBef>
              <a:spcAft>
                <a:spcPts val="0"/>
              </a:spcAft>
              <a:buNone/>
            </a:pPr>
            <a:r>
              <a:rPr b="1" lang="en" sz="1100">
                <a:solidFill>
                  <a:schemeClr val="dk1"/>
                </a:solidFill>
                <a:latin typeface="Questrial"/>
                <a:ea typeface="Questrial"/>
                <a:cs typeface="Questrial"/>
                <a:sym typeface="Questrial"/>
              </a:rPr>
              <a:t>CREDITS:</a:t>
            </a:r>
            <a:r>
              <a:rPr lang="en" sz="1100">
                <a:solidFill>
                  <a:schemeClr val="dk1"/>
                </a:solidFill>
                <a:latin typeface="Questrial"/>
                <a:ea typeface="Questrial"/>
                <a:cs typeface="Questrial"/>
                <a:sym typeface="Questrial"/>
              </a:rPr>
              <a:t> This presentation template was created by </a:t>
            </a:r>
            <a:r>
              <a:rPr b="1" lang="en" sz="1100">
                <a:solidFill>
                  <a:schemeClr val="dk1"/>
                </a:solidFill>
                <a:uFill>
                  <a:noFill/>
                </a:uFill>
                <a:latin typeface="Questrial"/>
                <a:ea typeface="Questrial"/>
                <a:cs typeface="Questrial"/>
                <a:sym typeface="Questrial"/>
                <a:hlinkClick r:id="rId3">
                  <a:extLst>
                    <a:ext uri="{A12FA001-AC4F-418D-AE19-62706E023703}">
                      <ahyp:hlinkClr val="tx"/>
                    </a:ext>
                  </a:extLst>
                </a:hlinkClick>
              </a:rPr>
              <a:t>Slidesgo</a:t>
            </a:r>
            <a:r>
              <a:rPr b="1" lang="en" sz="1100">
                <a:solidFill>
                  <a:schemeClr val="dk1"/>
                </a:solidFill>
                <a:latin typeface="Questrial"/>
                <a:ea typeface="Questrial"/>
                <a:cs typeface="Questrial"/>
                <a:sym typeface="Questrial"/>
              </a:rPr>
              <a:t>,</a:t>
            </a:r>
            <a:r>
              <a:rPr lang="en" sz="1100">
                <a:solidFill>
                  <a:schemeClr val="dk1"/>
                </a:solidFill>
                <a:latin typeface="Questrial"/>
                <a:ea typeface="Questrial"/>
                <a:cs typeface="Questrial"/>
                <a:sym typeface="Questrial"/>
              </a:rPr>
              <a:t> including icons by </a:t>
            </a:r>
            <a:r>
              <a:rPr b="1" lang="en" sz="1100">
                <a:solidFill>
                  <a:schemeClr val="dk1"/>
                </a:solidFill>
                <a:uFill>
                  <a:noFill/>
                </a:uFill>
                <a:latin typeface="Questrial"/>
                <a:ea typeface="Questrial"/>
                <a:cs typeface="Questrial"/>
                <a:sym typeface="Questrial"/>
                <a:hlinkClick r:id="rId4">
                  <a:extLst>
                    <a:ext uri="{A12FA001-AC4F-418D-AE19-62706E023703}">
                      <ahyp:hlinkClr val="tx"/>
                    </a:ext>
                  </a:extLst>
                </a:hlinkClick>
              </a:rPr>
              <a:t>Flaticon</a:t>
            </a:r>
            <a:r>
              <a:rPr b="1" lang="en" sz="1100">
                <a:solidFill>
                  <a:schemeClr val="dk1"/>
                </a:solidFill>
                <a:latin typeface="Questrial"/>
                <a:ea typeface="Questrial"/>
                <a:cs typeface="Questrial"/>
                <a:sym typeface="Questrial"/>
              </a:rPr>
              <a:t>,</a:t>
            </a:r>
            <a:r>
              <a:rPr lang="en" sz="1100">
                <a:solidFill>
                  <a:schemeClr val="dk1"/>
                </a:solidFill>
                <a:latin typeface="Questrial"/>
                <a:ea typeface="Questrial"/>
                <a:cs typeface="Questrial"/>
                <a:sym typeface="Questrial"/>
              </a:rPr>
              <a:t> and infographics &amp; images by </a:t>
            </a:r>
            <a:r>
              <a:rPr b="1" lang="en" sz="1100">
                <a:solidFill>
                  <a:schemeClr val="dk1"/>
                </a:solidFill>
                <a:uFill>
                  <a:noFill/>
                </a:uFill>
                <a:latin typeface="Questrial"/>
                <a:ea typeface="Questrial"/>
                <a:cs typeface="Questrial"/>
                <a:sym typeface="Questrial"/>
                <a:hlinkClick r:id="rId5">
                  <a:extLst>
                    <a:ext uri="{A12FA001-AC4F-418D-AE19-62706E023703}">
                      <ahyp:hlinkClr val="tx"/>
                    </a:ext>
                  </a:extLst>
                </a:hlinkClick>
              </a:rPr>
              <a:t>Freepik</a:t>
            </a:r>
            <a:endParaRPr b="1" sz="1100">
              <a:solidFill>
                <a:schemeClr val="dk1"/>
              </a:solidFill>
              <a:latin typeface="Questrial"/>
              <a:ea typeface="Questrial"/>
              <a:cs typeface="Questrial"/>
              <a:sym typeface="Questria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3077" name="Shape 3077"/>
        <p:cNvGrpSpPr/>
        <p:nvPr/>
      </p:nvGrpSpPr>
      <p:grpSpPr>
        <a:xfrm>
          <a:off x="0" y="0"/>
          <a:ext cx="0" cy="0"/>
          <a:chOff x="0" y="0"/>
          <a:chExt cx="0" cy="0"/>
        </a:xfrm>
      </p:grpSpPr>
      <p:pic>
        <p:nvPicPr>
          <p:cNvPr id="3078" name="Google Shape;3078;p45"/>
          <p:cNvPicPr preferRelativeResize="0"/>
          <p:nvPr/>
        </p:nvPicPr>
        <p:blipFill>
          <a:blip r:embed="rId2">
            <a:alphaModFix amt="56000"/>
          </a:blip>
          <a:stretch>
            <a:fillRect/>
          </a:stretch>
        </p:blipFill>
        <p:spPr>
          <a:xfrm>
            <a:off x="-281575" y="-225250"/>
            <a:ext cx="9780152" cy="5594026"/>
          </a:xfrm>
          <a:prstGeom prst="rect">
            <a:avLst/>
          </a:prstGeom>
          <a:noFill/>
          <a:ln>
            <a:noFill/>
          </a:ln>
        </p:spPr>
      </p:pic>
      <p:grpSp>
        <p:nvGrpSpPr>
          <p:cNvPr id="3079" name="Google Shape;3079;p45"/>
          <p:cNvGrpSpPr/>
          <p:nvPr/>
        </p:nvGrpSpPr>
        <p:grpSpPr>
          <a:xfrm>
            <a:off x="47722" y="56825"/>
            <a:ext cx="605894" cy="605745"/>
            <a:chOff x="3244225" y="2003875"/>
            <a:chExt cx="1224275" cy="1223975"/>
          </a:xfrm>
        </p:grpSpPr>
        <p:sp>
          <p:nvSpPr>
            <p:cNvPr id="3080" name="Google Shape;3080;p45"/>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1" name="Google Shape;3081;p45"/>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2" name="Google Shape;3082;p45"/>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3" name="Google Shape;3083;p45"/>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4" name="Google Shape;3084;p45"/>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5" name="Google Shape;3085;p45"/>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6" name="Google Shape;3086;p45"/>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7" name="Google Shape;3087;p45"/>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8" name="Google Shape;3088;p45"/>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9" name="Google Shape;3089;p45"/>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0" name="Google Shape;3090;p45"/>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1" name="Google Shape;3091;p45"/>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2" name="Google Shape;3092;p45"/>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3" name="Google Shape;3093;p45"/>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4" name="Google Shape;3094;p45"/>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5" name="Google Shape;3095;p45"/>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96" name="Google Shape;3096;p45"/>
          <p:cNvGrpSpPr/>
          <p:nvPr/>
        </p:nvGrpSpPr>
        <p:grpSpPr>
          <a:xfrm>
            <a:off x="8467222" y="4446900"/>
            <a:ext cx="605894" cy="605745"/>
            <a:chOff x="3244225" y="2003875"/>
            <a:chExt cx="1224275" cy="1223975"/>
          </a:xfrm>
        </p:grpSpPr>
        <p:sp>
          <p:nvSpPr>
            <p:cNvPr id="3097" name="Google Shape;3097;p45"/>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8" name="Google Shape;3098;p45"/>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9" name="Google Shape;3099;p45"/>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0" name="Google Shape;3100;p45"/>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1" name="Google Shape;3101;p45"/>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2" name="Google Shape;3102;p45"/>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3" name="Google Shape;3103;p45"/>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4" name="Google Shape;3104;p45"/>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5" name="Google Shape;3105;p45"/>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6" name="Google Shape;3106;p45"/>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7" name="Google Shape;3107;p45"/>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8" name="Google Shape;3108;p45"/>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9" name="Google Shape;3109;p45"/>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0" name="Google Shape;3110;p45"/>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1" name="Google Shape;3111;p45"/>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2" name="Google Shape;3112;p45"/>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13" name="Google Shape;3113;p45"/>
          <p:cNvSpPr/>
          <p:nvPr/>
        </p:nvSpPr>
        <p:spPr>
          <a:xfrm rot="932611">
            <a:off x="4376793" y="393450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4" name="Google Shape;3114;p45"/>
          <p:cNvSpPr/>
          <p:nvPr/>
        </p:nvSpPr>
        <p:spPr>
          <a:xfrm rot="-820355">
            <a:off x="2023552" y="3049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spTree>
      <p:nvGrpSpPr>
        <p:cNvPr id="3115" name="Shape 3115"/>
        <p:cNvGrpSpPr/>
        <p:nvPr/>
      </p:nvGrpSpPr>
      <p:grpSpPr>
        <a:xfrm>
          <a:off x="0" y="0"/>
          <a:ext cx="0" cy="0"/>
          <a:chOff x="0" y="0"/>
          <a:chExt cx="0" cy="0"/>
        </a:xfrm>
      </p:grpSpPr>
      <p:pic>
        <p:nvPicPr>
          <p:cNvPr id="3116" name="Google Shape;3116;p46"/>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3117" name="Google Shape;3117;p46"/>
          <p:cNvSpPr/>
          <p:nvPr/>
        </p:nvSpPr>
        <p:spPr>
          <a:xfrm rot="790735">
            <a:off x="2496629" y="3572534"/>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8" name="Google Shape;3118;p46"/>
          <p:cNvSpPr/>
          <p:nvPr/>
        </p:nvSpPr>
        <p:spPr>
          <a:xfrm rot="-1214853">
            <a:off x="5601814" y="94913"/>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19" name="Google Shape;3119;p46"/>
          <p:cNvGrpSpPr/>
          <p:nvPr/>
        </p:nvGrpSpPr>
        <p:grpSpPr>
          <a:xfrm>
            <a:off x="40585" y="0"/>
            <a:ext cx="606282" cy="606219"/>
            <a:chOff x="3248075" y="3436175"/>
            <a:chExt cx="1216700" cy="1216575"/>
          </a:xfrm>
        </p:grpSpPr>
        <p:sp>
          <p:nvSpPr>
            <p:cNvPr id="3120" name="Google Shape;3120;p4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1" name="Google Shape;3121;p4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2" name="Google Shape;3122;p4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3" name="Google Shape;3123;p4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4" name="Google Shape;3124;p4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5" name="Google Shape;3125;p4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6" name="Google Shape;3126;p4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7" name="Google Shape;3127;p4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8" name="Google Shape;3128;p4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9" name="Google Shape;3129;p4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0" name="Google Shape;3130;p4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1" name="Google Shape;3131;p4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2" name="Google Shape;3132;p4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3" name="Google Shape;3133;p4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4" name="Google Shape;3134;p4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5" name="Google Shape;3135;p4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6" name="Google Shape;3136;p4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7" name="Google Shape;3137;p4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8" name="Google Shape;3138;p4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9" name="Google Shape;3139;p4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0" name="Google Shape;3140;p4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1" name="Google Shape;3141;p4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2" name="Google Shape;3142;p4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3" name="Google Shape;3143;p4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4" name="Google Shape;3144;p4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5" name="Google Shape;3145;p4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6" name="Google Shape;3146;p4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7" name="Google Shape;3147;p4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8" name="Google Shape;3148;p4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9" name="Google Shape;3149;p4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0" name="Google Shape;3150;p4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1" name="Google Shape;3151;p4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52" name="Google Shape;3152;p46"/>
          <p:cNvGrpSpPr/>
          <p:nvPr/>
        </p:nvGrpSpPr>
        <p:grpSpPr>
          <a:xfrm>
            <a:off x="40585" y="4473525"/>
            <a:ext cx="606282" cy="606219"/>
            <a:chOff x="3248075" y="3436175"/>
            <a:chExt cx="1216700" cy="1216575"/>
          </a:xfrm>
        </p:grpSpPr>
        <p:sp>
          <p:nvSpPr>
            <p:cNvPr id="3153" name="Google Shape;3153;p4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4" name="Google Shape;3154;p4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5" name="Google Shape;3155;p4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6" name="Google Shape;3156;p4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7" name="Google Shape;3157;p4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8" name="Google Shape;3158;p4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9" name="Google Shape;3159;p4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0" name="Google Shape;3160;p4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1" name="Google Shape;3161;p4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2" name="Google Shape;3162;p4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3" name="Google Shape;3163;p4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4" name="Google Shape;3164;p4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5" name="Google Shape;3165;p4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6" name="Google Shape;3166;p4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7" name="Google Shape;3167;p4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8" name="Google Shape;3168;p4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9" name="Google Shape;3169;p4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0" name="Google Shape;3170;p4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1" name="Google Shape;3171;p4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2" name="Google Shape;3172;p4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3" name="Google Shape;3173;p4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4" name="Google Shape;3174;p4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5" name="Google Shape;3175;p4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6" name="Google Shape;3176;p4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7" name="Google Shape;3177;p4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8" name="Google Shape;3178;p4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9" name="Google Shape;3179;p4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0" name="Google Shape;3180;p4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1" name="Google Shape;3181;p4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2" name="Google Shape;3182;p4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3" name="Google Shape;3183;p4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4" name="Google Shape;3184;p4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85" name="Google Shape;3185;p46"/>
          <p:cNvGrpSpPr/>
          <p:nvPr/>
        </p:nvGrpSpPr>
        <p:grpSpPr>
          <a:xfrm>
            <a:off x="8491310" y="31875"/>
            <a:ext cx="606282" cy="606219"/>
            <a:chOff x="3248075" y="3436175"/>
            <a:chExt cx="1216700" cy="1216575"/>
          </a:xfrm>
        </p:grpSpPr>
        <p:sp>
          <p:nvSpPr>
            <p:cNvPr id="3186" name="Google Shape;3186;p4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7" name="Google Shape;3187;p4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8" name="Google Shape;3188;p4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9" name="Google Shape;3189;p4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0" name="Google Shape;3190;p4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1" name="Google Shape;3191;p4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2" name="Google Shape;3192;p4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3" name="Google Shape;3193;p4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4" name="Google Shape;3194;p4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5" name="Google Shape;3195;p4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6" name="Google Shape;3196;p4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7" name="Google Shape;3197;p4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8" name="Google Shape;3198;p4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9" name="Google Shape;3199;p4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0" name="Google Shape;3200;p4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1" name="Google Shape;3201;p4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2" name="Google Shape;3202;p4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3" name="Google Shape;3203;p4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4" name="Google Shape;3204;p4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5" name="Google Shape;3205;p4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6" name="Google Shape;3206;p4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7" name="Google Shape;3207;p4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8" name="Google Shape;3208;p4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9" name="Google Shape;3209;p4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0" name="Google Shape;3210;p4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1" name="Google Shape;3211;p4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2" name="Google Shape;3212;p4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3" name="Google Shape;3213;p4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4" name="Google Shape;3214;p4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5" name="Google Shape;3215;p4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6" name="Google Shape;3216;p4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7" name="Google Shape;3217;p4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18" name="Google Shape;3218;p46"/>
          <p:cNvGrpSpPr/>
          <p:nvPr/>
        </p:nvGrpSpPr>
        <p:grpSpPr>
          <a:xfrm>
            <a:off x="8491310" y="4505400"/>
            <a:ext cx="606282" cy="606219"/>
            <a:chOff x="3248075" y="3436175"/>
            <a:chExt cx="1216700" cy="1216575"/>
          </a:xfrm>
        </p:grpSpPr>
        <p:sp>
          <p:nvSpPr>
            <p:cNvPr id="3219" name="Google Shape;3219;p4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0" name="Google Shape;3220;p4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1" name="Google Shape;3221;p4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2" name="Google Shape;3222;p4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3" name="Google Shape;3223;p4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4" name="Google Shape;3224;p4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5" name="Google Shape;3225;p4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6" name="Google Shape;3226;p4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7" name="Google Shape;3227;p4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8" name="Google Shape;3228;p4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9" name="Google Shape;3229;p4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0" name="Google Shape;3230;p4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1" name="Google Shape;3231;p4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2" name="Google Shape;3232;p4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3" name="Google Shape;3233;p4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4" name="Google Shape;3234;p4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5" name="Google Shape;3235;p4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6" name="Google Shape;3236;p4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7" name="Google Shape;3237;p4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8" name="Google Shape;3238;p4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9" name="Google Shape;3239;p4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0" name="Google Shape;3240;p4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1" name="Google Shape;3241;p4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2" name="Google Shape;3242;p4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3" name="Google Shape;3243;p4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4" name="Google Shape;3244;p4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5" name="Google Shape;3245;p4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6" name="Google Shape;3246;p4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7" name="Google Shape;3247;p4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8" name="Google Shape;3248;p4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9" name="Google Shape;3249;p4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0" name="Google Shape;3250;p4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1">
  <p:cSld name="BLANK_1_1_1_1_1_1_3">
    <p:bg>
      <p:bgPr>
        <a:blipFill>
          <a:blip r:embed="rId2">
            <a:alphaModFix/>
          </a:blip>
          <a:stretch>
            <a:fillRect/>
          </a:stretch>
        </a:blipFill>
      </p:bgPr>
    </p:bg>
    <p:spTree>
      <p:nvGrpSpPr>
        <p:cNvPr id="3251" name="Shape 3251"/>
        <p:cNvGrpSpPr/>
        <p:nvPr/>
      </p:nvGrpSpPr>
      <p:grpSpPr>
        <a:xfrm>
          <a:off x="0" y="0"/>
          <a:ext cx="0" cy="0"/>
          <a:chOff x="0" y="0"/>
          <a:chExt cx="0" cy="0"/>
        </a:xfrm>
      </p:grpSpPr>
      <p:sp>
        <p:nvSpPr>
          <p:cNvPr id="3252" name="Google Shape;3252;p4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253" name="Google Shape;3253;p47"/>
          <p:cNvSpPr txBox="1"/>
          <p:nvPr>
            <p:ph idx="2" type="title"/>
          </p:nvPr>
        </p:nvSpPr>
        <p:spPr>
          <a:xfrm>
            <a:off x="720000" y="1785950"/>
            <a:ext cx="23055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254" name="Google Shape;3254;p47"/>
          <p:cNvSpPr txBox="1"/>
          <p:nvPr>
            <p:ph idx="1" type="subTitle"/>
          </p:nvPr>
        </p:nvSpPr>
        <p:spPr>
          <a:xfrm>
            <a:off x="720000" y="2313650"/>
            <a:ext cx="23055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255" name="Google Shape;3255;p47"/>
          <p:cNvSpPr txBox="1"/>
          <p:nvPr>
            <p:ph idx="3" type="title"/>
          </p:nvPr>
        </p:nvSpPr>
        <p:spPr>
          <a:xfrm>
            <a:off x="3419269" y="1785950"/>
            <a:ext cx="23055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256" name="Google Shape;3256;p47"/>
          <p:cNvSpPr txBox="1"/>
          <p:nvPr>
            <p:ph idx="4" type="subTitle"/>
          </p:nvPr>
        </p:nvSpPr>
        <p:spPr>
          <a:xfrm>
            <a:off x="3419269" y="2313650"/>
            <a:ext cx="23055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257" name="Google Shape;3257;p47"/>
          <p:cNvSpPr txBox="1"/>
          <p:nvPr>
            <p:ph idx="5" type="title"/>
          </p:nvPr>
        </p:nvSpPr>
        <p:spPr>
          <a:xfrm>
            <a:off x="720000" y="3545444"/>
            <a:ext cx="2305500" cy="5445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258" name="Google Shape;3258;p47"/>
          <p:cNvSpPr txBox="1"/>
          <p:nvPr>
            <p:ph idx="6" type="subTitle"/>
          </p:nvPr>
        </p:nvSpPr>
        <p:spPr>
          <a:xfrm>
            <a:off x="720000" y="4098913"/>
            <a:ext cx="2305500" cy="497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259" name="Google Shape;3259;p47"/>
          <p:cNvSpPr txBox="1"/>
          <p:nvPr>
            <p:ph idx="7" type="title"/>
          </p:nvPr>
        </p:nvSpPr>
        <p:spPr>
          <a:xfrm>
            <a:off x="3419269" y="3545470"/>
            <a:ext cx="2305500" cy="5445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260" name="Google Shape;3260;p47"/>
          <p:cNvSpPr txBox="1"/>
          <p:nvPr>
            <p:ph idx="8" type="subTitle"/>
          </p:nvPr>
        </p:nvSpPr>
        <p:spPr>
          <a:xfrm>
            <a:off x="3419269" y="4098913"/>
            <a:ext cx="2305500" cy="497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261" name="Google Shape;3261;p47"/>
          <p:cNvSpPr txBox="1"/>
          <p:nvPr>
            <p:ph idx="9" type="title"/>
          </p:nvPr>
        </p:nvSpPr>
        <p:spPr>
          <a:xfrm>
            <a:off x="6118545" y="1785950"/>
            <a:ext cx="23055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262" name="Google Shape;3262;p47"/>
          <p:cNvSpPr txBox="1"/>
          <p:nvPr>
            <p:ph idx="13" type="subTitle"/>
          </p:nvPr>
        </p:nvSpPr>
        <p:spPr>
          <a:xfrm>
            <a:off x="6118545" y="2313650"/>
            <a:ext cx="23055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263" name="Google Shape;3263;p47"/>
          <p:cNvSpPr txBox="1"/>
          <p:nvPr>
            <p:ph idx="14" type="title"/>
          </p:nvPr>
        </p:nvSpPr>
        <p:spPr>
          <a:xfrm>
            <a:off x="6118545" y="3545462"/>
            <a:ext cx="2305500" cy="5445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264" name="Google Shape;3264;p47"/>
          <p:cNvSpPr txBox="1"/>
          <p:nvPr>
            <p:ph idx="15" type="subTitle"/>
          </p:nvPr>
        </p:nvSpPr>
        <p:spPr>
          <a:xfrm>
            <a:off x="6118545" y="4098913"/>
            <a:ext cx="2305500" cy="497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3265" name="Google Shape;3265;p47"/>
          <p:cNvSpPr txBox="1"/>
          <p:nvPr>
            <p:ph hasCustomPrompt="1" idx="16" type="title"/>
          </p:nvPr>
        </p:nvSpPr>
        <p:spPr>
          <a:xfrm>
            <a:off x="828675" y="1348425"/>
            <a:ext cx="572700" cy="302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3266" name="Google Shape;3266;p47"/>
          <p:cNvSpPr txBox="1"/>
          <p:nvPr>
            <p:ph hasCustomPrompt="1" idx="17" type="title"/>
          </p:nvPr>
        </p:nvSpPr>
        <p:spPr>
          <a:xfrm>
            <a:off x="3527950" y="1348400"/>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3267" name="Google Shape;3267;p47"/>
          <p:cNvSpPr txBox="1"/>
          <p:nvPr>
            <p:ph hasCustomPrompt="1" idx="18" type="title"/>
          </p:nvPr>
        </p:nvSpPr>
        <p:spPr>
          <a:xfrm>
            <a:off x="6227225" y="1348400"/>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3268" name="Google Shape;3268;p47"/>
          <p:cNvSpPr txBox="1"/>
          <p:nvPr>
            <p:ph hasCustomPrompt="1" idx="19" type="title"/>
          </p:nvPr>
        </p:nvSpPr>
        <p:spPr>
          <a:xfrm>
            <a:off x="828675" y="3111725"/>
            <a:ext cx="572700" cy="302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3269" name="Google Shape;3269;p47"/>
          <p:cNvSpPr txBox="1"/>
          <p:nvPr>
            <p:ph hasCustomPrompt="1" idx="20" type="title"/>
          </p:nvPr>
        </p:nvSpPr>
        <p:spPr>
          <a:xfrm>
            <a:off x="3527950" y="3111725"/>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3270" name="Google Shape;3270;p47"/>
          <p:cNvSpPr txBox="1"/>
          <p:nvPr>
            <p:ph hasCustomPrompt="1" idx="21" type="title"/>
          </p:nvPr>
        </p:nvSpPr>
        <p:spPr>
          <a:xfrm>
            <a:off x="6227175" y="3111725"/>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
    <p:spTree>
      <p:nvGrpSpPr>
        <p:cNvPr id="3271" name="Shape 3271"/>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0" Type="http://schemas.openxmlformats.org/officeDocument/2006/relationships/slideLayout" Target="../slideLayouts/slideLayout32.xml"/><Relationship Id="rId22" Type="http://schemas.openxmlformats.org/officeDocument/2006/relationships/slideLayout" Target="../slideLayouts/slideLayout34.xml"/><Relationship Id="rId21" Type="http://schemas.openxmlformats.org/officeDocument/2006/relationships/slideLayout" Target="../slideLayouts/slideLayout33.xml"/><Relationship Id="rId24" Type="http://schemas.openxmlformats.org/officeDocument/2006/relationships/slideLayout" Target="../slideLayouts/slideLayout36.xml"/><Relationship Id="rId23" Type="http://schemas.openxmlformats.org/officeDocument/2006/relationships/slideLayout" Target="../slideLayouts/slideLayout35.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26" Type="http://schemas.openxmlformats.org/officeDocument/2006/relationships/slideLayout" Target="../slideLayouts/slideLayout38.xml"/><Relationship Id="rId25" Type="http://schemas.openxmlformats.org/officeDocument/2006/relationships/slideLayout" Target="../slideLayouts/slideLayout37.xml"/><Relationship Id="rId28" Type="http://schemas.openxmlformats.org/officeDocument/2006/relationships/slideLayout" Target="../slideLayouts/slideLayout40.xml"/><Relationship Id="rId27" Type="http://schemas.openxmlformats.org/officeDocument/2006/relationships/slideLayout" Target="../slideLayouts/slideLayout39.xml"/><Relationship Id="rId5" Type="http://schemas.openxmlformats.org/officeDocument/2006/relationships/slideLayout" Target="../slideLayouts/slideLayout17.xml"/><Relationship Id="rId6" Type="http://schemas.openxmlformats.org/officeDocument/2006/relationships/slideLayout" Target="../slideLayouts/slideLayout18.xml"/><Relationship Id="rId29" Type="http://schemas.openxmlformats.org/officeDocument/2006/relationships/slideLayout" Target="../slideLayouts/slideLayout41.xml"/><Relationship Id="rId7" Type="http://schemas.openxmlformats.org/officeDocument/2006/relationships/slideLayout" Target="../slideLayouts/slideLayout19.xml"/><Relationship Id="rId8" Type="http://schemas.openxmlformats.org/officeDocument/2006/relationships/slideLayout" Target="../slideLayouts/slideLayout20.xml"/><Relationship Id="rId31" Type="http://schemas.openxmlformats.org/officeDocument/2006/relationships/slideLayout" Target="../slideLayouts/slideLayout43.xml"/><Relationship Id="rId30" Type="http://schemas.openxmlformats.org/officeDocument/2006/relationships/slideLayout" Target="../slideLayouts/slideLayout42.xml"/><Relationship Id="rId11" Type="http://schemas.openxmlformats.org/officeDocument/2006/relationships/slideLayout" Target="../slideLayouts/slideLayout23.xml"/><Relationship Id="rId33" Type="http://schemas.openxmlformats.org/officeDocument/2006/relationships/slideLayout" Target="../slideLayouts/slideLayout45.xml"/><Relationship Id="rId10" Type="http://schemas.openxmlformats.org/officeDocument/2006/relationships/slideLayout" Target="../slideLayouts/slideLayout22.xml"/><Relationship Id="rId32" Type="http://schemas.openxmlformats.org/officeDocument/2006/relationships/slideLayout" Target="../slideLayouts/slideLayout44.xml"/><Relationship Id="rId13" Type="http://schemas.openxmlformats.org/officeDocument/2006/relationships/slideLayout" Target="../slideLayouts/slideLayout25.xml"/><Relationship Id="rId35" Type="http://schemas.openxmlformats.org/officeDocument/2006/relationships/theme" Target="../theme/theme3.xml"/><Relationship Id="rId12" Type="http://schemas.openxmlformats.org/officeDocument/2006/relationships/slideLayout" Target="../slideLayouts/slideLayout24.xml"/><Relationship Id="rId34" Type="http://schemas.openxmlformats.org/officeDocument/2006/relationships/slideLayout" Target="../slideLayouts/slideLayout46.xml"/><Relationship Id="rId15" Type="http://schemas.openxmlformats.org/officeDocument/2006/relationships/slideLayout" Target="../slideLayouts/slideLayout27.xml"/><Relationship Id="rId14" Type="http://schemas.openxmlformats.org/officeDocument/2006/relationships/slideLayout" Target="../slideLayouts/slideLayout26.xml"/><Relationship Id="rId17" Type="http://schemas.openxmlformats.org/officeDocument/2006/relationships/slideLayout" Target="../slideLayouts/slideLayout29.xml"/><Relationship Id="rId16" Type="http://schemas.openxmlformats.org/officeDocument/2006/relationships/slideLayout" Target="../slideLayouts/slideLayout28.xml"/><Relationship Id="rId19" Type="http://schemas.openxmlformats.org/officeDocument/2006/relationships/slideLayout" Target="../slideLayouts/slideLayout31.xml"/><Relationship Id="rId18"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F8E8D9"/>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20000" y="540000"/>
            <a:ext cx="7704000" cy="634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1pPr>
            <a:lvl2pPr lvl="1"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2pPr>
            <a:lvl3pPr lvl="2"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3pPr>
            <a:lvl4pPr lvl="3"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4pPr>
            <a:lvl5pPr lvl="4"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5pPr>
            <a:lvl6pPr lvl="5"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6pPr>
            <a:lvl7pPr lvl="6"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7pPr>
            <a:lvl8pPr lvl="7"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8pPr>
            <a:lvl9pPr lvl="8"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9pPr>
          </a:lstStyle>
          <a:p/>
        </p:txBody>
      </p:sp>
      <p:sp>
        <p:nvSpPr>
          <p:cNvPr id="7" name="Google Shape;7;p1"/>
          <p:cNvSpPr txBox="1"/>
          <p:nvPr>
            <p:ph idx="1" type="body"/>
          </p:nvPr>
        </p:nvSpPr>
        <p:spPr>
          <a:xfrm>
            <a:off x="720000" y="1174500"/>
            <a:ext cx="7704000" cy="3429000"/>
          </a:xfrm>
          <a:prstGeom prst="rect">
            <a:avLst/>
          </a:prstGeom>
          <a:noFill/>
          <a:ln>
            <a:noFill/>
          </a:ln>
        </p:spPr>
        <p:txBody>
          <a:bodyPr anchorCtr="0" anchor="t" bIns="91425" lIns="91425" spcFirstLastPara="1" rIns="91425" wrap="square" tIns="91425">
            <a:noAutofit/>
          </a:bodyPr>
          <a:lstStyle>
            <a:lvl1pPr indent="-317500" lvl="0" marL="45720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1pPr>
            <a:lvl2pPr indent="-317500" lvl="1" marL="91440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2pPr>
            <a:lvl3pPr indent="-317500" lvl="2" marL="137160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3pPr>
            <a:lvl4pPr indent="-317500" lvl="3" marL="182880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4pPr>
            <a:lvl5pPr indent="-317500" lvl="4" marL="228600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5pPr>
            <a:lvl6pPr indent="-317500" lvl="5" marL="274320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6pPr>
            <a:lvl7pPr indent="-317500" lvl="6" marL="320040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7pPr>
            <a:lvl8pPr indent="-317500" lvl="7" marL="365760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8pPr>
            <a:lvl9pPr indent="-317500" lvl="8" marL="411480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F8E8D9"/>
        </a:solidFill>
      </p:bgPr>
    </p:bg>
    <p:spTree>
      <p:nvGrpSpPr>
        <p:cNvPr id="755" name="Shape 755"/>
        <p:cNvGrpSpPr/>
        <p:nvPr/>
      </p:nvGrpSpPr>
      <p:grpSpPr>
        <a:xfrm>
          <a:off x="0" y="0"/>
          <a:ext cx="0" cy="0"/>
          <a:chOff x="0" y="0"/>
          <a:chExt cx="0" cy="0"/>
        </a:xfrm>
      </p:grpSpPr>
      <p:sp>
        <p:nvSpPr>
          <p:cNvPr id="756" name="Google Shape;756;p14"/>
          <p:cNvSpPr txBox="1"/>
          <p:nvPr>
            <p:ph type="title"/>
          </p:nvPr>
        </p:nvSpPr>
        <p:spPr>
          <a:xfrm>
            <a:off x="720000" y="540000"/>
            <a:ext cx="7704000" cy="634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1pPr>
            <a:lvl2pPr lvl="1"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2pPr>
            <a:lvl3pPr lvl="2"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3pPr>
            <a:lvl4pPr lvl="3"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4pPr>
            <a:lvl5pPr lvl="4"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5pPr>
            <a:lvl6pPr lvl="5"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6pPr>
            <a:lvl7pPr lvl="6"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7pPr>
            <a:lvl8pPr lvl="7"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8pPr>
            <a:lvl9pPr lvl="8"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9pPr>
          </a:lstStyle>
          <a:p/>
        </p:txBody>
      </p:sp>
      <p:sp>
        <p:nvSpPr>
          <p:cNvPr id="757" name="Google Shape;757;p14"/>
          <p:cNvSpPr txBox="1"/>
          <p:nvPr>
            <p:ph idx="1" type="body"/>
          </p:nvPr>
        </p:nvSpPr>
        <p:spPr>
          <a:xfrm>
            <a:off x="720000" y="1174500"/>
            <a:ext cx="7704000" cy="3429000"/>
          </a:xfrm>
          <a:prstGeom prst="rect">
            <a:avLst/>
          </a:prstGeom>
          <a:noFill/>
          <a:ln>
            <a:noFill/>
          </a:ln>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1pPr>
            <a:lvl2pPr indent="-317500" lvl="1" marL="9144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2pPr>
            <a:lvl3pPr indent="-317500" lvl="2" marL="13716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3pPr>
            <a:lvl4pPr indent="-317500" lvl="3" marL="18288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4pPr>
            <a:lvl5pPr indent="-317500" lvl="4" marL="22860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5pPr>
            <a:lvl6pPr indent="-317500" lvl="5" marL="27432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6pPr>
            <a:lvl7pPr indent="-317500" lvl="6" marL="32004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7pPr>
            <a:lvl8pPr indent="-317500" lvl="7" marL="36576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8pPr>
            <a:lvl9pPr indent="-317500" lvl="8" marL="41148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9pPr>
          </a:lstStyle>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 id="2147483675" r:id="rId16"/>
    <p:sldLayoutId id="2147483676" r:id="rId17"/>
    <p:sldLayoutId id="2147483677" r:id="rId18"/>
    <p:sldLayoutId id="2147483678" r:id="rId19"/>
    <p:sldLayoutId id="2147483679" r:id="rId20"/>
    <p:sldLayoutId id="2147483680" r:id="rId21"/>
    <p:sldLayoutId id="2147483681" r:id="rId22"/>
    <p:sldLayoutId id="2147483682" r:id="rId23"/>
    <p:sldLayoutId id="2147483683" r:id="rId24"/>
    <p:sldLayoutId id="2147483684" r:id="rId25"/>
    <p:sldLayoutId id="2147483685" r:id="rId26"/>
    <p:sldLayoutId id="2147483686" r:id="rId27"/>
    <p:sldLayoutId id="2147483687" r:id="rId28"/>
    <p:sldLayoutId id="2147483688" r:id="rId29"/>
    <p:sldLayoutId id="2147483689" r:id="rId30"/>
    <p:sldLayoutId id="2147483690" r:id="rId31"/>
    <p:sldLayoutId id="2147483691" r:id="rId32"/>
    <p:sldLayoutId id="2147483692" r:id="rId33"/>
    <p:sldLayoutId id="2147483693" r:id="rId34"/>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hyperlink" Target="https://drive.google.com/drive/folders/1S52Zp8xdG9xYXayYtVPpXI98BB3k0_2u?usp=sharing" TargetMode="External"/><Relationship Id="rId5" Type="http://schemas.openxmlformats.org/officeDocument/2006/relationships/image" Target="../media/image7.png"/><Relationship Id="rId6" Type="http://schemas.openxmlformats.org/officeDocument/2006/relationships/hyperlink" Target="https://drive.google.com/drive/folders/1S52Zp8xdG9xYXayYtVPpXI98BB3k0_2u?usp=sharing"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4.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slide" Target="/ppt/slides/slide4.xml"/><Relationship Id="rId9" Type="http://schemas.openxmlformats.org/officeDocument/2006/relationships/slide" Target="/ppt/slides/slide21.xml"/><Relationship Id="rId5" Type="http://schemas.openxmlformats.org/officeDocument/2006/relationships/slide" Target="/ppt/slides/slide5.xml"/><Relationship Id="rId6" Type="http://schemas.openxmlformats.org/officeDocument/2006/relationships/slide" Target="/ppt/slides/slide9.xml"/><Relationship Id="rId7" Type="http://schemas.openxmlformats.org/officeDocument/2006/relationships/slide" Target="/ppt/slides/slide12.xml"/><Relationship Id="rId8" Type="http://schemas.openxmlformats.org/officeDocument/2006/relationships/slide" Target="/ppt/slides/slide17.xml"/><Relationship Id="rId11" Type="http://schemas.openxmlformats.org/officeDocument/2006/relationships/slide" Target="/ppt/slides/slide26.xml"/><Relationship Id="rId10" Type="http://schemas.openxmlformats.org/officeDocument/2006/relationships/slide" Target="/ppt/slides/slide24.xml"/><Relationship Id="rId13" Type="http://schemas.openxmlformats.org/officeDocument/2006/relationships/slide" Target="/ppt/slides/slide32.xml"/><Relationship Id="rId12" Type="http://schemas.openxmlformats.org/officeDocument/2006/relationships/slide" Target="/ppt/slides/slide28.xml"/><Relationship Id="rId15" Type="http://schemas.openxmlformats.org/officeDocument/2006/relationships/slide" Target="/ppt/slides/slide37.xml"/><Relationship Id="rId14" Type="http://schemas.openxmlformats.org/officeDocument/2006/relationships/slide" Target="/ppt/slides/slide3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hyperlink" Target="https://drive.google.com/drive/folders/1AIxwG6EpPghlH1s8obpvRgjW_Ym1sVWt?usp=drive_link" TargetMode="External"/><Relationship Id="rId4" Type="http://schemas.openxmlformats.org/officeDocument/2006/relationships/image" Target="../media/image7.png"/><Relationship Id="rId5" Type="http://schemas.openxmlformats.org/officeDocument/2006/relationships/hyperlink" Target="https://drive.google.com/drive/folders/1AIxwG6EpPghlH1s8obpvRgjW_Ym1sVWt?usp=drive_link" TargetMode="External"/><Relationship Id="rId6" Type="http://schemas.openxmlformats.org/officeDocument/2006/relationships/image" Target="../media/image5.png"/><Relationship Id="rId7"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6.xml"/><Relationship Id="rId3" Type="http://schemas.openxmlformats.org/officeDocument/2006/relationships/image" Target="../media/image36.jp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hyperlink" Target="http://drive.google.com/file/d/1jEOGWumRMbqTdF3CamHSW1ynZXupQrW0/view" TargetMode="External"/><Relationship Id="rId9" Type="http://schemas.openxmlformats.org/officeDocument/2006/relationships/image" Target="../media/image6.jpg"/><Relationship Id="rId5" Type="http://schemas.openxmlformats.org/officeDocument/2006/relationships/image" Target="../media/image13.jpg"/><Relationship Id="rId6" Type="http://schemas.openxmlformats.org/officeDocument/2006/relationships/hyperlink" Target="http://drive.google.com/file/d/1APbpNxmCslJ2liM9w7V0CvXNy5BM-3Lz/view" TargetMode="External"/><Relationship Id="rId7" Type="http://schemas.openxmlformats.org/officeDocument/2006/relationships/image" Target="../media/image10.jpg"/><Relationship Id="rId8" Type="http://schemas.openxmlformats.org/officeDocument/2006/relationships/hyperlink" Target="http://drive.google.com/file/d/1j4J49ilD_geqPKQlxZo41RhDY1urEmW4/view" TargetMode="External"/><Relationship Id="rId11" Type="http://schemas.openxmlformats.org/officeDocument/2006/relationships/image" Target="../media/image9.jpg"/><Relationship Id="rId10" Type="http://schemas.openxmlformats.org/officeDocument/2006/relationships/hyperlink" Target="http://drive.google.com/file/d/1mp8dIcmQ1vF13Iw_Dtw-7YfryYs35_0Z/view" TargetMode="External"/><Relationship Id="rId13" Type="http://schemas.openxmlformats.org/officeDocument/2006/relationships/image" Target="../media/image4.jpg"/><Relationship Id="rId12" Type="http://schemas.openxmlformats.org/officeDocument/2006/relationships/hyperlink" Target="http://drive.google.com/file/d/1ztfngruJP19g_rp_ssq_dWsBQxc4M96C/view" TargetMode="External"/><Relationship Id="rId14" Type="http://schemas.openxmlformats.org/officeDocument/2006/relationships/hyperlink" Target="http://drive.google.com/file/d/1-Tx0mxvlREkDHoiq84ZuK8sU91z3W5_B/view"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8.xml"/><Relationship Id="rId3" Type="http://schemas.openxmlformats.org/officeDocument/2006/relationships/hyperlink" Target="http://www.youtube.com/watch?v=LT2MGrNi_gY" TargetMode="External"/><Relationship Id="rId4" Type="http://schemas.openxmlformats.org/officeDocument/2006/relationships/image" Target="../media/image3.jpg"/><Relationship Id="rId5" Type="http://schemas.openxmlformats.org/officeDocument/2006/relationships/hyperlink" Target="https://docs.google.com/presentation/d/1LhEXlPsni2anFSblkWflEtsBixKAnou0du6MrSLIHoU/edit?usp=sharing" TargetMode="External"/><Relationship Id="rId6" Type="http://schemas.openxmlformats.org/officeDocument/2006/relationships/hyperlink" Target="https://docs.google.com/presentation/d/1LhEXlPsni2anFSblkWflEtsBixKAnou0du6MrSLIHoU/edit?usp=sharing" TargetMode="External"/><Relationship Id="rId7" Type="http://schemas.openxmlformats.org/officeDocument/2006/relationships/image" Target="../media/image11.png"/><Relationship Id="rId8"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9.xml"/><Relationship Id="rId3"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0.xml"/><Relationship Id="rId3" Type="http://schemas.openxmlformats.org/officeDocument/2006/relationships/hyperlink" Target="https://docs.google.com/document/d/1RXVICoBFigYXYXESeapMUdD_fx-7eBhzPfQ_5DJwXHY/edit?usp=sharing" TargetMode="External"/><Relationship Id="rId4" Type="http://schemas.openxmlformats.org/officeDocument/2006/relationships/image" Target="../media/image12.png"/><Relationship Id="rId9" Type="http://schemas.openxmlformats.org/officeDocument/2006/relationships/image" Target="../media/image7.png"/><Relationship Id="rId5" Type="http://schemas.openxmlformats.org/officeDocument/2006/relationships/hyperlink" Target="https://docs.google.com/document/d/1RXVICoBFigYXYXESeapMUdD_fx-7eBhzPfQ_5DJwXHY/edit?usp=sharing" TargetMode="External"/><Relationship Id="rId6" Type="http://schemas.openxmlformats.org/officeDocument/2006/relationships/hyperlink" Target="https://docs.google.com/presentation/d/1En5gWLdFesytkw886ZLg8NDNaD3gTcvYsAzY_LIWJeU/edit?usp=sharing" TargetMode="External"/><Relationship Id="rId7" Type="http://schemas.openxmlformats.org/officeDocument/2006/relationships/image" Target="../media/image11.png"/><Relationship Id="rId8" Type="http://schemas.openxmlformats.org/officeDocument/2006/relationships/hyperlink" Target="https://drive.google.com/drive/folders/1IjvCijpxYT_QxErhtTmrq80PdMPorCKJ?usp=sharing" TargetMode="External"/><Relationship Id="rId11" Type="http://schemas.openxmlformats.org/officeDocument/2006/relationships/hyperlink" Target="https://drive.google.com/drive/folders/1IjvCijpxYT_QxErhtTmrq80PdMPorCKJ?usp=sharing" TargetMode="External"/><Relationship Id="rId10" Type="http://schemas.openxmlformats.org/officeDocument/2006/relationships/hyperlink" Target="https://docs.google.com/presentation/d/1En5gWLdFesytkw886ZLg8NDNaD3gTcvYsAzY_LIWJeU/edit?usp=sharing" TargetMode="External"/><Relationship Id="rId12"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11.xml"/><Relationship Id="rId3" Type="http://schemas.openxmlformats.org/officeDocument/2006/relationships/image" Target="../media/image27.jp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20" Type="http://schemas.openxmlformats.org/officeDocument/2006/relationships/image" Target="../media/image15.png"/><Relationship Id="rId1" Type="http://schemas.openxmlformats.org/officeDocument/2006/relationships/slideLayout" Target="../slideLayouts/slideLayout18.xml"/><Relationship Id="rId2" Type="http://schemas.openxmlformats.org/officeDocument/2006/relationships/notesSlide" Target="../notesSlides/notesSlide13.xml"/><Relationship Id="rId3" Type="http://schemas.openxmlformats.org/officeDocument/2006/relationships/hyperlink" Target="https://www.opeco.ca/trousses/careme_2021/" TargetMode="External"/><Relationship Id="rId4" Type="http://schemas.openxmlformats.org/officeDocument/2006/relationships/hyperlink" Target="https://drive.google.com/drive/folders/1LBgClyDwN990LpTfJKFuvVqigHSgWGpT?usp=drive_link" TargetMode="External"/><Relationship Id="rId9" Type="http://schemas.openxmlformats.org/officeDocument/2006/relationships/image" Target="../media/image43.png"/><Relationship Id="rId5" Type="http://schemas.openxmlformats.org/officeDocument/2006/relationships/image" Target="../media/image7.png"/><Relationship Id="rId6" Type="http://schemas.openxmlformats.org/officeDocument/2006/relationships/hyperlink" Target="https://drive.google.com/drive/folders/1LBgClyDwN990LpTfJKFuvVqigHSgWGpT?usp=drive_link" TargetMode="External"/><Relationship Id="rId7" Type="http://schemas.openxmlformats.org/officeDocument/2006/relationships/image" Target="../media/image8.png"/><Relationship Id="rId8" Type="http://schemas.openxmlformats.org/officeDocument/2006/relationships/hyperlink" Target="https://docs.google.com/document/d/1fzHFuxrFao8CkM227uc3v5P3maC9p8Eiads8a5tPeR4/edit?usp=sharing" TargetMode="External"/><Relationship Id="rId11" Type="http://schemas.openxmlformats.org/officeDocument/2006/relationships/image" Target="../media/image46.png"/><Relationship Id="rId10" Type="http://schemas.openxmlformats.org/officeDocument/2006/relationships/hyperlink" Target="https://docs.google.com/document/d/1P6NevwT1LnLzs6RUjsimcACTyXbVZaSqHqd1fN7dPqo/edit?usp=sharing" TargetMode="External"/><Relationship Id="rId13" Type="http://schemas.openxmlformats.org/officeDocument/2006/relationships/image" Target="../media/image45.png"/><Relationship Id="rId12" Type="http://schemas.openxmlformats.org/officeDocument/2006/relationships/hyperlink" Target="https://docs.google.com/document/d/1wm5yoJJ0eYPP4PiAoifUiXZ-3VePkYP55wDAOGoVsW8/edit?usp=sharing" TargetMode="External"/><Relationship Id="rId15" Type="http://schemas.openxmlformats.org/officeDocument/2006/relationships/image" Target="../media/image42.png"/><Relationship Id="rId14" Type="http://schemas.openxmlformats.org/officeDocument/2006/relationships/hyperlink" Target="https://docs.google.com/document/d/1O0MfSbyp9vpz6idTgpRVnBhHt5POYFuiMBQctN3LzFQ/edit?usp=sharing" TargetMode="External"/><Relationship Id="rId17" Type="http://schemas.openxmlformats.org/officeDocument/2006/relationships/image" Target="../media/image47.png"/><Relationship Id="rId16" Type="http://schemas.openxmlformats.org/officeDocument/2006/relationships/hyperlink" Target="https://docs.google.com/document/d/19Id9cXloLVoqVKn3ms_SlnU2BU6nm1o6f7c9I1eWB7I/edit?usp=sharing" TargetMode="External"/><Relationship Id="rId19" Type="http://schemas.openxmlformats.org/officeDocument/2006/relationships/image" Target="../media/image44.png"/><Relationship Id="rId18" Type="http://schemas.openxmlformats.org/officeDocument/2006/relationships/hyperlink" Target="https://docs.google.com/document/d/1bJHxdxxRZ6BojaSiU4IwUnm5CSKyZm_zyGKtUEWpygg/edit?usp=sharing"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4.xml"/><Relationship Id="rId3"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5.xml"/><Relationship Id="rId3" Type="http://schemas.openxmlformats.org/officeDocument/2006/relationships/hyperlink" Target="https://jeunes-vocations.catholique.fr/contact/accueil/ados/ressources/149-jeu-du-commerce-mondial/" TargetMode="External"/><Relationship Id="rId4" Type="http://schemas.openxmlformats.org/officeDocument/2006/relationships/hyperlink" Target="https://jeunes-vocations.catholique.fr/contact/accueil/ados/ressources/847-jesus-le-juste-assassine/" TargetMode="External"/><Relationship Id="rId5"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16.xml"/><Relationship Id="rId3"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7.xml"/><Relationship Id="rId3"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8.xml"/><Relationship Id="rId3"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9.xml"/><Relationship Id="rId3" Type="http://schemas.openxmlformats.org/officeDocument/2006/relationships/image" Target="../media/image8.png"/><Relationship Id="rId4" Type="http://schemas.openxmlformats.org/officeDocument/2006/relationships/hyperlink" Target="https://docs.google.com/document/d/1ilnzoEpQu6zpocEct2H5UFsrVwLsL-qk-1OL99D4mrM/edit?usp=drive_link" TargetMode="External"/><Relationship Id="rId9" Type="http://schemas.openxmlformats.org/officeDocument/2006/relationships/hyperlink" Target="https://drive.google.com/drive/folders/1vhI0Iuju3XOXgXMUpkOlRaj-xqVDTKN8?usp=drive_link" TargetMode="External"/><Relationship Id="rId5" Type="http://schemas.openxmlformats.org/officeDocument/2006/relationships/image" Target="../media/image12.png"/><Relationship Id="rId6" Type="http://schemas.openxmlformats.org/officeDocument/2006/relationships/hyperlink" Target="https://docs.google.com/document/d/1ilnzoEpQu6zpocEct2H5UFsrVwLsL-qk-1OL99D4mrM/edit?usp=drive_link" TargetMode="External"/><Relationship Id="rId7" Type="http://schemas.openxmlformats.org/officeDocument/2006/relationships/hyperlink" Target="https://docs.google.com/presentation/d/1iVwOYSnkv5wh3B6jT56h1zj8sOeMb_ym6G1P8vlcFP0/edit?usp=drive_link" TargetMode="External"/><Relationship Id="rId8" Type="http://schemas.openxmlformats.org/officeDocument/2006/relationships/image" Target="../media/image11.png"/><Relationship Id="rId11" Type="http://schemas.openxmlformats.org/officeDocument/2006/relationships/hyperlink" Target="https://docs.google.com/presentation/d/1iVwOYSnkv5wh3B6jT56h1zj8sOeMb_ym6G1P8vlcFP0/edit?usp=drive_link" TargetMode="External"/><Relationship Id="rId10" Type="http://schemas.openxmlformats.org/officeDocument/2006/relationships/image" Target="../media/image7.png"/><Relationship Id="rId13" Type="http://schemas.openxmlformats.org/officeDocument/2006/relationships/hyperlink" Target="https://drive.google.com/drive/folders/1hj6tjnCKjlySnGDkvSA8R8GxpT-yAqQw?usp=drive_link" TargetMode="External"/><Relationship Id="rId12" Type="http://schemas.openxmlformats.org/officeDocument/2006/relationships/hyperlink" Target="https://drive.google.com/drive/folders/1vhI0Iuju3XOXgXMUpkOlRaj-xqVDTKN8?usp=drive_link" TargetMode="External"/><Relationship Id="rId15" Type="http://schemas.openxmlformats.org/officeDocument/2006/relationships/hyperlink" Target="https://drive.google.com/drive/folders/1hj6tjnCKjlySnGDkvSA8R8GxpT-yAqQw?usp=drive_link" TargetMode="External"/><Relationship Id="rId14" Type="http://schemas.openxmlformats.org/officeDocument/2006/relationships/hyperlink" Target="https://drive.google.com/drive/folders/1hj6tjnCKjlySnGDkvSA8R8GxpT-yAqQw?usp=drive_link" TargetMode="External"/><Relationship Id="rId16"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0.xml"/><Relationship Id="rId3" Type="http://schemas.openxmlformats.org/officeDocument/2006/relationships/hyperlink" Target="https://devp.org/fr/organiser-une-collecte-de-fonds/jeunesolidaire/" TargetMode="External"/><Relationship Id="rId4" Type="http://schemas.openxmlformats.org/officeDocument/2006/relationships/hyperlink" Target="https://drive.google.com/file/d/1Q5dZN8tSFXNsEnlNcSUTHrQa6cz5Z0aM/view?usp=drive_link" TargetMode="External"/><Relationship Id="rId5" Type="http://schemas.openxmlformats.org/officeDocument/2006/relationships/image" Target="../media/image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1.xml"/><Relationship Id="rId3"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2.xml"/><Relationship Id="rId3" Type="http://schemas.openxmlformats.org/officeDocument/2006/relationships/image" Target="../media/image8.png"/><Relationship Id="rId4" Type="http://schemas.openxmlformats.org/officeDocument/2006/relationships/hyperlink" Target="https://drive.google.com/drive/folders/1kRa-vIqEjHPD-1fvnC592lWAJtsrXrhq?usp=drive_link" TargetMode="External"/><Relationship Id="rId9" Type="http://schemas.openxmlformats.org/officeDocument/2006/relationships/hyperlink" Target="https://drive.google.com/file/d/1q4dR7k3YOInARuQs03gOnaqJGOlSxpcv/view?usp=drive_link" TargetMode="External"/><Relationship Id="rId5" Type="http://schemas.openxmlformats.org/officeDocument/2006/relationships/image" Target="../media/image7.png"/><Relationship Id="rId6" Type="http://schemas.openxmlformats.org/officeDocument/2006/relationships/hyperlink" Target="https://drive.google.com/drive/folders/1kRa-vIqEjHPD-1fvnC592lWAJtsrXrhq?usp=drive_link" TargetMode="External"/><Relationship Id="rId7" Type="http://schemas.openxmlformats.org/officeDocument/2006/relationships/hyperlink" Target="https://drive.google.com/drive/folders/1buQT6hvevlEf3VoiUaeivjVDpKoo930r?usp=drive_link" TargetMode="External"/><Relationship Id="rId8" Type="http://schemas.openxmlformats.org/officeDocument/2006/relationships/hyperlink" Target="https://drive.google.com/drive/folders/1buQT6hvevlEf3VoiUaeivjVDpKoo930r?usp=drive_link" TargetMode="External"/><Relationship Id="rId11" Type="http://schemas.openxmlformats.org/officeDocument/2006/relationships/hyperlink" Target="https://drive.google.com/file/d/1q4dR7k3YOInARuQs03gOnaqJGOlSxpcv/view?usp=drive_link" TargetMode="External"/><Relationship Id="rId10" Type="http://schemas.openxmlformats.org/officeDocument/2006/relationships/image" Target="../media/image18.png"/><Relationship Id="rId13" Type="http://schemas.openxmlformats.org/officeDocument/2006/relationships/image" Target="../media/image21.png"/><Relationship Id="rId12" Type="http://schemas.openxmlformats.org/officeDocument/2006/relationships/hyperlink" Target="http://www.idees-cate.com/bricolages/semainesainte.html" TargetMode="External"/><Relationship Id="rId14" Type="http://schemas.openxmlformats.org/officeDocument/2006/relationships/hyperlink" Target="http://www.idees-cate.com/bricolages/semainesainte.html"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23.xml"/><Relationship Id="rId3" Type="http://schemas.openxmlformats.org/officeDocument/2006/relationships/image" Target="../media/image2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4.xml"/><Relationship Id="rId3" Type="http://schemas.openxmlformats.org/officeDocument/2006/relationships/image" Target="../media/image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5.xml"/><Relationship Id="rId3" Type="http://schemas.openxmlformats.org/officeDocument/2006/relationships/image" Target="../media/image8.png"/><Relationship Id="rId4" Type="http://schemas.openxmlformats.org/officeDocument/2006/relationships/hyperlink" Target="https://docs.google.com/presentation/d/1lpsAO8dpQvLdzC8oZjHYJx4LsxPO0TpCfaxlvmyMWPw/edit?usp=sharing" TargetMode="External"/><Relationship Id="rId5" Type="http://schemas.openxmlformats.org/officeDocument/2006/relationships/image" Target="../media/image11.png"/><Relationship Id="rId6" Type="http://schemas.openxmlformats.org/officeDocument/2006/relationships/hyperlink" Target="https://docs.google.com/presentation/d/1lpsAO8dpQvLdzC8oZjHYJx4LsxPO0TpCfaxlvmyMWPw/edit?usp=sharing" TargetMode="External"/><Relationship Id="rId7" Type="http://schemas.openxmlformats.org/officeDocument/2006/relationships/hyperlink" Target="https://docs.google.com/presentation/d/1lpsAO8dpQvLdzC8oZjHYJx4LsxPO0TpCfaxlvmyMWPw/edit?usp=sharing" TargetMode="External"/><Relationship Id="rId8" Type="http://schemas.openxmlformats.org/officeDocument/2006/relationships/hyperlink" Target="https://docs.google.com/presentation/d/1lpsAO8dpQvLdzC8oZjHYJx4LsxPO0TpCfaxlvmyMWPw/edit?usp=sharing"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6.xml"/><Relationship Id="rId3" Type="http://schemas.openxmlformats.org/officeDocument/2006/relationships/image" Target="../media/image8.png"/><Relationship Id="rId4" Type="http://schemas.openxmlformats.org/officeDocument/2006/relationships/image" Target="../media/image24.png"/><Relationship Id="rId5" Type="http://schemas.openxmlformats.org/officeDocument/2006/relationships/hyperlink" Target="https://docs.google.com/document/d/1ZFxtdQ7FFiJHfbi1fLw9z2GNUnQxU52u_P-51tuv3Fg/edit?usp=drive_link" TargetMode="External"/><Relationship Id="rId6" Type="http://schemas.openxmlformats.org/officeDocument/2006/relationships/image" Target="../media/image12.png"/><Relationship Id="rId7" Type="http://schemas.openxmlformats.org/officeDocument/2006/relationships/hyperlink" Target="https://docs.google.com/document/d/1ZFxtdQ7FFiJHfbi1fLw9z2GNUnQxU52u_P-51tuv3Fg/edit?usp=drive_link"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7.xml"/><Relationship Id="rId3" Type="http://schemas.openxmlformats.org/officeDocument/2006/relationships/image" Target="../media/image8.png"/><Relationship Id="rId4" Type="http://schemas.openxmlformats.org/officeDocument/2006/relationships/hyperlink" Target="https://docs.google.com/presentation/d/149apVek0v0JBT-k0PSqXdMe0Swtd1w3NrIoiPM3ghn8/edit?usp=sharing" TargetMode="External"/><Relationship Id="rId9" Type="http://schemas.openxmlformats.org/officeDocument/2006/relationships/hyperlink" Target="https://docs.google.com/document/d/1hkA01D39dPksuC61o0dO52Y2Zx1d184Dmk5WVoAMCl4/edit?usp=sharing" TargetMode="External"/><Relationship Id="rId5" Type="http://schemas.openxmlformats.org/officeDocument/2006/relationships/image" Target="../media/image11.png"/><Relationship Id="rId6" Type="http://schemas.openxmlformats.org/officeDocument/2006/relationships/hyperlink" Target="https://docs.google.com/presentation/d/149apVek0v0JBT-k0PSqXdMe0Swtd1w3NrIoiPM3ghn8/edit?usp=sharing" TargetMode="External"/><Relationship Id="rId7" Type="http://schemas.openxmlformats.org/officeDocument/2006/relationships/hyperlink" Target="https://docs.google.com/document/d/1hkA01D39dPksuC61o0dO52Y2Zx1d184Dmk5WVoAMCl4/edit?usp=sharing" TargetMode="External"/><Relationship Id="rId8" Type="http://schemas.openxmlformats.org/officeDocument/2006/relationships/hyperlink" Target="https://docs.google.com/document/d/1hkA01D39dPksuC61o0dO52Y2Zx1d184Dmk5WVoAMCl4/edit?usp=sharing" TargetMode="External"/><Relationship Id="rId11" Type="http://schemas.openxmlformats.org/officeDocument/2006/relationships/hyperlink" Target="https://drive.google.com/drive/folders/16c1L7ScjV1DYYD2ULvS9KdTqvCNA4Lbb?usp=drive_link" TargetMode="External"/><Relationship Id="rId10" Type="http://schemas.openxmlformats.org/officeDocument/2006/relationships/image" Target="../media/image12.png"/><Relationship Id="rId13" Type="http://schemas.openxmlformats.org/officeDocument/2006/relationships/hyperlink" Target="https://drive.google.com/drive/folders/16c1L7ScjV1DYYD2ULvS9KdTqvCNA4Lbb?usp=drive_link" TargetMode="External"/><Relationship Id="rId12" Type="http://schemas.openxmlformats.org/officeDocument/2006/relationships/image" Target="../media/image7.png"/><Relationship Id="rId15" Type="http://schemas.openxmlformats.org/officeDocument/2006/relationships/hyperlink" Target="https://docs.google.com/document/d/1ZFxtdQ7FFiJHfbi1fLw9z2GNUnQxU52u_P-51tuv3Fg/edit?usp=drive_link" TargetMode="External"/><Relationship Id="rId14" Type="http://schemas.openxmlformats.org/officeDocument/2006/relationships/hyperlink" Target="https://docs.google.com/document/d/1ZFxtdQ7FFiJHfbi1fLw9z2GNUnQxU52u_P-51tuv3Fg/edit?usp=drive_link"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8.xml"/><Relationship Id="rId3" Type="http://schemas.openxmlformats.org/officeDocument/2006/relationships/image" Target="../media/image8.png"/><Relationship Id="rId4" Type="http://schemas.openxmlformats.org/officeDocument/2006/relationships/hyperlink" Target="https://docs.google.com/document/d/1ZFxtdQ7FFiJHfbi1fLw9z2GNUnQxU52u_P-51tuv3Fg/edit?usp=drive_link" TargetMode="External"/><Relationship Id="rId5" Type="http://schemas.openxmlformats.org/officeDocument/2006/relationships/image" Target="../media/image12.png"/><Relationship Id="rId6" Type="http://schemas.openxmlformats.org/officeDocument/2006/relationships/hyperlink" Target="https://docs.google.com/document/d/1ZFxtdQ7FFiJHfbi1fLw9z2GNUnQxU52u_P-51tuv3Fg/edit?usp=drive_link"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9.xml"/><Relationship Id="rId3" Type="http://schemas.openxmlformats.org/officeDocument/2006/relationships/hyperlink" Target="https://drive.google.com/file/d/1lUENFsxW75MqV1UmF_cwVqGiz5jKJsZR/view?usp=drive_link" TargetMode="External"/><Relationship Id="rId4" Type="http://schemas.openxmlformats.org/officeDocument/2006/relationships/hyperlink" Target="https://docs.google.com/presentation/d/1iSn-fPP3qk3kcrZISNzxGIpmfsOpzsgmP93Wh9QjDCs/edit?usp=drive_link" TargetMode="External"/><Relationship Id="rId9" Type="http://schemas.openxmlformats.org/officeDocument/2006/relationships/hyperlink" Target="https://docs.google.com/document/d/1hi9UMQCuRi0p1k2D-RF7Neo69u7szAJtH8o5sqcT_Jw/edit?usp=drive_link" TargetMode="External"/><Relationship Id="rId5" Type="http://schemas.openxmlformats.org/officeDocument/2006/relationships/image" Target="../media/image11.png"/><Relationship Id="rId6" Type="http://schemas.openxmlformats.org/officeDocument/2006/relationships/hyperlink" Target="https://docs.google.com/presentation/d/1iSn-fPP3qk3kcrZISNzxGIpmfsOpzsgmP93Wh9QjDCs/edit?usp=drive_link" TargetMode="External"/><Relationship Id="rId7" Type="http://schemas.openxmlformats.org/officeDocument/2006/relationships/hyperlink" Target="https://docs.google.com/document/d/1hi9UMQCuRi0p1k2D-RF7Neo69u7szAJtH8o5sqcT_Jw/edit?usp=drive_link" TargetMode="External"/><Relationship Id="rId8" Type="http://schemas.openxmlformats.org/officeDocument/2006/relationships/hyperlink" Target="https://docs.google.com/document/d/1hi9UMQCuRi0p1k2D-RF7Neo69u7szAJtH8o5sqcT_Jw/edit?usp=drive_link" TargetMode="External"/><Relationship Id="rId11" Type="http://schemas.openxmlformats.org/officeDocument/2006/relationships/hyperlink" Target="https://drive.google.com/drive/folders/16c1L7ScjV1DYYD2ULvS9KdTqvCNA4Lbb?usp=drive_link" TargetMode="External"/><Relationship Id="rId10" Type="http://schemas.openxmlformats.org/officeDocument/2006/relationships/image" Target="../media/image12.png"/><Relationship Id="rId13" Type="http://schemas.openxmlformats.org/officeDocument/2006/relationships/hyperlink" Target="https://drive.google.com/drive/folders/16c1L7ScjV1DYYD2ULvS9KdTqvCNA4Lbb?usp=drive_link" TargetMode="External"/><Relationship Id="rId12" Type="http://schemas.openxmlformats.org/officeDocument/2006/relationships/image" Target="../media/image7.png"/><Relationship Id="rId15" Type="http://schemas.openxmlformats.org/officeDocument/2006/relationships/hyperlink" Target="https://docs.google.com/document/d/1ZFxtdQ7FFiJHfbi1fLw9z2GNUnQxU52u_P-51tuv3Fg/edit?usp=drive_link" TargetMode="External"/><Relationship Id="rId14" Type="http://schemas.openxmlformats.org/officeDocument/2006/relationships/image" Target="../media/image26.png"/><Relationship Id="rId17" Type="http://schemas.openxmlformats.org/officeDocument/2006/relationships/image" Target="../media/image8.png"/><Relationship Id="rId16" Type="http://schemas.openxmlformats.org/officeDocument/2006/relationships/hyperlink" Target="https://docs.google.com/document/d/1ZFxtdQ7FFiJHfbi1fLw9z2GNUnQxU52u_P-51tuv3Fg/edit?usp=drive_link"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0.xml"/><Relationship Id="rId3" Type="http://schemas.openxmlformats.org/officeDocument/2006/relationships/image" Target="../media/image8.png"/><Relationship Id="rId4" Type="http://schemas.openxmlformats.org/officeDocument/2006/relationships/hyperlink" Target="https://docs.google.com/presentation/d/1vaExf78SiCuUDdngKttQYFayN_xaAS-X7Rj2gPkKrVE/edit?usp=sharing" TargetMode="External"/><Relationship Id="rId9" Type="http://schemas.openxmlformats.org/officeDocument/2006/relationships/image" Target="../media/image12.png"/><Relationship Id="rId5" Type="http://schemas.openxmlformats.org/officeDocument/2006/relationships/image" Target="../media/image11.png"/><Relationship Id="rId6" Type="http://schemas.openxmlformats.org/officeDocument/2006/relationships/hyperlink" Target="https://docs.google.com/presentation/d/1vaExf78SiCuUDdngKttQYFayN_xaAS-X7Rj2gPkKrVE/edit?usp=sharing" TargetMode="External"/><Relationship Id="rId7" Type="http://schemas.openxmlformats.org/officeDocument/2006/relationships/hyperlink" Target="https://docs.google.com/document/d/1H-XXFcYifhpLwLpvQNpek-XNpeo1nQwaTxYH4UCogGY/edit?usp=sharing" TargetMode="External"/><Relationship Id="rId8" Type="http://schemas.openxmlformats.org/officeDocument/2006/relationships/hyperlink" Target="https://docs.google.com/document/d/1H-XXFcYifhpLwLpvQNpek-XNpeo1nQwaTxYH4UCogGY/edit?usp=sharing" TargetMode="External"/><Relationship Id="rId11" Type="http://schemas.openxmlformats.org/officeDocument/2006/relationships/image" Target="../media/image7.png"/><Relationship Id="rId10" Type="http://schemas.openxmlformats.org/officeDocument/2006/relationships/hyperlink" Target="https://drive.google.com/drive/folders/16c1L7ScjV1DYYD2ULvS9KdTqvCNA4Lbb?usp=drive_link" TargetMode="External"/><Relationship Id="rId13" Type="http://schemas.openxmlformats.org/officeDocument/2006/relationships/hyperlink" Target="https://docs.google.com/document/d/1ZFxtdQ7FFiJHfbi1fLw9z2GNUnQxU52u_P-51tuv3Fg/edit?usp=drive_link" TargetMode="External"/><Relationship Id="rId12" Type="http://schemas.openxmlformats.org/officeDocument/2006/relationships/hyperlink" Target="https://drive.google.com/drive/folders/16c1L7ScjV1DYYD2ULvS9KdTqvCNA4Lbb?usp=drive_link" TargetMode="External"/><Relationship Id="rId14" Type="http://schemas.openxmlformats.org/officeDocument/2006/relationships/hyperlink" Target="https://docs.google.com/document/d/1ZFxtdQ7FFiJHfbi1fLw9z2GNUnQxU52u_P-51tuv3Fg/edit?usp=drive_link"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1.xml"/><Relationship Id="rId3" Type="http://schemas.openxmlformats.org/officeDocument/2006/relationships/hyperlink" Target="https://www.aelf.org/" TargetMode="External"/><Relationship Id="rId4" Type="http://schemas.openxmlformats.org/officeDocument/2006/relationships/hyperlink" Target="https://docs.google.com/document/d/1ZFxtdQ7FFiJHfbi1fLw9z2GNUnQxU52u_P-51tuv3Fg/edit?usp=sharing" TargetMode="External"/><Relationship Id="rId9" Type="http://schemas.openxmlformats.org/officeDocument/2006/relationships/hyperlink" Target="https://docs.google.com/presentation/d/1ddgwhoQziJ9-EN5syJ2XHi8887slFPq7wxyqea28px4/edit?usp=sharing" TargetMode="External"/><Relationship Id="rId5" Type="http://schemas.openxmlformats.org/officeDocument/2006/relationships/hyperlink" Target="https://www.opeco.ca/trousses/careme_2021/" TargetMode="External"/><Relationship Id="rId6" Type="http://schemas.openxmlformats.org/officeDocument/2006/relationships/image" Target="../media/image8.png"/><Relationship Id="rId7" Type="http://schemas.openxmlformats.org/officeDocument/2006/relationships/hyperlink" Target="https://docs.google.com/presentation/d/1ddgwhoQziJ9-EN5syJ2XHi8887slFPq7wxyqea28px4/edit?usp=sharing" TargetMode="External"/><Relationship Id="rId8" Type="http://schemas.openxmlformats.org/officeDocument/2006/relationships/image" Target="../media/image11.png"/><Relationship Id="rId11" Type="http://schemas.openxmlformats.org/officeDocument/2006/relationships/hyperlink" Target="https://docs.google.com/document/d/18yski1VFOCkDFPgLSXEER2LJCl7MnFGMZTL40QpXnjU/edit?usp=sharing" TargetMode="External"/><Relationship Id="rId10" Type="http://schemas.openxmlformats.org/officeDocument/2006/relationships/hyperlink" Target="https://docs.google.com/document/d/18yski1VFOCkDFPgLSXEER2LJCl7MnFGMZTL40QpXnjU/edit?usp=sharing" TargetMode="External"/><Relationship Id="rId13" Type="http://schemas.openxmlformats.org/officeDocument/2006/relationships/hyperlink" Target="https://drive.google.com/drive/folders/16c1L7ScjV1DYYD2ULvS9KdTqvCNA4Lbb?usp=drive_link" TargetMode="External"/><Relationship Id="rId12" Type="http://schemas.openxmlformats.org/officeDocument/2006/relationships/image" Target="../media/image12.png"/><Relationship Id="rId15" Type="http://schemas.openxmlformats.org/officeDocument/2006/relationships/hyperlink" Target="https://drive.google.com/drive/folders/16c1L7ScjV1DYYD2ULvS9KdTqvCNA4Lbb?usp=drive_link" TargetMode="External"/><Relationship Id="rId14" Type="http://schemas.openxmlformats.org/officeDocument/2006/relationships/image" Target="../media/image7.png"/><Relationship Id="rId17" Type="http://schemas.openxmlformats.org/officeDocument/2006/relationships/hyperlink" Target="https://docs.google.com/document/d/1ZFxtdQ7FFiJHfbi1fLw9z2GNUnQxU52u_P-51tuv3Fg/edit?usp=drive_link" TargetMode="External"/><Relationship Id="rId16" Type="http://schemas.openxmlformats.org/officeDocument/2006/relationships/hyperlink" Target="https://docs.google.com/document/d/1ZFxtdQ7FFiJHfbi1fLw9z2GNUnQxU52u_P-51tuv3Fg/edit?usp=drive_link"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2.xml"/><Relationship Id="rId3" Type="http://schemas.openxmlformats.org/officeDocument/2006/relationships/image" Target="../media/image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3.xml"/><Relationship Id="rId3" Type="http://schemas.openxmlformats.org/officeDocument/2006/relationships/image" Target="../media/image8.png"/><Relationship Id="rId4" Type="http://schemas.openxmlformats.org/officeDocument/2006/relationships/hyperlink" Target="https://docs.google.com/presentation/d/1mlFigmpwNj3whOmE6ztLvrobzl2faMSSnCtylYJK6aU/edit?usp=sharing" TargetMode="External"/><Relationship Id="rId5" Type="http://schemas.openxmlformats.org/officeDocument/2006/relationships/image" Target="../media/image11.png"/><Relationship Id="rId6" Type="http://schemas.openxmlformats.org/officeDocument/2006/relationships/hyperlink" Target="https://docs.google.com/presentation/d/1mlFigmpwNj3whOmE6ztLvrobzl2faMSSnCtylYJK6aU/edit?usp=sharing"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4.xml"/><Relationship Id="rId3" Type="http://schemas.openxmlformats.org/officeDocument/2006/relationships/image" Target="../media/image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5.xml"/><Relationship Id="rId3" Type="http://schemas.openxmlformats.org/officeDocument/2006/relationships/image" Target="../media/image8.png"/></Relationships>
</file>

<file path=ppt/slides/_rels/slide36.xml.rels><?xml version="1.0" encoding="UTF-8" standalone="yes"?><Relationships xmlns="http://schemas.openxmlformats.org/package/2006/relationships"><Relationship Id="rId40" Type="http://schemas.openxmlformats.org/officeDocument/2006/relationships/hyperlink" Target="http://www.youtube.com/watch?v=CW8xVNAuAeU" TargetMode="External"/><Relationship Id="rId42" Type="http://schemas.openxmlformats.org/officeDocument/2006/relationships/hyperlink" Target="http://www.youtube.com/watch?v=Ri8j5O4lrdg" TargetMode="External"/><Relationship Id="rId41" Type="http://schemas.openxmlformats.org/officeDocument/2006/relationships/image" Target="../media/image28.jpg"/><Relationship Id="rId44" Type="http://schemas.openxmlformats.org/officeDocument/2006/relationships/hyperlink" Target="https://youtu.be/Ri8j5O4lrdg" TargetMode="External"/><Relationship Id="rId43" Type="http://schemas.openxmlformats.org/officeDocument/2006/relationships/image" Target="../media/image41.jpg"/><Relationship Id="rId46" Type="http://schemas.openxmlformats.org/officeDocument/2006/relationships/hyperlink" Target="https://youtu.be/KH8DnrKSdMo" TargetMode="External"/><Relationship Id="rId45" Type="http://schemas.openxmlformats.org/officeDocument/2006/relationships/hyperlink" Target="https://youtu.be/KH8DnrKSdMo" TargetMode="External"/><Relationship Id="rId1" Type="http://schemas.openxmlformats.org/officeDocument/2006/relationships/slideLayout" Target="../slideLayouts/slideLayout46.xml"/><Relationship Id="rId2" Type="http://schemas.openxmlformats.org/officeDocument/2006/relationships/notesSlide" Target="../notesSlides/notesSlide36.xml"/><Relationship Id="rId3" Type="http://schemas.openxmlformats.org/officeDocument/2006/relationships/hyperlink" Target="http://www.youtube.com/watch?v=nAlbrJeYo4c" TargetMode="External"/><Relationship Id="rId4" Type="http://schemas.openxmlformats.org/officeDocument/2006/relationships/image" Target="../media/image20.jpg"/><Relationship Id="rId9" Type="http://schemas.openxmlformats.org/officeDocument/2006/relationships/hyperlink" Target="https://www.youtube.com/playlist?list=PLyWqwudMseO6Nof_drU-ecpiAxXOnpdCE" TargetMode="External"/><Relationship Id="rId48" Type="http://schemas.openxmlformats.org/officeDocument/2006/relationships/hyperlink" Target="http://www.youtube.com/watch?v=KH8DnrKSdMo" TargetMode="External"/><Relationship Id="rId47" Type="http://schemas.openxmlformats.org/officeDocument/2006/relationships/hyperlink" Target="https://youtu.be/KH8DnrKSdMo" TargetMode="External"/><Relationship Id="rId49" Type="http://schemas.openxmlformats.org/officeDocument/2006/relationships/image" Target="../media/image35.jpg"/><Relationship Id="rId5" Type="http://schemas.openxmlformats.org/officeDocument/2006/relationships/hyperlink" Target="https://youtu.be/LT2MGrNi_gY" TargetMode="External"/><Relationship Id="rId6" Type="http://schemas.openxmlformats.org/officeDocument/2006/relationships/hyperlink" Target="https://www.youtube.com/watch?v=0gYK_5J87h8&amp;ab_channel=SilvainPion" TargetMode="External"/><Relationship Id="rId7" Type="http://schemas.openxmlformats.org/officeDocument/2006/relationships/hyperlink" Target="https://youtu.be/nAlbrJeYo4c?feature=shared" TargetMode="External"/><Relationship Id="rId8" Type="http://schemas.openxmlformats.org/officeDocument/2006/relationships/hyperlink" Target="https://www.youtube.com/playlist?list=PLyWqwudMseO6Nof_drU-ecpiAxXOnpdCE" TargetMode="External"/><Relationship Id="rId31" Type="http://schemas.openxmlformats.org/officeDocument/2006/relationships/hyperlink" Target="http://www.youtube.com/watch?v=HETiCIXpxcY" TargetMode="External"/><Relationship Id="rId30" Type="http://schemas.openxmlformats.org/officeDocument/2006/relationships/image" Target="../media/image31.jpg"/><Relationship Id="rId33" Type="http://schemas.openxmlformats.org/officeDocument/2006/relationships/hyperlink" Target="https://www.youtube.com/watch?v=Ypu78a-pxog&amp;ab_channel=MomentumMusique" TargetMode="External"/><Relationship Id="rId32" Type="http://schemas.openxmlformats.org/officeDocument/2006/relationships/image" Target="../media/image39.jpg"/><Relationship Id="rId35" Type="http://schemas.openxmlformats.org/officeDocument/2006/relationships/image" Target="../media/image34.jpg"/><Relationship Id="rId34" Type="http://schemas.openxmlformats.org/officeDocument/2006/relationships/hyperlink" Target="http://www.youtube.com/watch?v=Ypu78a-pxog" TargetMode="External"/><Relationship Id="rId37" Type="http://schemas.openxmlformats.org/officeDocument/2006/relationships/hyperlink" Target="http://www.youtube.com/watch?v=U5eof6t4TZ0" TargetMode="External"/><Relationship Id="rId36" Type="http://schemas.openxmlformats.org/officeDocument/2006/relationships/hyperlink" Target="https://www.youtube.com/watch?v=U5eof6t4TZ0&amp;t=1s&amp;ab_channel=%C3%89gliseNouvelleVie" TargetMode="External"/><Relationship Id="rId39" Type="http://schemas.openxmlformats.org/officeDocument/2006/relationships/hyperlink" Target="https://www.youtube.com/watch?v=CW8xVNAuAeU&amp;ab_channel=EMCITV" TargetMode="External"/><Relationship Id="rId38" Type="http://schemas.openxmlformats.org/officeDocument/2006/relationships/image" Target="../media/image30.jpg"/><Relationship Id="rId20" Type="http://schemas.openxmlformats.org/officeDocument/2006/relationships/image" Target="../media/image22.jpg"/><Relationship Id="rId22" Type="http://schemas.openxmlformats.org/officeDocument/2006/relationships/hyperlink" Target="http://www.youtube.com/watch?v=tZsXI31OZxM" TargetMode="External"/><Relationship Id="rId21" Type="http://schemas.openxmlformats.org/officeDocument/2006/relationships/hyperlink" Target="https://www.youtube.com/watch?v=tZsXI31OZxM&amp;ab_channel=VenessiaFerret" TargetMode="External"/><Relationship Id="rId24" Type="http://schemas.openxmlformats.org/officeDocument/2006/relationships/hyperlink" Target="https://www.youtube.com/watch?v=i4KRxJPnmdo&amp;ab_channel=Conseildes%C3%A9colescatholiquesduCentre-Est" TargetMode="External"/><Relationship Id="rId23" Type="http://schemas.openxmlformats.org/officeDocument/2006/relationships/image" Target="../media/image29.jpg"/><Relationship Id="rId26" Type="http://schemas.openxmlformats.org/officeDocument/2006/relationships/image" Target="../media/image33.jpg"/><Relationship Id="rId25" Type="http://schemas.openxmlformats.org/officeDocument/2006/relationships/hyperlink" Target="http://www.youtube.com/watch?v=i4KRxJPnmdo" TargetMode="External"/><Relationship Id="rId28" Type="http://schemas.openxmlformats.org/officeDocument/2006/relationships/hyperlink" Target="https://www.youtube.com/watch?v=QKZgS4E12CQ&amp;ab_channel=EMCITV" TargetMode="External"/><Relationship Id="rId27" Type="http://schemas.openxmlformats.org/officeDocument/2006/relationships/hyperlink" Target="https://www.youtube.com/watch?v=HETiCIXpxcY&amp;ab_channel=CICECCE" TargetMode="External"/><Relationship Id="rId29" Type="http://schemas.openxmlformats.org/officeDocument/2006/relationships/hyperlink" Target="http://www.youtube.com/watch?v=QKZgS4E12CQ" TargetMode="External"/><Relationship Id="rId11" Type="http://schemas.openxmlformats.org/officeDocument/2006/relationships/hyperlink" Target="http://www.youtube.com/watch?v=LT2MGrNi_gY" TargetMode="External"/><Relationship Id="rId10" Type="http://schemas.openxmlformats.org/officeDocument/2006/relationships/image" Target="../media/image25.png"/><Relationship Id="rId13" Type="http://schemas.openxmlformats.org/officeDocument/2006/relationships/hyperlink" Target="http://www.youtube.com/watch?v=0gYK_5J87h8" TargetMode="External"/><Relationship Id="rId12" Type="http://schemas.openxmlformats.org/officeDocument/2006/relationships/image" Target="../media/image3.jpg"/><Relationship Id="rId15" Type="http://schemas.openxmlformats.org/officeDocument/2006/relationships/hyperlink" Target="http://www.youtube.com/watch?v=PqsdDNYE8bg" TargetMode="External"/><Relationship Id="rId14" Type="http://schemas.openxmlformats.org/officeDocument/2006/relationships/image" Target="../media/image40.jpg"/><Relationship Id="rId17" Type="http://schemas.openxmlformats.org/officeDocument/2006/relationships/hyperlink" Target="https://www.youtube.com/watch?v=PqsdDNYE8bg&amp;ab_channel=RobertLebel-Topic" TargetMode="External"/><Relationship Id="rId16" Type="http://schemas.openxmlformats.org/officeDocument/2006/relationships/image" Target="../media/image32.jpg"/><Relationship Id="rId19" Type="http://schemas.openxmlformats.org/officeDocument/2006/relationships/hyperlink" Target="http://www.youtube.com/watch?v=opqK7W-O9Ow" TargetMode="External"/><Relationship Id="rId18" Type="http://schemas.openxmlformats.org/officeDocument/2006/relationships/hyperlink" Target="https://www.youtube.com/watch?v=opqK7W-O9Ow&amp;t=1s&amp;ab_channel=HillsongenFran%C3%A7ais"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2.xml"/><Relationship Id="rId2" Type="http://schemas.openxmlformats.org/officeDocument/2006/relationships/notesSlide" Target="../notesSlides/notesSlide37.xml"/><Relationship Id="rId3" Type="http://schemas.openxmlformats.org/officeDocument/2006/relationships/image" Target="../media/image38.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8.xml"/><Relationship Id="rId3"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275" name="Shape 3275"/>
        <p:cNvGrpSpPr/>
        <p:nvPr/>
      </p:nvGrpSpPr>
      <p:grpSpPr>
        <a:xfrm>
          <a:off x="0" y="0"/>
          <a:ext cx="0" cy="0"/>
          <a:chOff x="0" y="0"/>
          <a:chExt cx="0" cy="0"/>
        </a:xfrm>
      </p:grpSpPr>
      <p:sp>
        <p:nvSpPr>
          <p:cNvPr id="3276" name="Google Shape;3276;p49"/>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en"/>
              <a:t>Trousse de du Carême (année B) </a:t>
            </a:r>
            <a:br>
              <a:rPr lang="en"/>
            </a:br>
            <a:r>
              <a:rPr lang="en"/>
              <a:t>pour les écoles catholiques</a:t>
            </a:r>
            <a:endParaRPr/>
          </a:p>
          <a:p>
            <a:pPr indent="0" lvl="0" marL="0" rtl="0" algn="ctr">
              <a:spcBef>
                <a:spcPts val="0"/>
              </a:spcBef>
              <a:spcAft>
                <a:spcPts val="0"/>
              </a:spcAft>
              <a:buNone/>
            </a:pPr>
            <a:r>
              <a:t/>
            </a:r>
            <a:endParaRPr/>
          </a:p>
        </p:txBody>
      </p:sp>
      <p:sp>
        <p:nvSpPr>
          <p:cNvPr id="3277" name="Google Shape;3277;p49"/>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8600">
                <a:solidFill>
                  <a:srgbClr val="1B4FA1"/>
                </a:solidFill>
              </a:rPr>
              <a:t>APPELÉS </a:t>
            </a:r>
            <a:br>
              <a:rPr lang="en" sz="8600">
                <a:solidFill>
                  <a:srgbClr val="1B4FA1"/>
                </a:solidFill>
              </a:rPr>
            </a:br>
            <a:r>
              <a:rPr lang="en" sz="8600">
                <a:solidFill>
                  <a:srgbClr val="1B4FA1"/>
                </a:solidFill>
              </a:rPr>
              <a:t>À AIMER</a:t>
            </a:r>
            <a:endParaRPr sz="9800">
              <a:solidFill>
                <a:srgbClr val="1B4FA1"/>
              </a:solidFill>
            </a:endParaRPr>
          </a:p>
        </p:txBody>
      </p:sp>
      <p:grpSp>
        <p:nvGrpSpPr>
          <p:cNvPr id="3278" name="Google Shape;3278;p49"/>
          <p:cNvGrpSpPr/>
          <p:nvPr/>
        </p:nvGrpSpPr>
        <p:grpSpPr>
          <a:xfrm rot="368268">
            <a:off x="5966703" y="456762"/>
            <a:ext cx="2720006" cy="3659256"/>
            <a:chOff x="3113638" y="3719988"/>
            <a:chExt cx="940568" cy="1265521"/>
          </a:xfrm>
        </p:grpSpPr>
        <p:sp>
          <p:nvSpPr>
            <p:cNvPr id="3279" name="Google Shape;3279;p49"/>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0" name="Google Shape;3280;p49"/>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1" name="Google Shape;3281;p49"/>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2" name="Google Shape;3282;p49"/>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3" name="Google Shape;3283;p49"/>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4" name="Google Shape;3284;p49"/>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5" name="Google Shape;3285;p49"/>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6" name="Google Shape;3286;p49"/>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7" name="Google Shape;3287;p49"/>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8" name="Google Shape;3288;p49"/>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9" name="Google Shape;3289;p49"/>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0" name="Google Shape;3290;p49"/>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1" name="Google Shape;3291;p49"/>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2" name="Google Shape;3292;p49"/>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3" name="Google Shape;3293;p49"/>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4" name="Google Shape;3294;p49"/>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5" name="Google Shape;3295;p49"/>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6" name="Google Shape;3296;p49"/>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7" name="Google Shape;3297;p49"/>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8" name="Google Shape;3298;p49"/>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9" name="Google Shape;3299;p49"/>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0" name="Google Shape;3300;p49"/>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1" name="Google Shape;3301;p49"/>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2" name="Google Shape;3302;p49"/>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3" name="Google Shape;3303;p49"/>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4" name="Google Shape;3304;p49"/>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5" name="Google Shape;3305;p49"/>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6" name="Google Shape;3306;p49"/>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7" name="Google Shape;3307;p49"/>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8" name="Google Shape;3308;p49"/>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9" name="Google Shape;3309;p49"/>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0" name="Google Shape;3310;p49"/>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1" name="Google Shape;3311;p49"/>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2" name="Google Shape;3312;p49"/>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3" name="Google Shape;3313;p49"/>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4" name="Google Shape;3314;p49"/>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5" name="Google Shape;3315;p49"/>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6" name="Google Shape;3316;p49"/>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7" name="Google Shape;3317;p49"/>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8" name="Google Shape;3318;p49"/>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9" name="Google Shape;3319;p49"/>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0" name="Google Shape;3320;p49"/>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1" name="Google Shape;3321;p49"/>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2" name="Google Shape;3322;p49"/>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3" name="Google Shape;3323;p49"/>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4" name="Google Shape;3324;p49"/>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5" name="Google Shape;3325;p49"/>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6" name="Google Shape;3326;p49"/>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7" name="Google Shape;3327;p49"/>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8" name="Google Shape;3328;p49"/>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9" name="Google Shape;3329;p49"/>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0" name="Google Shape;3330;p49"/>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1" name="Google Shape;3331;p49"/>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2" name="Google Shape;3332;p49"/>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3" name="Google Shape;3333;p49"/>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4" name="Google Shape;3334;p49"/>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5" name="Google Shape;3335;p49"/>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6" name="Google Shape;3336;p49"/>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7" name="Google Shape;3337;p49"/>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8" name="Google Shape;3338;p49"/>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9" name="Google Shape;3339;p49"/>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0" name="Google Shape;3340;p49"/>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1" name="Google Shape;3341;p49"/>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2" name="Google Shape;3342;p49"/>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3" name="Google Shape;3343;p49"/>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4" name="Google Shape;3344;p49"/>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5" name="Google Shape;3345;p49"/>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6" name="Google Shape;3346;p49"/>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7" name="Google Shape;3347;p49"/>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8" name="Google Shape;3348;p49"/>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49" name="Google Shape;3349;p49"/>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350" name="Google Shape;3350;p49"/>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351" name="Google Shape;3351;p49"/>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352" name="Google Shape;3352;p49"/>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6" name="Shape 3356"/>
        <p:cNvGrpSpPr/>
        <p:nvPr/>
      </p:nvGrpSpPr>
      <p:grpSpPr>
        <a:xfrm>
          <a:off x="0" y="0"/>
          <a:ext cx="0" cy="0"/>
          <a:chOff x="0" y="0"/>
          <a:chExt cx="0" cy="0"/>
        </a:xfrm>
      </p:grpSpPr>
      <p:sp>
        <p:nvSpPr>
          <p:cNvPr id="3357" name="Google Shape;3357;p50"/>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Mot de bienvenue</a:t>
            </a:r>
            <a:endParaRPr>
              <a:solidFill>
                <a:srgbClr val="1B4FA1"/>
              </a:solidFill>
            </a:endParaRPr>
          </a:p>
        </p:txBody>
      </p:sp>
      <p:sp>
        <p:nvSpPr>
          <p:cNvPr id="3358" name="Google Shape;3358;p50"/>
          <p:cNvSpPr txBox="1"/>
          <p:nvPr>
            <p:ph idx="1" type="subTitle"/>
          </p:nvPr>
        </p:nvSpPr>
        <p:spPr>
          <a:xfrm rot="-455">
            <a:off x="76200" y="634800"/>
            <a:ext cx="9067800" cy="4280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C’est maintenant le temps du Carême qui nous mènera vers la fête de Pâques.</a:t>
            </a:r>
            <a:endParaRPr/>
          </a:p>
          <a:p>
            <a:pPr indent="0" lvl="0" marL="0" rtl="0" algn="l">
              <a:spcBef>
                <a:spcPts val="0"/>
              </a:spcBef>
              <a:spcAft>
                <a:spcPts val="0"/>
              </a:spcAft>
              <a:buNone/>
            </a:pPr>
            <a:r>
              <a:t/>
            </a:r>
            <a:endParaRPr/>
          </a:p>
          <a:p>
            <a:pPr indent="0" lvl="0" marL="0" rtl="0" algn="l">
              <a:spcBef>
                <a:spcPts val="0"/>
              </a:spcBef>
              <a:spcAft>
                <a:spcPts val="0"/>
              </a:spcAft>
              <a:buClr>
                <a:schemeClr val="hlink"/>
              </a:buClr>
              <a:buSzPts val="1100"/>
              <a:buFont typeface="Arial"/>
              <a:buNone/>
            </a:pPr>
            <a:r>
              <a:rPr lang="en"/>
              <a:t>L’OPÉCO est très heureuse de vous partager cette trousse catholique qui vous </a:t>
            </a:r>
            <a:r>
              <a:rPr lang="en"/>
              <a:t>appuiera</a:t>
            </a:r>
            <a:r>
              <a:rPr lang="en"/>
              <a:t> dans votre préparation </a:t>
            </a:r>
            <a:r>
              <a:rPr lang="en"/>
              <a:t>spirituelle à votre école. Votre engagement et votre passion en éducation de la foi est primordiale afin de continuer notre mission.</a:t>
            </a:r>
            <a:endParaRPr/>
          </a:p>
          <a:p>
            <a:pPr indent="0" lvl="0" marL="0" rtl="0" algn="l">
              <a:spcBef>
                <a:spcPts val="0"/>
              </a:spcBef>
              <a:spcAft>
                <a:spcPts val="0"/>
              </a:spcAft>
              <a:buClr>
                <a:schemeClr val="hlink"/>
              </a:buClr>
              <a:buSzPts val="1100"/>
              <a:buFont typeface="Arial"/>
              <a:buNone/>
            </a:pPr>
            <a:r>
              <a:t/>
            </a:r>
            <a:endParaRPr/>
          </a:p>
          <a:p>
            <a:pPr indent="0" lvl="0" marL="0" rtl="0" algn="l">
              <a:spcBef>
                <a:spcPts val="0"/>
              </a:spcBef>
              <a:spcAft>
                <a:spcPts val="0"/>
              </a:spcAft>
              <a:buClr>
                <a:schemeClr val="hlink"/>
              </a:buClr>
              <a:buSzPts val="1100"/>
              <a:buFont typeface="Arial"/>
              <a:buNone/>
            </a:pPr>
            <a:r>
              <a:rPr lang="en"/>
              <a:t>À l'intérieur de cette trousse, vous découvrirez :</a:t>
            </a:r>
            <a:endParaRPr/>
          </a:p>
          <a:p>
            <a:pPr indent="0" lvl="0" marL="0" rtl="0" algn="l">
              <a:spcBef>
                <a:spcPts val="0"/>
              </a:spcBef>
              <a:spcAft>
                <a:spcPts val="0"/>
              </a:spcAft>
              <a:buClr>
                <a:schemeClr val="hlink"/>
              </a:buClr>
              <a:buSzPts val="1100"/>
              <a:buFont typeface="Arial"/>
              <a:buNone/>
            </a:pPr>
            <a:r>
              <a:t/>
            </a:r>
            <a:endParaRPr/>
          </a:p>
          <a:p>
            <a:pPr indent="0" lvl="0" marL="0" rtl="0" algn="l">
              <a:spcBef>
                <a:spcPts val="0"/>
              </a:spcBef>
              <a:spcAft>
                <a:spcPts val="0"/>
              </a:spcAft>
              <a:buClr>
                <a:schemeClr val="hlink"/>
              </a:buClr>
              <a:buSzPts val="1100"/>
              <a:buFont typeface="Arial"/>
              <a:buNone/>
            </a:pPr>
            <a:r>
              <a:rPr lang="en"/>
              <a:t>- Une thématique centrale : "Appelés à aimer"</a:t>
            </a:r>
            <a:endParaRPr/>
          </a:p>
          <a:p>
            <a:pPr indent="0" lvl="0" marL="0" rtl="0" algn="l">
              <a:spcBef>
                <a:spcPts val="0"/>
              </a:spcBef>
              <a:spcAft>
                <a:spcPts val="0"/>
              </a:spcAft>
              <a:buClr>
                <a:schemeClr val="hlink"/>
              </a:buClr>
              <a:buSzPts val="1100"/>
              <a:buFont typeface="Arial"/>
              <a:buNone/>
            </a:pPr>
            <a:r>
              <a:rPr lang="en"/>
              <a:t>- Un chant-thème : "Appelés à aimer"</a:t>
            </a:r>
            <a:endParaRPr/>
          </a:p>
          <a:p>
            <a:pPr indent="0" lvl="0" marL="0" rtl="0" algn="l">
              <a:spcBef>
                <a:spcPts val="0"/>
              </a:spcBef>
              <a:spcAft>
                <a:spcPts val="0"/>
              </a:spcAft>
              <a:buClr>
                <a:schemeClr val="hlink"/>
              </a:buClr>
              <a:buSzPts val="1100"/>
              <a:buFont typeface="Arial"/>
              <a:buNone/>
            </a:pPr>
            <a:r>
              <a:rPr lang="en"/>
              <a:t>- Des prières quotidiennes</a:t>
            </a:r>
            <a:endParaRPr/>
          </a:p>
          <a:p>
            <a:pPr indent="0" lvl="0" marL="0" rtl="0" algn="l">
              <a:spcBef>
                <a:spcPts val="0"/>
              </a:spcBef>
              <a:spcAft>
                <a:spcPts val="0"/>
              </a:spcAft>
              <a:buClr>
                <a:schemeClr val="hlink"/>
              </a:buClr>
              <a:buSzPts val="1100"/>
              <a:buFont typeface="Arial"/>
              <a:buNone/>
            </a:pPr>
            <a:r>
              <a:rPr lang="en"/>
              <a:t>- Des activités conçues pour être vécues en classe</a:t>
            </a:r>
            <a:endParaRPr/>
          </a:p>
          <a:p>
            <a:pPr indent="0" lvl="0" marL="0" rtl="0" algn="l">
              <a:spcBef>
                <a:spcPts val="0"/>
              </a:spcBef>
              <a:spcAft>
                <a:spcPts val="0"/>
              </a:spcAft>
              <a:buClr>
                <a:schemeClr val="hlink"/>
              </a:buClr>
              <a:buSzPts val="1100"/>
              <a:buFont typeface="Arial"/>
              <a:buNone/>
            </a:pPr>
            <a:r>
              <a:rPr lang="en"/>
              <a:t>- Un projet systémique pour l'école</a:t>
            </a:r>
            <a:endParaRPr/>
          </a:p>
          <a:p>
            <a:pPr indent="0" lvl="0" marL="0" rtl="0" algn="l">
              <a:spcBef>
                <a:spcPts val="0"/>
              </a:spcBef>
              <a:spcAft>
                <a:spcPts val="0"/>
              </a:spcAft>
              <a:buClr>
                <a:schemeClr val="hlink"/>
              </a:buClr>
              <a:buSzPts val="1100"/>
              <a:buFont typeface="Arial"/>
              <a:buNone/>
            </a:pPr>
            <a:r>
              <a:rPr lang="en"/>
              <a:t>- Un calendrier virtuel du Carême</a:t>
            </a:r>
            <a:endParaRPr/>
          </a:p>
          <a:p>
            <a:pPr indent="0" lvl="0" marL="0" rtl="0" algn="l">
              <a:spcBef>
                <a:spcPts val="0"/>
              </a:spcBef>
              <a:spcAft>
                <a:spcPts val="0"/>
              </a:spcAft>
              <a:buClr>
                <a:schemeClr val="hlink"/>
              </a:buClr>
              <a:buSzPts val="1100"/>
              <a:buFont typeface="Arial"/>
              <a:buNone/>
            </a:pPr>
            <a:r>
              <a:rPr lang="en"/>
              <a:t>- Des célébrations de la Parole et eucharistiques</a:t>
            </a:r>
            <a:endParaRPr/>
          </a:p>
          <a:p>
            <a:pPr indent="0" lvl="0" marL="0" rtl="0" algn="l">
              <a:spcBef>
                <a:spcPts val="0"/>
              </a:spcBef>
              <a:spcAft>
                <a:spcPts val="0"/>
              </a:spcAft>
              <a:buClr>
                <a:schemeClr val="hlink"/>
              </a:buClr>
              <a:buSzPts val="1100"/>
              <a:buFont typeface="Arial"/>
              <a:buNone/>
            </a:pPr>
            <a:r>
              <a:rPr lang="en"/>
              <a:t>- Et bien d'autres ressources encore !</a:t>
            </a:r>
            <a:endParaRPr/>
          </a:p>
          <a:p>
            <a:pPr indent="0" lvl="0" marL="0" rtl="0" algn="l">
              <a:spcBef>
                <a:spcPts val="0"/>
              </a:spcBef>
              <a:spcAft>
                <a:spcPts val="0"/>
              </a:spcAft>
              <a:buClr>
                <a:schemeClr val="hlink"/>
              </a:buClr>
              <a:buSzPts val="1100"/>
              <a:buFont typeface="Arial"/>
              <a:buNone/>
            </a:pPr>
            <a:r>
              <a:t/>
            </a:r>
            <a:endParaRPr/>
          </a:p>
          <a:p>
            <a:pPr indent="0" lvl="0" marL="0" rtl="0" algn="l">
              <a:spcBef>
                <a:spcPts val="0"/>
              </a:spcBef>
              <a:spcAft>
                <a:spcPts val="0"/>
              </a:spcAft>
              <a:buNone/>
            </a:pPr>
            <a:r>
              <a:rPr lang="en"/>
              <a:t>Que ce Carême soit une opportunité pour vivre des moments de vie et de résurrection au sein de vos écoles, afin que la présence du Seigneur Jésus soit manifeste et vibrante dans nos vies.</a:t>
            </a:r>
            <a:endParaRPr/>
          </a:p>
        </p:txBody>
      </p:sp>
      <p:sp>
        <p:nvSpPr>
          <p:cNvPr id="3359" name="Google Shape;3359;p50"/>
          <p:cNvSpPr/>
          <p:nvPr/>
        </p:nvSpPr>
        <p:spPr>
          <a:xfrm rot="932611">
            <a:off x="4929368" y="353422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0" name="Google Shape;3360;p50"/>
          <p:cNvSpPr/>
          <p:nvPr/>
        </p:nvSpPr>
        <p:spPr>
          <a:xfrm rot="-820355">
            <a:off x="7439152" y="2223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361" name="Google Shape;3361;p50"/>
          <p:cNvPicPr preferRelativeResize="0"/>
          <p:nvPr/>
        </p:nvPicPr>
        <p:blipFill rotWithShape="1">
          <a:blip r:embed="rId3">
            <a:alphaModFix/>
          </a:blip>
          <a:srcRect b="0" l="0" r="23652" t="0"/>
          <a:stretch/>
        </p:blipFill>
        <p:spPr>
          <a:xfrm>
            <a:off x="5417325" y="1660600"/>
            <a:ext cx="2136000" cy="2374350"/>
          </a:xfrm>
          <a:prstGeom prst="rect">
            <a:avLst/>
          </a:prstGeom>
          <a:noFill/>
          <a:ln>
            <a:noFill/>
          </a:ln>
        </p:spPr>
      </p:pic>
      <p:pic>
        <p:nvPicPr>
          <p:cNvPr id="3362" name="Google Shape;3362;p50">
            <a:hlinkClick r:id="rId4"/>
          </p:cNvPr>
          <p:cNvPicPr preferRelativeResize="0"/>
          <p:nvPr/>
        </p:nvPicPr>
        <p:blipFill>
          <a:blip r:embed="rId5">
            <a:alphaModFix/>
          </a:blip>
          <a:stretch>
            <a:fillRect/>
          </a:stretch>
        </p:blipFill>
        <p:spPr>
          <a:xfrm>
            <a:off x="7013716" y="3019250"/>
            <a:ext cx="725170" cy="648000"/>
          </a:xfrm>
          <a:prstGeom prst="rect">
            <a:avLst/>
          </a:prstGeom>
          <a:noFill/>
          <a:ln>
            <a:noFill/>
          </a:ln>
        </p:spPr>
      </p:pic>
      <p:sp>
        <p:nvSpPr>
          <p:cNvPr id="3363" name="Google Shape;3363;p50"/>
          <p:cNvSpPr txBox="1"/>
          <p:nvPr/>
        </p:nvSpPr>
        <p:spPr>
          <a:xfrm>
            <a:off x="7659447" y="3094700"/>
            <a:ext cx="13479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6">
                  <a:extLst>
                    <a:ext uri="{A12FA001-AC4F-418D-AE19-62706E023703}">
                      <ahyp:hlinkClr val="tx"/>
                    </a:ext>
                  </a:extLst>
                </a:hlinkClick>
              </a:rPr>
              <a:t>Accès à tous les fichiers</a:t>
            </a:r>
            <a:endParaRPr>
              <a:solidFill>
                <a:schemeClr val="dk2"/>
              </a:solidFill>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7" name="Shape 3367"/>
        <p:cNvGrpSpPr/>
        <p:nvPr/>
      </p:nvGrpSpPr>
      <p:grpSpPr>
        <a:xfrm>
          <a:off x="0" y="0"/>
          <a:ext cx="0" cy="0"/>
          <a:chOff x="0" y="0"/>
          <a:chExt cx="0" cy="0"/>
        </a:xfrm>
      </p:grpSpPr>
      <p:grpSp>
        <p:nvGrpSpPr>
          <p:cNvPr id="3368" name="Google Shape;3368;p51"/>
          <p:cNvGrpSpPr/>
          <p:nvPr/>
        </p:nvGrpSpPr>
        <p:grpSpPr>
          <a:xfrm>
            <a:off x="1005153" y="1944822"/>
            <a:ext cx="535188" cy="448079"/>
            <a:chOff x="720000" y="1389525"/>
            <a:chExt cx="572700" cy="432300"/>
          </a:xfrm>
        </p:grpSpPr>
        <p:sp>
          <p:nvSpPr>
            <p:cNvPr id="3369" name="Google Shape;3369;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0" name="Google Shape;3370;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71" name="Google Shape;3371;p51"/>
          <p:cNvGrpSpPr/>
          <p:nvPr/>
        </p:nvGrpSpPr>
        <p:grpSpPr>
          <a:xfrm>
            <a:off x="3680097" y="2010872"/>
            <a:ext cx="535188" cy="448079"/>
            <a:chOff x="720000" y="1389525"/>
            <a:chExt cx="572700" cy="432300"/>
          </a:xfrm>
        </p:grpSpPr>
        <p:sp>
          <p:nvSpPr>
            <p:cNvPr id="3372" name="Google Shape;3372;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3" name="Google Shape;3373;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74" name="Google Shape;3374;p51"/>
          <p:cNvGrpSpPr/>
          <p:nvPr/>
        </p:nvGrpSpPr>
        <p:grpSpPr>
          <a:xfrm>
            <a:off x="3680109" y="911209"/>
            <a:ext cx="535188" cy="448079"/>
            <a:chOff x="720000" y="1389525"/>
            <a:chExt cx="572700" cy="432300"/>
          </a:xfrm>
        </p:grpSpPr>
        <p:sp>
          <p:nvSpPr>
            <p:cNvPr id="3375" name="Google Shape;3375;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6" name="Google Shape;3376;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77" name="Google Shape;3377;p51"/>
          <p:cNvGrpSpPr/>
          <p:nvPr/>
        </p:nvGrpSpPr>
        <p:grpSpPr>
          <a:xfrm>
            <a:off x="1005166" y="911209"/>
            <a:ext cx="535188" cy="448079"/>
            <a:chOff x="720000" y="1389525"/>
            <a:chExt cx="572700" cy="432300"/>
          </a:xfrm>
        </p:grpSpPr>
        <p:sp>
          <p:nvSpPr>
            <p:cNvPr id="3378" name="Google Shape;3378;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9" name="Google Shape;3379;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80" name="Google Shape;3380;p51"/>
          <p:cNvSpPr txBox="1"/>
          <p:nvPr>
            <p:ph idx="4294967295" type="title"/>
          </p:nvPr>
        </p:nvSpPr>
        <p:spPr>
          <a:xfrm>
            <a:off x="204125" y="12967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CONTENU DE LA TROUSSE</a:t>
            </a:r>
            <a:endParaRPr>
              <a:solidFill>
                <a:srgbClr val="1B4FA1"/>
              </a:solidFill>
            </a:endParaRPr>
          </a:p>
        </p:txBody>
      </p:sp>
      <p:sp>
        <p:nvSpPr>
          <p:cNvPr id="3381" name="Google Shape;3381;p51"/>
          <p:cNvSpPr txBox="1"/>
          <p:nvPr>
            <p:ph idx="4294967295" type="title"/>
          </p:nvPr>
        </p:nvSpPr>
        <p:spPr>
          <a:xfrm>
            <a:off x="1530338" y="838575"/>
            <a:ext cx="1722300" cy="54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rPr>
              <a:t>thématique</a:t>
            </a:r>
            <a:endParaRPr sz="2400">
              <a:solidFill>
                <a:schemeClr val="lt1"/>
              </a:solidFill>
            </a:endParaRPr>
          </a:p>
        </p:txBody>
      </p:sp>
      <p:sp>
        <p:nvSpPr>
          <p:cNvPr id="3382" name="Google Shape;3382;p51"/>
          <p:cNvSpPr txBox="1"/>
          <p:nvPr>
            <p:ph idx="4294967295" type="title"/>
          </p:nvPr>
        </p:nvSpPr>
        <p:spPr>
          <a:xfrm>
            <a:off x="7018724" y="826775"/>
            <a:ext cx="1287300" cy="54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rPr>
              <a:t>prières</a:t>
            </a:r>
            <a:endParaRPr sz="2400">
              <a:solidFill>
                <a:schemeClr val="lt1"/>
              </a:solidFill>
            </a:endParaRPr>
          </a:p>
        </p:txBody>
      </p:sp>
      <p:sp>
        <p:nvSpPr>
          <p:cNvPr id="3383" name="Google Shape;3383;p51"/>
          <p:cNvSpPr txBox="1"/>
          <p:nvPr>
            <p:ph idx="4294967295" type="title"/>
          </p:nvPr>
        </p:nvSpPr>
        <p:spPr>
          <a:xfrm>
            <a:off x="1540376" y="1716313"/>
            <a:ext cx="1441500" cy="5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rPr>
              <a:t>activité</a:t>
            </a:r>
            <a:endParaRPr sz="2400">
              <a:solidFill>
                <a:schemeClr val="lt1"/>
              </a:solidFill>
            </a:endParaRPr>
          </a:p>
          <a:p>
            <a:pPr indent="0" lvl="0" marL="0" rtl="0" algn="l">
              <a:spcBef>
                <a:spcPts val="0"/>
              </a:spcBef>
              <a:spcAft>
                <a:spcPts val="0"/>
              </a:spcAft>
              <a:buNone/>
            </a:pPr>
            <a:r>
              <a:rPr lang="en" sz="2400">
                <a:solidFill>
                  <a:schemeClr val="lt1"/>
                </a:solidFill>
              </a:rPr>
              <a:t>en classe</a:t>
            </a:r>
            <a:endParaRPr sz="2400">
              <a:solidFill>
                <a:schemeClr val="lt1"/>
              </a:solidFill>
            </a:endParaRPr>
          </a:p>
        </p:txBody>
      </p:sp>
      <p:sp>
        <p:nvSpPr>
          <p:cNvPr id="3384" name="Google Shape;3384;p51"/>
          <p:cNvSpPr txBox="1"/>
          <p:nvPr>
            <p:ph idx="4294967295" type="title"/>
          </p:nvPr>
        </p:nvSpPr>
        <p:spPr>
          <a:xfrm>
            <a:off x="4252497" y="1828588"/>
            <a:ext cx="1632300" cy="5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rPr>
              <a:t>activité d’école</a:t>
            </a:r>
            <a:endParaRPr sz="2400">
              <a:solidFill>
                <a:schemeClr val="lt1"/>
              </a:solidFill>
            </a:endParaRPr>
          </a:p>
        </p:txBody>
      </p:sp>
      <p:sp>
        <p:nvSpPr>
          <p:cNvPr id="3385" name="Google Shape;3385;p51"/>
          <p:cNvSpPr txBox="1"/>
          <p:nvPr>
            <p:ph idx="4294967295" type="title"/>
          </p:nvPr>
        </p:nvSpPr>
        <p:spPr>
          <a:xfrm>
            <a:off x="1005175" y="861807"/>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01</a:t>
            </a:r>
            <a:endParaRPr sz="2200"/>
          </a:p>
        </p:txBody>
      </p:sp>
      <p:grpSp>
        <p:nvGrpSpPr>
          <p:cNvPr id="3386" name="Google Shape;3386;p51"/>
          <p:cNvGrpSpPr/>
          <p:nvPr/>
        </p:nvGrpSpPr>
        <p:grpSpPr>
          <a:xfrm>
            <a:off x="6401303" y="911209"/>
            <a:ext cx="535188" cy="448079"/>
            <a:chOff x="720000" y="1389525"/>
            <a:chExt cx="572700" cy="432300"/>
          </a:xfrm>
        </p:grpSpPr>
        <p:sp>
          <p:nvSpPr>
            <p:cNvPr id="3387" name="Google Shape;3387;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8" name="Google Shape;3388;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89" name="Google Shape;3389;p51"/>
          <p:cNvSpPr txBox="1"/>
          <p:nvPr>
            <p:ph idx="4294967295" type="title"/>
          </p:nvPr>
        </p:nvSpPr>
        <p:spPr>
          <a:xfrm>
            <a:off x="4310828" y="861800"/>
            <a:ext cx="1032300" cy="54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rPr>
              <a:t>chant</a:t>
            </a:r>
            <a:endParaRPr sz="2400">
              <a:solidFill>
                <a:schemeClr val="lt1"/>
              </a:solidFill>
            </a:endParaRPr>
          </a:p>
        </p:txBody>
      </p:sp>
      <p:grpSp>
        <p:nvGrpSpPr>
          <p:cNvPr id="3390" name="Google Shape;3390;p51"/>
          <p:cNvGrpSpPr/>
          <p:nvPr/>
        </p:nvGrpSpPr>
        <p:grpSpPr>
          <a:xfrm>
            <a:off x="6401290" y="2010872"/>
            <a:ext cx="535188" cy="448079"/>
            <a:chOff x="720000" y="1389525"/>
            <a:chExt cx="572700" cy="432300"/>
          </a:xfrm>
        </p:grpSpPr>
        <p:sp>
          <p:nvSpPr>
            <p:cNvPr id="3391" name="Google Shape;3391;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2" name="Google Shape;3392;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93" name="Google Shape;3393;p51"/>
          <p:cNvSpPr txBox="1"/>
          <p:nvPr>
            <p:ph idx="4294967295" type="title"/>
          </p:nvPr>
        </p:nvSpPr>
        <p:spPr>
          <a:xfrm>
            <a:off x="6964676" y="1918063"/>
            <a:ext cx="1680600" cy="5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rPr>
              <a:t>bricolages</a:t>
            </a:r>
            <a:endParaRPr sz="2400">
              <a:solidFill>
                <a:schemeClr val="lt1"/>
              </a:solidFill>
            </a:endParaRPr>
          </a:p>
        </p:txBody>
      </p:sp>
      <p:grpSp>
        <p:nvGrpSpPr>
          <p:cNvPr id="3394" name="Google Shape;3394;p51"/>
          <p:cNvGrpSpPr/>
          <p:nvPr/>
        </p:nvGrpSpPr>
        <p:grpSpPr>
          <a:xfrm>
            <a:off x="1005166" y="3080870"/>
            <a:ext cx="535188" cy="448079"/>
            <a:chOff x="720000" y="1389525"/>
            <a:chExt cx="572700" cy="432300"/>
          </a:xfrm>
        </p:grpSpPr>
        <p:sp>
          <p:nvSpPr>
            <p:cNvPr id="3395" name="Google Shape;3395;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6" name="Google Shape;3396;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97" name="Google Shape;3397;p51"/>
          <p:cNvSpPr txBox="1"/>
          <p:nvPr>
            <p:ph idx="4294967295" type="title"/>
          </p:nvPr>
        </p:nvSpPr>
        <p:spPr>
          <a:xfrm>
            <a:off x="1511450" y="2867063"/>
            <a:ext cx="1760100" cy="5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rPr>
              <a:t>calendrier du Carême</a:t>
            </a:r>
            <a:endParaRPr sz="2400">
              <a:solidFill>
                <a:schemeClr val="lt1"/>
              </a:solidFill>
            </a:endParaRPr>
          </a:p>
        </p:txBody>
      </p:sp>
      <p:sp>
        <p:nvSpPr>
          <p:cNvPr id="3398" name="Google Shape;3398;p51"/>
          <p:cNvSpPr txBox="1"/>
          <p:nvPr>
            <p:ph idx="4294967295" type="title"/>
          </p:nvPr>
        </p:nvSpPr>
        <p:spPr>
          <a:xfrm>
            <a:off x="4230975" y="2907707"/>
            <a:ext cx="2154600" cy="5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rPr>
              <a:t>Mercredi </a:t>
            </a:r>
            <a:br>
              <a:rPr lang="en" sz="2400">
                <a:solidFill>
                  <a:schemeClr val="lt1"/>
                </a:solidFill>
              </a:rPr>
            </a:br>
            <a:r>
              <a:rPr lang="en" sz="2400">
                <a:solidFill>
                  <a:schemeClr val="lt1"/>
                </a:solidFill>
              </a:rPr>
              <a:t>des cendres</a:t>
            </a:r>
            <a:endParaRPr sz="2400">
              <a:solidFill>
                <a:schemeClr val="lt1"/>
              </a:solidFill>
            </a:endParaRPr>
          </a:p>
        </p:txBody>
      </p:sp>
      <p:grpSp>
        <p:nvGrpSpPr>
          <p:cNvPr id="3399" name="Google Shape;3399;p51"/>
          <p:cNvGrpSpPr/>
          <p:nvPr/>
        </p:nvGrpSpPr>
        <p:grpSpPr>
          <a:xfrm>
            <a:off x="3680084" y="3110520"/>
            <a:ext cx="535188" cy="448079"/>
            <a:chOff x="720000" y="1389525"/>
            <a:chExt cx="572700" cy="432300"/>
          </a:xfrm>
        </p:grpSpPr>
        <p:sp>
          <p:nvSpPr>
            <p:cNvPr id="3400" name="Google Shape;3400;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1" name="Google Shape;3401;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02" name="Google Shape;3402;p51"/>
          <p:cNvGrpSpPr/>
          <p:nvPr/>
        </p:nvGrpSpPr>
        <p:grpSpPr>
          <a:xfrm>
            <a:off x="6401278" y="3080858"/>
            <a:ext cx="535188" cy="448079"/>
            <a:chOff x="720000" y="1389525"/>
            <a:chExt cx="572700" cy="432300"/>
          </a:xfrm>
        </p:grpSpPr>
        <p:sp>
          <p:nvSpPr>
            <p:cNvPr id="3403" name="Google Shape;3403;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4" name="Google Shape;3404;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05" name="Google Shape;3405;p51"/>
          <p:cNvSpPr txBox="1"/>
          <p:nvPr>
            <p:ph idx="4294967295" type="title"/>
          </p:nvPr>
        </p:nvSpPr>
        <p:spPr>
          <a:xfrm>
            <a:off x="6989432" y="3026769"/>
            <a:ext cx="2154600" cy="5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rPr>
              <a:t>célébrations</a:t>
            </a:r>
            <a:endParaRPr sz="2400">
              <a:solidFill>
                <a:schemeClr val="lt1"/>
              </a:solidFill>
            </a:endParaRPr>
          </a:p>
        </p:txBody>
      </p:sp>
      <p:grpSp>
        <p:nvGrpSpPr>
          <p:cNvPr id="3406" name="Google Shape;3406;p51"/>
          <p:cNvGrpSpPr/>
          <p:nvPr/>
        </p:nvGrpSpPr>
        <p:grpSpPr>
          <a:xfrm>
            <a:off x="1005141" y="4075945"/>
            <a:ext cx="535188" cy="448079"/>
            <a:chOff x="720000" y="1389525"/>
            <a:chExt cx="572700" cy="432300"/>
          </a:xfrm>
        </p:grpSpPr>
        <p:sp>
          <p:nvSpPr>
            <p:cNvPr id="3407" name="Google Shape;3407;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8" name="Google Shape;3408;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09" name="Google Shape;3409;p51"/>
          <p:cNvGrpSpPr/>
          <p:nvPr/>
        </p:nvGrpSpPr>
        <p:grpSpPr>
          <a:xfrm>
            <a:off x="3680059" y="4105595"/>
            <a:ext cx="535188" cy="448079"/>
            <a:chOff x="720000" y="1389525"/>
            <a:chExt cx="572700" cy="432300"/>
          </a:xfrm>
        </p:grpSpPr>
        <p:sp>
          <p:nvSpPr>
            <p:cNvPr id="3410" name="Google Shape;3410;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1" name="Google Shape;3411;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12" name="Google Shape;3412;p51"/>
          <p:cNvSpPr txBox="1"/>
          <p:nvPr>
            <p:ph idx="4294967295" type="title"/>
          </p:nvPr>
        </p:nvSpPr>
        <p:spPr>
          <a:xfrm>
            <a:off x="1540375" y="4017825"/>
            <a:ext cx="1901700" cy="5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rPr>
              <a:t>célébration virtuelle</a:t>
            </a:r>
            <a:endParaRPr sz="2400">
              <a:solidFill>
                <a:schemeClr val="lt1"/>
              </a:solidFill>
            </a:endParaRPr>
          </a:p>
        </p:txBody>
      </p:sp>
      <p:sp>
        <p:nvSpPr>
          <p:cNvPr id="3413" name="Google Shape;3413;p51"/>
          <p:cNvSpPr txBox="1"/>
          <p:nvPr>
            <p:ph idx="4294967295" type="title"/>
          </p:nvPr>
        </p:nvSpPr>
        <p:spPr>
          <a:xfrm>
            <a:off x="4310788" y="3986819"/>
            <a:ext cx="2154600" cy="5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lt1"/>
                </a:solidFill>
              </a:rPr>
              <a:t>musique</a:t>
            </a:r>
            <a:endParaRPr sz="2400">
              <a:solidFill>
                <a:schemeClr val="lt1"/>
              </a:solidFill>
            </a:endParaRPr>
          </a:p>
        </p:txBody>
      </p:sp>
      <p:grpSp>
        <p:nvGrpSpPr>
          <p:cNvPr id="3414" name="Google Shape;3414;p51"/>
          <p:cNvGrpSpPr/>
          <p:nvPr/>
        </p:nvGrpSpPr>
        <p:grpSpPr>
          <a:xfrm>
            <a:off x="6401253" y="4075933"/>
            <a:ext cx="535188" cy="448079"/>
            <a:chOff x="720000" y="1389525"/>
            <a:chExt cx="572700" cy="432300"/>
          </a:xfrm>
        </p:grpSpPr>
        <p:sp>
          <p:nvSpPr>
            <p:cNvPr id="3415" name="Google Shape;3415;p51"/>
            <p:cNvSpPr/>
            <p:nvPr/>
          </p:nvSpPr>
          <p:spPr>
            <a:xfrm>
              <a:off x="720000" y="1389525"/>
              <a:ext cx="572700" cy="432300"/>
            </a:xfrm>
            <a:prstGeom prst="rect">
              <a:avLst/>
            </a:prstGeom>
            <a:solidFill>
              <a:schemeClr val="lt2"/>
            </a:solidFill>
            <a:ln cap="flat" cmpd="sng" w="38100">
              <a:solidFill>
                <a:schemeClr val="lt2"/>
              </a:solidFill>
              <a:prstDash val="solid"/>
              <a:round/>
              <a:headEnd len="sm" w="sm" type="none"/>
              <a:tailEnd len="sm" w="sm" type="none"/>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6" name="Google Shape;3416;p51"/>
            <p:cNvSpPr/>
            <p:nvPr/>
          </p:nvSpPr>
          <p:spPr>
            <a:xfrm>
              <a:off x="720000" y="1389525"/>
              <a:ext cx="572700" cy="432300"/>
            </a:xfrm>
            <a:prstGeom prst="rect">
              <a:avLst/>
            </a:prstGeom>
            <a:solidFill>
              <a:schemeClr val="dk2"/>
            </a:solidFill>
            <a:ln cap="flat" cmpd="sng" w="38100">
              <a:solidFill>
                <a:schemeClr val="l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17" name="Google Shape;3417;p51"/>
          <p:cNvSpPr txBox="1"/>
          <p:nvPr>
            <p:ph idx="4294967295" type="title"/>
          </p:nvPr>
        </p:nvSpPr>
        <p:spPr>
          <a:xfrm>
            <a:off x="6989382" y="3986819"/>
            <a:ext cx="2154600" cy="5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solidFill>
                  <a:schemeClr val="lt1"/>
                </a:solidFill>
              </a:rPr>
              <a:t>crédits</a:t>
            </a:r>
            <a:endParaRPr>
              <a:solidFill>
                <a:schemeClr val="lt1"/>
              </a:solidFill>
            </a:endParaRPr>
          </a:p>
        </p:txBody>
      </p:sp>
      <p:sp>
        <p:nvSpPr>
          <p:cNvPr id="3418" name="Google Shape;3418;p51"/>
          <p:cNvSpPr txBox="1"/>
          <p:nvPr>
            <p:ph idx="4294967295" type="title"/>
          </p:nvPr>
        </p:nvSpPr>
        <p:spPr>
          <a:xfrm>
            <a:off x="3680050" y="861807"/>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02</a:t>
            </a:r>
            <a:endParaRPr sz="2200"/>
          </a:p>
        </p:txBody>
      </p:sp>
      <p:sp>
        <p:nvSpPr>
          <p:cNvPr id="3419" name="Google Shape;3419;p51"/>
          <p:cNvSpPr txBox="1"/>
          <p:nvPr>
            <p:ph idx="4294967295" type="title"/>
          </p:nvPr>
        </p:nvSpPr>
        <p:spPr>
          <a:xfrm>
            <a:off x="6401300" y="861807"/>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03</a:t>
            </a:r>
            <a:endParaRPr sz="2200"/>
          </a:p>
        </p:txBody>
      </p:sp>
      <p:sp>
        <p:nvSpPr>
          <p:cNvPr id="3420" name="Google Shape;3420;p51"/>
          <p:cNvSpPr txBox="1"/>
          <p:nvPr>
            <p:ph idx="4294967295" type="title"/>
          </p:nvPr>
        </p:nvSpPr>
        <p:spPr>
          <a:xfrm>
            <a:off x="1005175" y="1916257"/>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04</a:t>
            </a:r>
            <a:endParaRPr sz="2200"/>
          </a:p>
        </p:txBody>
      </p:sp>
      <p:sp>
        <p:nvSpPr>
          <p:cNvPr id="3421" name="Google Shape;3421;p51"/>
          <p:cNvSpPr txBox="1"/>
          <p:nvPr>
            <p:ph idx="4294967295" type="title"/>
          </p:nvPr>
        </p:nvSpPr>
        <p:spPr>
          <a:xfrm>
            <a:off x="3680050" y="1986169"/>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05</a:t>
            </a:r>
            <a:endParaRPr sz="2200"/>
          </a:p>
        </p:txBody>
      </p:sp>
      <p:sp>
        <p:nvSpPr>
          <p:cNvPr id="3422" name="Google Shape;3422;p51"/>
          <p:cNvSpPr txBox="1"/>
          <p:nvPr>
            <p:ph idx="4294967295" type="title"/>
          </p:nvPr>
        </p:nvSpPr>
        <p:spPr>
          <a:xfrm>
            <a:off x="6401250" y="1971332"/>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06</a:t>
            </a:r>
            <a:endParaRPr sz="2200"/>
          </a:p>
        </p:txBody>
      </p:sp>
      <p:sp>
        <p:nvSpPr>
          <p:cNvPr id="3423" name="Google Shape;3423;p51"/>
          <p:cNvSpPr txBox="1"/>
          <p:nvPr>
            <p:ph idx="4294967295" type="title"/>
          </p:nvPr>
        </p:nvSpPr>
        <p:spPr>
          <a:xfrm>
            <a:off x="1005175" y="3061119"/>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07</a:t>
            </a:r>
            <a:endParaRPr sz="2200"/>
          </a:p>
        </p:txBody>
      </p:sp>
      <p:sp>
        <p:nvSpPr>
          <p:cNvPr id="3424" name="Google Shape;3424;p51"/>
          <p:cNvSpPr txBox="1"/>
          <p:nvPr>
            <p:ph idx="4294967295" type="title"/>
          </p:nvPr>
        </p:nvSpPr>
        <p:spPr>
          <a:xfrm>
            <a:off x="3680050" y="3057669"/>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08</a:t>
            </a:r>
            <a:endParaRPr sz="2200"/>
          </a:p>
        </p:txBody>
      </p:sp>
      <p:sp>
        <p:nvSpPr>
          <p:cNvPr id="3425" name="Google Shape;3425;p51"/>
          <p:cNvSpPr txBox="1"/>
          <p:nvPr>
            <p:ph idx="4294967295" type="title"/>
          </p:nvPr>
        </p:nvSpPr>
        <p:spPr>
          <a:xfrm>
            <a:off x="6419888" y="3057369"/>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09</a:t>
            </a:r>
            <a:endParaRPr sz="2200"/>
          </a:p>
        </p:txBody>
      </p:sp>
      <p:sp>
        <p:nvSpPr>
          <p:cNvPr id="3426" name="Google Shape;3426;p51"/>
          <p:cNvSpPr txBox="1"/>
          <p:nvPr>
            <p:ph idx="4294967295" type="title"/>
          </p:nvPr>
        </p:nvSpPr>
        <p:spPr>
          <a:xfrm>
            <a:off x="1005175" y="4017832"/>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10</a:t>
            </a:r>
            <a:endParaRPr sz="2200"/>
          </a:p>
        </p:txBody>
      </p:sp>
      <p:sp>
        <p:nvSpPr>
          <p:cNvPr id="3427" name="Google Shape;3427;p51"/>
          <p:cNvSpPr txBox="1"/>
          <p:nvPr>
            <p:ph idx="4294967295" type="title"/>
          </p:nvPr>
        </p:nvSpPr>
        <p:spPr>
          <a:xfrm>
            <a:off x="3680050" y="4056194"/>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12</a:t>
            </a:r>
            <a:endParaRPr sz="2200"/>
          </a:p>
        </p:txBody>
      </p:sp>
      <p:sp>
        <p:nvSpPr>
          <p:cNvPr id="3428" name="Google Shape;3428;p51"/>
          <p:cNvSpPr txBox="1"/>
          <p:nvPr>
            <p:ph idx="4294967295" type="title"/>
          </p:nvPr>
        </p:nvSpPr>
        <p:spPr>
          <a:xfrm>
            <a:off x="6401300" y="4026544"/>
            <a:ext cx="535200" cy="546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13</a:t>
            </a:r>
            <a:endParaRPr sz="2200"/>
          </a:p>
        </p:txBody>
      </p:sp>
      <p:pic>
        <p:nvPicPr>
          <p:cNvPr id="3429" name="Google Shape;3429;p51"/>
          <p:cNvPicPr preferRelativeResize="0"/>
          <p:nvPr/>
        </p:nvPicPr>
        <p:blipFill>
          <a:blip r:embed="rId3">
            <a:alphaModFix/>
          </a:blip>
          <a:stretch>
            <a:fillRect/>
          </a:stretch>
        </p:blipFill>
        <p:spPr>
          <a:xfrm>
            <a:off x="8361500" y="12"/>
            <a:ext cx="830150" cy="758625"/>
          </a:xfrm>
          <a:prstGeom prst="rect">
            <a:avLst/>
          </a:prstGeom>
          <a:noFill/>
          <a:ln>
            <a:noFill/>
          </a:ln>
        </p:spPr>
      </p:pic>
      <p:sp>
        <p:nvSpPr>
          <p:cNvPr id="3430" name="Google Shape;3430;p51">
            <a:hlinkClick action="ppaction://hlinksldjump" r:id="rId4"/>
          </p:cNvPr>
          <p:cNvSpPr txBox="1"/>
          <p:nvPr/>
        </p:nvSpPr>
        <p:spPr>
          <a:xfrm>
            <a:off x="811050" y="735600"/>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
        <p:nvSpPr>
          <p:cNvPr id="3431" name="Google Shape;3431;p51">
            <a:hlinkClick action="ppaction://hlinksldjump" r:id="rId5"/>
          </p:cNvPr>
          <p:cNvSpPr txBox="1"/>
          <p:nvPr/>
        </p:nvSpPr>
        <p:spPr>
          <a:xfrm>
            <a:off x="3547450" y="735600"/>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
        <p:nvSpPr>
          <p:cNvPr id="3432" name="Google Shape;3432;p51">
            <a:hlinkClick action="ppaction://hlinksldjump" r:id="rId6"/>
          </p:cNvPr>
          <p:cNvSpPr txBox="1"/>
          <p:nvPr/>
        </p:nvSpPr>
        <p:spPr>
          <a:xfrm>
            <a:off x="6233900" y="701775"/>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
        <p:nvSpPr>
          <p:cNvPr id="3433" name="Google Shape;3433;p51">
            <a:hlinkClick action="ppaction://hlinksldjump" r:id="rId7"/>
          </p:cNvPr>
          <p:cNvSpPr txBox="1"/>
          <p:nvPr/>
        </p:nvSpPr>
        <p:spPr>
          <a:xfrm>
            <a:off x="811050" y="1801338"/>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
        <p:nvSpPr>
          <p:cNvPr id="3434" name="Google Shape;3434;p51">
            <a:hlinkClick action="ppaction://hlinksldjump" r:id="rId8"/>
          </p:cNvPr>
          <p:cNvSpPr txBox="1"/>
          <p:nvPr/>
        </p:nvSpPr>
        <p:spPr>
          <a:xfrm>
            <a:off x="3547450" y="1896625"/>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
        <p:nvSpPr>
          <p:cNvPr id="3435" name="Google Shape;3435;p51">
            <a:hlinkClick action="ppaction://hlinksldjump" r:id="rId9"/>
          </p:cNvPr>
          <p:cNvSpPr txBox="1"/>
          <p:nvPr/>
        </p:nvSpPr>
        <p:spPr>
          <a:xfrm>
            <a:off x="6283850" y="1864275"/>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
        <p:nvSpPr>
          <p:cNvPr id="3436" name="Google Shape;3436;p51">
            <a:hlinkClick action="ppaction://hlinksldjump" r:id="rId10"/>
          </p:cNvPr>
          <p:cNvSpPr txBox="1"/>
          <p:nvPr/>
        </p:nvSpPr>
        <p:spPr>
          <a:xfrm>
            <a:off x="811050" y="2909588"/>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
        <p:nvSpPr>
          <p:cNvPr id="3437" name="Google Shape;3437;p51">
            <a:hlinkClick action="ppaction://hlinksldjump" r:id="rId11"/>
          </p:cNvPr>
          <p:cNvSpPr txBox="1"/>
          <p:nvPr/>
        </p:nvSpPr>
        <p:spPr>
          <a:xfrm>
            <a:off x="3547450" y="2976400"/>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
        <p:nvSpPr>
          <p:cNvPr id="3438" name="Google Shape;3438;p51">
            <a:hlinkClick action="ppaction://hlinksldjump" r:id="rId12"/>
          </p:cNvPr>
          <p:cNvSpPr txBox="1"/>
          <p:nvPr/>
        </p:nvSpPr>
        <p:spPr>
          <a:xfrm>
            <a:off x="6283850" y="2925550"/>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
        <p:nvSpPr>
          <p:cNvPr id="3439" name="Google Shape;3439;p51">
            <a:hlinkClick action="ppaction://hlinksldjump" r:id="rId13"/>
          </p:cNvPr>
          <p:cNvSpPr txBox="1"/>
          <p:nvPr/>
        </p:nvSpPr>
        <p:spPr>
          <a:xfrm>
            <a:off x="878875" y="3987975"/>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
        <p:nvSpPr>
          <p:cNvPr id="3440" name="Google Shape;3440;p51">
            <a:hlinkClick action="ppaction://hlinksldjump" r:id="rId14"/>
          </p:cNvPr>
          <p:cNvSpPr txBox="1"/>
          <p:nvPr/>
        </p:nvSpPr>
        <p:spPr>
          <a:xfrm>
            <a:off x="3586775" y="3911375"/>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
        <p:nvSpPr>
          <p:cNvPr id="3441" name="Google Shape;3441;p51">
            <a:hlinkClick action="ppaction://hlinksldjump" r:id="rId15"/>
          </p:cNvPr>
          <p:cNvSpPr txBox="1"/>
          <p:nvPr/>
        </p:nvSpPr>
        <p:spPr>
          <a:xfrm>
            <a:off x="6294675" y="3846675"/>
            <a:ext cx="2480400" cy="82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chemeClr val="dk1"/>
              </a:solidFill>
              <a:latin typeface="Questrial"/>
              <a:ea typeface="Questrial"/>
              <a:cs typeface="Questrial"/>
              <a:sym typeface="Quest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5" name="Shape 3445"/>
        <p:cNvGrpSpPr/>
        <p:nvPr/>
      </p:nvGrpSpPr>
      <p:grpSpPr>
        <a:xfrm>
          <a:off x="0" y="0"/>
          <a:ext cx="0" cy="0"/>
          <a:chOff x="0" y="0"/>
          <a:chExt cx="0" cy="0"/>
        </a:xfrm>
      </p:grpSpPr>
      <p:sp>
        <p:nvSpPr>
          <p:cNvPr id="3446" name="Google Shape;3446;p52"/>
          <p:cNvSpPr txBox="1"/>
          <p:nvPr>
            <p:ph idx="2" type="title"/>
          </p:nvPr>
        </p:nvSpPr>
        <p:spPr>
          <a:xfrm>
            <a:off x="2391725" y="2439625"/>
            <a:ext cx="4360200" cy="841800"/>
          </a:xfrm>
          <a:prstGeom prst="rect">
            <a:avLst/>
          </a:prstGeom>
          <a:ln cap="flat" cmpd="sng" w="9525">
            <a:solidFill>
              <a:srgbClr val="1B4FA1"/>
            </a:solidFill>
            <a:prstDash val="solid"/>
            <a:round/>
            <a:headEnd len="sm" w="sm" type="none"/>
            <a:tailEnd len="sm" w="sm" type="none"/>
          </a:ln>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1B4FA1"/>
                </a:solidFill>
              </a:rPr>
              <a:t>Thématique</a:t>
            </a:r>
            <a:endParaRPr>
              <a:solidFill>
                <a:srgbClr val="1B4FA1"/>
              </a:solidFill>
            </a:endParaRPr>
          </a:p>
        </p:txBody>
      </p:sp>
      <p:sp>
        <p:nvSpPr>
          <p:cNvPr id="3447" name="Google Shape;3447;p52"/>
          <p:cNvSpPr txBox="1"/>
          <p:nvPr>
            <p:ph type="title"/>
          </p:nvPr>
        </p:nvSpPr>
        <p:spPr>
          <a:xfrm>
            <a:off x="3830375" y="1182925"/>
            <a:ext cx="1482900" cy="1256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1B4FA1"/>
                </a:solidFill>
              </a:rPr>
              <a:t>01</a:t>
            </a:r>
            <a:endParaRPr>
              <a:solidFill>
                <a:srgbClr val="1B4FA1"/>
              </a:solidFill>
            </a:endParaRPr>
          </a:p>
        </p:txBody>
      </p:sp>
      <p:sp>
        <p:nvSpPr>
          <p:cNvPr id="3448" name="Google Shape;3448;p52"/>
          <p:cNvSpPr txBox="1"/>
          <p:nvPr>
            <p:ph idx="1" type="subTitle"/>
          </p:nvPr>
        </p:nvSpPr>
        <p:spPr>
          <a:xfrm rot="237">
            <a:off x="2391900" y="3281581"/>
            <a:ext cx="4360200" cy="647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Cette illustration peut embellir vos présentations ou vos panneaux d'affichage.</a:t>
            </a:r>
            <a:endParaRPr/>
          </a:p>
        </p:txBody>
      </p:sp>
      <p:sp>
        <p:nvSpPr>
          <p:cNvPr id="3449" name="Google Shape;3449;p52"/>
          <p:cNvSpPr/>
          <p:nvPr/>
        </p:nvSpPr>
        <p:spPr>
          <a:xfrm rot="1301620">
            <a:off x="863428" y="3699843"/>
            <a:ext cx="710954" cy="911561"/>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0" name="Google Shape;3450;p52"/>
          <p:cNvSpPr/>
          <p:nvPr/>
        </p:nvSpPr>
        <p:spPr>
          <a:xfrm rot="-845340">
            <a:off x="6218800" y="784797"/>
            <a:ext cx="711091" cy="911400"/>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51" name="Google Shape;3451;p52"/>
          <p:cNvGrpSpPr/>
          <p:nvPr/>
        </p:nvGrpSpPr>
        <p:grpSpPr>
          <a:xfrm flipH="1" rot="-392906">
            <a:off x="496536" y="2933753"/>
            <a:ext cx="1231039" cy="1701314"/>
            <a:chOff x="6274726" y="525626"/>
            <a:chExt cx="353542" cy="488614"/>
          </a:xfrm>
        </p:grpSpPr>
        <p:sp>
          <p:nvSpPr>
            <p:cNvPr id="3452" name="Google Shape;3452;p52"/>
            <p:cNvSpPr/>
            <p:nvPr/>
          </p:nvSpPr>
          <p:spPr>
            <a:xfrm>
              <a:off x="6274726" y="525626"/>
              <a:ext cx="353542" cy="488614"/>
            </a:xfrm>
            <a:custGeom>
              <a:rect b="b" l="l" r="r" t="t"/>
              <a:pathLst>
                <a:path extrusionOk="0" h="33132" w="23973">
                  <a:moveTo>
                    <a:pt x="11368" y="0"/>
                  </a:moveTo>
                  <a:cubicBezTo>
                    <a:pt x="9584" y="0"/>
                    <a:pt x="7734" y="643"/>
                    <a:pt x="6081" y="1469"/>
                  </a:cubicBezTo>
                  <a:cubicBezTo>
                    <a:pt x="4108" y="2456"/>
                    <a:pt x="2102" y="3825"/>
                    <a:pt x="1115" y="5862"/>
                  </a:cubicBezTo>
                  <a:cubicBezTo>
                    <a:pt x="1" y="8154"/>
                    <a:pt x="415" y="10988"/>
                    <a:pt x="1433" y="13344"/>
                  </a:cubicBezTo>
                  <a:cubicBezTo>
                    <a:pt x="2134" y="14935"/>
                    <a:pt x="3057" y="16463"/>
                    <a:pt x="3980" y="17896"/>
                  </a:cubicBezTo>
                  <a:cubicBezTo>
                    <a:pt x="4840" y="19265"/>
                    <a:pt x="6209" y="20697"/>
                    <a:pt x="5668" y="22448"/>
                  </a:cubicBezTo>
                  <a:cubicBezTo>
                    <a:pt x="5349" y="23467"/>
                    <a:pt x="4362" y="24199"/>
                    <a:pt x="3630" y="25027"/>
                  </a:cubicBezTo>
                  <a:cubicBezTo>
                    <a:pt x="1083" y="28019"/>
                    <a:pt x="2707" y="32031"/>
                    <a:pt x="6432" y="32667"/>
                  </a:cubicBezTo>
                  <a:cubicBezTo>
                    <a:pt x="6527" y="32667"/>
                    <a:pt x="6623" y="32699"/>
                    <a:pt x="6750" y="32699"/>
                  </a:cubicBezTo>
                  <a:cubicBezTo>
                    <a:pt x="8576" y="33008"/>
                    <a:pt x="10434" y="33131"/>
                    <a:pt x="12300" y="33131"/>
                  </a:cubicBezTo>
                  <a:cubicBezTo>
                    <a:pt x="14663" y="33131"/>
                    <a:pt x="17041" y="32934"/>
                    <a:pt x="19388" y="32667"/>
                  </a:cubicBezTo>
                  <a:cubicBezTo>
                    <a:pt x="20216" y="32540"/>
                    <a:pt x="21107" y="32444"/>
                    <a:pt x="21840" y="31999"/>
                  </a:cubicBezTo>
                  <a:cubicBezTo>
                    <a:pt x="23973" y="30757"/>
                    <a:pt x="22954" y="28338"/>
                    <a:pt x="22540" y="26491"/>
                  </a:cubicBezTo>
                  <a:cubicBezTo>
                    <a:pt x="22126" y="24804"/>
                    <a:pt x="21744" y="23117"/>
                    <a:pt x="21330" y="21461"/>
                  </a:cubicBezTo>
                  <a:cubicBezTo>
                    <a:pt x="20566" y="18214"/>
                    <a:pt x="19866" y="14967"/>
                    <a:pt x="19325" y="11784"/>
                  </a:cubicBezTo>
                  <a:cubicBezTo>
                    <a:pt x="18624" y="7804"/>
                    <a:pt x="18147" y="2552"/>
                    <a:pt x="13976" y="546"/>
                  </a:cubicBezTo>
                  <a:cubicBezTo>
                    <a:pt x="13146" y="163"/>
                    <a:pt x="12265" y="0"/>
                    <a:pt x="11368" y="0"/>
                  </a:cubicBezTo>
                  <a:close/>
                </a:path>
              </a:pathLst>
            </a:custGeom>
            <a:solidFill>
              <a:schemeClr val="accent5"/>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3" name="Google Shape;3453;p52"/>
            <p:cNvSpPr/>
            <p:nvPr/>
          </p:nvSpPr>
          <p:spPr>
            <a:xfrm>
              <a:off x="6336712" y="685791"/>
              <a:ext cx="15500" cy="32931"/>
            </a:xfrm>
            <a:custGeom>
              <a:rect b="b" l="l" r="r" t="t"/>
              <a:pathLst>
                <a:path extrusionOk="0" h="2233" w="1051">
                  <a:moveTo>
                    <a:pt x="350" y="0"/>
                  </a:moveTo>
                  <a:cubicBezTo>
                    <a:pt x="255" y="0"/>
                    <a:pt x="191" y="32"/>
                    <a:pt x="191" y="128"/>
                  </a:cubicBezTo>
                  <a:lnTo>
                    <a:pt x="96" y="1146"/>
                  </a:lnTo>
                  <a:cubicBezTo>
                    <a:pt x="96" y="1146"/>
                    <a:pt x="0" y="1592"/>
                    <a:pt x="191" y="1879"/>
                  </a:cubicBezTo>
                  <a:cubicBezTo>
                    <a:pt x="373" y="2170"/>
                    <a:pt x="607" y="2232"/>
                    <a:pt x="774" y="2232"/>
                  </a:cubicBezTo>
                  <a:cubicBezTo>
                    <a:pt x="899" y="2232"/>
                    <a:pt x="987" y="2197"/>
                    <a:pt x="987" y="2197"/>
                  </a:cubicBezTo>
                  <a:cubicBezTo>
                    <a:pt x="987" y="2197"/>
                    <a:pt x="1051" y="1688"/>
                    <a:pt x="669" y="1210"/>
                  </a:cubicBezTo>
                  <a:lnTo>
                    <a:pt x="414" y="96"/>
                  </a:lnTo>
                  <a:cubicBezTo>
                    <a:pt x="414" y="32"/>
                    <a:pt x="382" y="32"/>
                    <a:pt x="35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4" name="Google Shape;3454;p52"/>
            <p:cNvSpPr/>
            <p:nvPr/>
          </p:nvSpPr>
          <p:spPr>
            <a:xfrm>
              <a:off x="6323557" y="691897"/>
              <a:ext cx="23965" cy="21222"/>
            </a:xfrm>
            <a:custGeom>
              <a:rect b="b" l="l" r="r" t="t"/>
              <a:pathLst>
                <a:path extrusionOk="0" h="1439" w="1625">
                  <a:moveTo>
                    <a:pt x="478" y="0"/>
                  </a:moveTo>
                  <a:cubicBezTo>
                    <a:pt x="478" y="0"/>
                    <a:pt x="160" y="223"/>
                    <a:pt x="96" y="382"/>
                  </a:cubicBezTo>
                  <a:cubicBezTo>
                    <a:pt x="1" y="510"/>
                    <a:pt x="96" y="669"/>
                    <a:pt x="96" y="796"/>
                  </a:cubicBezTo>
                  <a:cubicBezTo>
                    <a:pt x="96" y="892"/>
                    <a:pt x="351" y="1210"/>
                    <a:pt x="415" y="1210"/>
                  </a:cubicBezTo>
                  <a:cubicBezTo>
                    <a:pt x="415" y="1210"/>
                    <a:pt x="854" y="1438"/>
                    <a:pt x="1249" y="1438"/>
                  </a:cubicBezTo>
                  <a:cubicBezTo>
                    <a:pt x="1386" y="1438"/>
                    <a:pt x="1518" y="1411"/>
                    <a:pt x="1624" y="1337"/>
                  </a:cubicBezTo>
                  <a:cubicBezTo>
                    <a:pt x="828" y="860"/>
                    <a:pt x="478" y="0"/>
                    <a:pt x="47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5" name="Google Shape;3455;p52"/>
            <p:cNvSpPr/>
            <p:nvPr/>
          </p:nvSpPr>
          <p:spPr>
            <a:xfrm>
              <a:off x="6321212" y="675467"/>
              <a:ext cx="14099" cy="29112"/>
            </a:xfrm>
            <a:custGeom>
              <a:rect b="b" l="l" r="r" t="t"/>
              <a:pathLst>
                <a:path extrusionOk="0" h="1974" w="956">
                  <a:moveTo>
                    <a:pt x="128" y="0"/>
                  </a:moveTo>
                  <a:cubicBezTo>
                    <a:pt x="32" y="32"/>
                    <a:pt x="1" y="64"/>
                    <a:pt x="1" y="159"/>
                  </a:cubicBezTo>
                  <a:lnTo>
                    <a:pt x="255" y="1464"/>
                  </a:lnTo>
                  <a:lnTo>
                    <a:pt x="351" y="1974"/>
                  </a:lnTo>
                  <a:lnTo>
                    <a:pt x="956" y="1974"/>
                  </a:lnTo>
                  <a:lnTo>
                    <a:pt x="287" y="64"/>
                  </a:lnTo>
                  <a:cubicBezTo>
                    <a:pt x="255" y="32"/>
                    <a:pt x="192" y="0"/>
                    <a:pt x="12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6" name="Google Shape;3456;p52"/>
            <p:cNvSpPr/>
            <p:nvPr/>
          </p:nvSpPr>
          <p:spPr>
            <a:xfrm>
              <a:off x="6324029" y="673579"/>
              <a:ext cx="7993" cy="30999"/>
            </a:xfrm>
            <a:custGeom>
              <a:rect b="b" l="l" r="r" t="t"/>
              <a:pathLst>
                <a:path extrusionOk="0" h="2102" w="542">
                  <a:moveTo>
                    <a:pt x="128" y="1"/>
                  </a:moveTo>
                  <a:cubicBezTo>
                    <a:pt x="64" y="1"/>
                    <a:pt x="1" y="33"/>
                    <a:pt x="1" y="128"/>
                  </a:cubicBezTo>
                  <a:lnTo>
                    <a:pt x="64" y="1433"/>
                  </a:lnTo>
                  <a:lnTo>
                    <a:pt x="1" y="2038"/>
                  </a:lnTo>
                  <a:lnTo>
                    <a:pt x="542" y="2102"/>
                  </a:lnTo>
                  <a:lnTo>
                    <a:pt x="255" y="128"/>
                  </a:lnTo>
                  <a:cubicBezTo>
                    <a:pt x="255" y="33"/>
                    <a:pt x="223" y="1"/>
                    <a:pt x="12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7" name="Google Shape;3457;p52"/>
            <p:cNvSpPr/>
            <p:nvPr/>
          </p:nvSpPr>
          <p:spPr>
            <a:xfrm>
              <a:off x="6347036" y="723826"/>
              <a:ext cx="23965" cy="55480"/>
            </a:xfrm>
            <a:custGeom>
              <a:rect b="b" l="l" r="r" t="t"/>
              <a:pathLst>
                <a:path extrusionOk="0" h="3762" w="1625">
                  <a:moveTo>
                    <a:pt x="1083" y="0"/>
                  </a:moveTo>
                  <a:cubicBezTo>
                    <a:pt x="765" y="96"/>
                    <a:pt x="446" y="637"/>
                    <a:pt x="255" y="1401"/>
                  </a:cubicBezTo>
                  <a:cubicBezTo>
                    <a:pt x="255" y="1496"/>
                    <a:pt x="191" y="1528"/>
                    <a:pt x="191" y="1592"/>
                  </a:cubicBezTo>
                  <a:cubicBezTo>
                    <a:pt x="0" y="2547"/>
                    <a:pt x="319" y="3661"/>
                    <a:pt x="637" y="3757"/>
                  </a:cubicBezTo>
                  <a:cubicBezTo>
                    <a:pt x="650" y="3760"/>
                    <a:pt x="663" y="3761"/>
                    <a:pt x="674" y="3761"/>
                  </a:cubicBezTo>
                  <a:cubicBezTo>
                    <a:pt x="892" y="3761"/>
                    <a:pt x="902" y="3211"/>
                    <a:pt x="1083" y="2547"/>
                  </a:cubicBezTo>
                  <a:lnTo>
                    <a:pt x="1306" y="1974"/>
                  </a:lnTo>
                  <a:cubicBezTo>
                    <a:pt x="1624" y="1273"/>
                    <a:pt x="1624" y="700"/>
                    <a:pt x="1529" y="382"/>
                  </a:cubicBezTo>
                  <a:cubicBezTo>
                    <a:pt x="1433" y="223"/>
                    <a:pt x="1369" y="127"/>
                    <a:pt x="1274" y="64"/>
                  </a:cubicBezTo>
                  <a:cubicBezTo>
                    <a:pt x="1274" y="64"/>
                    <a:pt x="1242" y="0"/>
                    <a:pt x="1210" y="0"/>
                  </a:cubicBezTo>
                  <a:close/>
                </a:path>
              </a:pathLst>
            </a:custGeom>
            <a:solidFill>
              <a:srgbClr val="581F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8" name="Google Shape;3458;p52"/>
            <p:cNvSpPr/>
            <p:nvPr/>
          </p:nvSpPr>
          <p:spPr>
            <a:xfrm>
              <a:off x="6409479" y="681101"/>
              <a:ext cx="55421" cy="134276"/>
            </a:xfrm>
            <a:custGeom>
              <a:rect b="b" l="l" r="r" t="t"/>
              <a:pathLst>
                <a:path extrusionOk="0" h="9105" w="3758">
                  <a:moveTo>
                    <a:pt x="3757" y="0"/>
                  </a:moveTo>
                  <a:lnTo>
                    <a:pt x="796" y="1114"/>
                  </a:lnTo>
                  <a:lnTo>
                    <a:pt x="192" y="3311"/>
                  </a:lnTo>
                  <a:lnTo>
                    <a:pt x="1" y="6463"/>
                  </a:lnTo>
                  <a:lnTo>
                    <a:pt x="1688" y="9105"/>
                  </a:lnTo>
                  <a:lnTo>
                    <a:pt x="3566" y="3820"/>
                  </a:lnTo>
                  <a:lnTo>
                    <a:pt x="3757" y="0"/>
                  </a:ln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9" name="Google Shape;3459;p52"/>
            <p:cNvSpPr/>
            <p:nvPr/>
          </p:nvSpPr>
          <p:spPr>
            <a:xfrm>
              <a:off x="6356430" y="723826"/>
              <a:ext cx="67617" cy="91464"/>
            </a:xfrm>
            <a:custGeom>
              <a:rect b="b" l="l" r="r" t="t"/>
              <a:pathLst>
                <a:path extrusionOk="0" h="6202" w="4585">
                  <a:moveTo>
                    <a:pt x="637" y="0"/>
                  </a:moveTo>
                  <a:lnTo>
                    <a:pt x="637" y="64"/>
                  </a:lnTo>
                  <a:cubicBezTo>
                    <a:pt x="764" y="96"/>
                    <a:pt x="828" y="223"/>
                    <a:pt x="892" y="382"/>
                  </a:cubicBezTo>
                  <a:cubicBezTo>
                    <a:pt x="987" y="732"/>
                    <a:pt x="987" y="1273"/>
                    <a:pt x="669" y="1974"/>
                  </a:cubicBezTo>
                  <a:cubicBezTo>
                    <a:pt x="573" y="2165"/>
                    <a:pt x="478" y="2356"/>
                    <a:pt x="446" y="2547"/>
                  </a:cubicBezTo>
                  <a:cubicBezTo>
                    <a:pt x="350" y="2833"/>
                    <a:pt x="319" y="3088"/>
                    <a:pt x="287" y="3279"/>
                  </a:cubicBezTo>
                  <a:cubicBezTo>
                    <a:pt x="198" y="3574"/>
                    <a:pt x="164" y="3760"/>
                    <a:pt x="33" y="3760"/>
                  </a:cubicBezTo>
                  <a:cubicBezTo>
                    <a:pt x="23" y="3760"/>
                    <a:pt x="12" y="3759"/>
                    <a:pt x="0" y="3757"/>
                  </a:cubicBezTo>
                  <a:lnTo>
                    <a:pt x="0" y="3757"/>
                  </a:lnTo>
                  <a:cubicBezTo>
                    <a:pt x="0" y="3757"/>
                    <a:pt x="2076" y="6202"/>
                    <a:pt x="3809" y="6202"/>
                  </a:cubicBezTo>
                  <a:cubicBezTo>
                    <a:pt x="3909" y="6202"/>
                    <a:pt x="4009" y="6193"/>
                    <a:pt x="4107" y="6176"/>
                  </a:cubicBezTo>
                  <a:cubicBezTo>
                    <a:pt x="4584" y="5667"/>
                    <a:pt x="4553" y="4298"/>
                    <a:pt x="4425" y="3502"/>
                  </a:cubicBezTo>
                  <a:cubicBezTo>
                    <a:pt x="4393" y="3120"/>
                    <a:pt x="4330" y="2833"/>
                    <a:pt x="4330" y="2833"/>
                  </a:cubicBezTo>
                  <a:cubicBezTo>
                    <a:pt x="4330" y="2833"/>
                    <a:pt x="2038" y="1401"/>
                    <a:pt x="63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0" name="Google Shape;3460;p52"/>
            <p:cNvSpPr/>
            <p:nvPr/>
          </p:nvSpPr>
          <p:spPr>
            <a:xfrm>
              <a:off x="6318867" y="678741"/>
              <a:ext cx="51660" cy="82645"/>
            </a:xfrm>
            <a:custGeom>
              <a:rect b="b" l="l" r="r" t="t"/>
              <a:pathLst>
                <a:path extrusionOk="0" h="5604" w="3503">
                  <a:moveTo>
                    <a:pt x="3216" y="5031"/>
                  </a:moveTo>
                  <a:lnTo>
                    <a:pt x="2993" y="5604"/>
                  </a:lnTo>
                  <a:lnTo>
                    <a:pt x="2165" y="4458"/>
                  </a:lnTo>
                  <a:lnTo>
                    <a:pt x="1242" y="3153"/>
                  </a:lnTo>
                  <a:lnTo>
                    <a:pt x="1083" y="2962"/>
                  </a:lnTo>
                  <a:lnTo>
                    <a:pt x="1083" y="2962"/>
                  </a:lnTo>
                  <a:lnTo>
                    <a:pt x="128" y="1752"/>
                  </a:lnTo>
                  <a:lnTo>
                    <a:pt x="0" y="192"/>
                  </a:lnTo>
                  <a:cubicBezTo>
                    <a:pt x="0" y="96"/>
                    <a:pt x="64" y="1"/>
                    <a:pt x="191" y="1"/>
                  </a:cubicBezTo>
                  <a:cubicBezTo>
                    <a:pt x="255" y="1"/>
                    <a:pt x="287" y="33"/>
                    <a:pt x="287" y="96"/>
                  </a:cubicBezTo>
                  <a:lnTo>
                    <a:pt x="542" y="1529"/>
                  </a:lnTo>
                  <a:cubicBezTo>
                    <a:pt x="542" y="1529"/>
                    <a:pt x="955" y="1593"/>
                    <a:pt x="1306" y="1784"/>
                  </a:cubicBezTo>
                  <a:cubicBezTo>
                    <a:pt x="1719" y="2006"/>
                    <a:pt x="2101" y="2261"/>
                    <a:pt x="2133" y="2675"/>
                  </a:cubicBezTo>
                  <a:lnTo>
                    <a:pt x="3248" y="3630"/>
                  </a:lnTo>
                  <a:lnTo>
                    <a:pt x="3470" y="3789"/>
                  </a:lnTo>
                  <a:cubicBezTo>
                    <a:pt x="3502" y="4108"/>
                    <a:pt x="3470" y="4553"/>
                    <a:pt x="3216" y="503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1" name="Google Shape;3461;p52"/>
            <p:cNvSpPr/>
            <p:nvPr/>
          </p:nvSpPr>
          <p:spPr>
            <a:xfrm>
              <a:off x="6334825" y="722410"/>
              <a:ext cx="35704" cy="38978"/>
            </a:xfrm>
            <a:custGeom>
              <a:rect b="b" l="l" r="r" t="t"/>
              <a:pathLst>
                <a:path extrusionOk="0" h="2643" w="2421">
                  <a:moveTo>
                    <a:pt x="1" y="1"/>
                  </a:moveTo>
                  <a:lnTo>
                    <a:pt x="160" y="192"/>
                  </a:lnTo>
                  <a:lnTo>
                    <a:pt x="1083" y="1497"/>
                  </a:lnTo>
                  <a:lnTo>
                    <a:pt x="1911" y="2643"/>
                  </a:lnTo>
                  <a:lnTo>
                    <a:pt x="2134" y="2070"/>
                  </a:lnTo>
                  <a:cubicBezTo>
                    <a:pt x="2388" y="1592"/>
                    <a:pt x="2420" y="1147"/>
                    <a:pt x="2420" y="860"/>
                  </a:cubicBezTo>
                  <a:lnTo>
                    <a:pt x="2229" y="701"/>
                  </a:lnTo>
                  <a:cubicBezTo>
                    <a:pt x="2229" y="892"/>
                    <a:pt x="2134" y="1306"/>
                    <a:pt x="1975" y="1529"/>
                  </a:cubicBezTo>
                  <a:cubicBezTo>
                    <a:pt x="1784" y="1847"/>
                    <a:pt x="1784" y="2133"/>
                    <a:pt x="1784" y="2133"/>
                  </a:cubicBezTo>
                  <a:lnTo>
                    <a:pt x="1"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2" name="Google Shape;3462;p52"/>
            <p:cNvSpPr/>
            <p:nvPr/>
          </p:nvSpPr>
          <p:spPr>
            <a:xfrm>
              <a:off x="6356430" y="772185"/>
              <a:ext cx="65272" cy="43048"/>
            </a:xfrm>
            <a:custGeom>
              <a:rect b="b" l="l" r="r" t="t"/>
              <a:pathLst>
                <a:path extrusionOk="0" h="2919" w="4426">
                  <a:moveTo>
                    <a:pt x="287" y="0"/>
                  </a:moveTo>
                  <a:cubicBezTo>
                    <a:pt x="198" y="295"/>
                    <a:pt x="164" y="481"/>
                    <a:pt x="33" y="481"/>
                  </a:cubicBezTo>
                  <a:cubicBezTo>
                    <a:pt x="23" y="481"/>
                    <a:pt x="12" y="480"/>
                    <a:pt x="0" y="478"/>
                  </a:cubicBezTo>
                  <a:lnTo>
                    <a:pt x="0" y="478"/>
                  </a:lnTo>
                  <a:cubicBezTo>
                    <a:pt x="0" y="478"/>
                    <a:pt x="2096" y="2918"/>
                    <a:pt x="3834" y="2918"/>
                  </a:cubicBezTo>
                  <a:cubicBezTo>
                    <a:pt x="3926" y="2918"/>
                    <a:pt x="4017" y="2911"/>
                    <a:pt x="4107" y="2897"/>
                  </a:cubicBezTo>
                  <a:cubicBezTo>
                    <a:pt x="4139" y="2579"/>
                    <a:pt x="4234" y="2260"/>
                    <a:pt x="4266" y="1942"/>
                  </a:cubicBezTo>
                  <a:cubicBezTo>
                    <a:pt x="4330" y="1401"/>
                    <a:pt x="4425" y="828"/>
                    <a:pt x="4393" y="382"/>
                  </a:cubicBezTo>
                  <a:lnTo>
                    <a:pt x="4393" y="382"/>
                  </a:lnTo>
                  <a:cubicBezTo>
                    <a:pt x="4298" y="700"/>
                    <a:pt x="4107" y="1178"/>
                    <a:pt x="3820" y="1974"/>
                  </a:cubicBezTo>
                  <a:cubicBezTo>
                    <a:pt x="2292" y="1751"/>
                    <a:pt x="955" y="669"/>
                    <a:pt x="287"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3" name="Google Shape;3463;p52"/>
            <p:cNvSpPr/>
            <p:nvPr/>
          </p:nvSpPr>
          <p:spPr>
            <a:xfrm>
              <a:off x="6303839" y="626164"/>
              <a:ext cx="26310" cy="38978"/>
            </a:xfrm>
            <a:custGeom>
              <a:rect b="b" l="l" r="r" t="t"/>
              <a:pathLst>
                <a:path extrusionOk="0" h="2643" w="1784">
                  <a:moveTo>
                    <a:pt x="1" y="0"/>
                  </a:moveTo>
                  <a:lnTo>
                    <a:pt x="224" y="2643"/>
                  </a:lnTo>
                  <a:lnTo>
                    <a:pt x="828" y="2611"/>
                  </a:lnTo>
                  <a:lnTo>
                    <a:pt x="1783" y="2133"/>
                  </a:lnTo>
                  <a:lnTo>
                    <a:pt x="1" y="0"/>
                  </a:lnTo>
                  <a:close/>
                </a:path>
              </a:pathLst>
            </a:custGeom>
            <a:solidFill>
              <a:srgbClr val="F7D5B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4" name="Google Shape;3464;p52"/>
            <p:cNvSpPr/>
            <p:nvPr/>
          </p:nvSpPr>
          <p:spPr>
            <a:xfrm>
              <a:off x="6545633" y="922424"/>
              <a:ext cx="24894" cy="55878"/>
            </a:xfrm>
            <a:custGeom>
              <a:rect b="b" l="l" r="r" t="t"/>
              <a:pathLst>
                <a:path extrusionOk="0" h="3789" w="1688">
                  <a:moveTo>
                    <a:pt x="1688" y="3661"/>
                  </a:moveTo>
                  <a:lnTo>
                    <a:pt x="1688" y="3789"/>
                  </a:lnTo>
                  <a:lnTo>
                    <a:pt x="574" y="3789"/>
                  </a:lnTo>
                  <a:lnTo>
                    <a:pt x="1" y="2770"/>
                  </a:lnTo>
                  <a:lnTo>
                    <a:pt x="1" y="669"/>
                  </a:lnTo>
                  <a:cubicBezTo>
                    <a:pt x="1" y="669"/>
                    <a:pt x="96" y="669"/>
                    <a:pt x="255" y="541"/>
                  </a:cubicBezTo>
                  <a:cubicBezTo>
                    <a:pt x="383" y="510"/>
                    <a:pt x="510" y="414"/>
                    <a:pt x="669" y="319"/>
                  </a:cubicBezTo>
                  <a:cubicBezTo>
                    <a:pt x="1083" y="0"/>
                    <a:pt x="1592" y="701"/>
                    <a:pt x="1338" y="1433"/>
                  </a:cubicBezTo>
                  <a:cubicBezTo>
                    <a:pt x="1083" y="2133"/>
                    <a:pt x="1306" y="2897"/>
                    <a:pt x="1561" y="3215"/>
                  </a:cubicBezTo>
                  <a:cubicBezTo>
                    <a:pt x="1688" y="3343"/>
                    <a:pt x="1688" y="3534"/>
                    <a:pt x="1688" y="36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5" name="Google Shape;3465;p52"/>
            <p:cNvSpPr/>
            <p:nvPr/>
          </p:nvSpPr>
          <p:spPr>
            <a:xfrm>
              <a:off x="6486951" y="615369"/>
              <a:ext cx="24894" cy="44685"/>
            </a:xfrm>
            <a:custGeom>
              <a:rect b="b" l="l" r="r" t="t"/>
              <a:pathLst>
                <a:path extrusionOk="0" h="3030" w="1688">
                  <a:moveTo>
                    <a:pt x="828" y="0"/>
                  </a:moveTo>
                  <a:cubicBezTo>
                    <a:pt x="828" y="0"/>
                    <a:pt x="319" y="732"/>
                    <a:pt x="159" y="1051"/>
                  </a:cubicBezTo>
                  <a:cubicBezTo>
                    <a:pt x="0" y="1305"/>
                    <a:pt x="159" y="1687"/>
                    <a:pt x="159" y="1878"/>
                  </a:cubicBezTo>
                  <a:cubicBezTo>
                    <a:pt x="159" y="2069"/>
                    <a:pt x="637" y="2706"/>
                    <a:pt x="637" y="2706"/>
                  </a:cubicBezTo>
                  <a:cubicBezTo>
                    <a:pt x="637" y="2706"/>
                    <a:pt x="994" y="3030"/>
                    <a:pt x="1285" y="3030"/>
                  </a:cubicBezTo>
                  <a:cubicBezTo>
                    <a:pt x="1486" y="3030"/>
                    <a:pt x="1656" y="2876"/>
                    <a:pt x="1656" y="2356"/>
                  </a:cubicBezTo>
                  <a:cubicBezTo>
                    <a:pt x="1688" y="1083"/>
                    <a:pt x="828" y="0"/>
                    <a:pt x="8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6" name="Google Shape;3466;p52"/>
            <p:cNvSpPr/>
            <p:nvPr/>
          </p:nvSpPr>
          <p:spPr>
            <a:xfrm>
              <a:off x="6432958" y="908340"/>
              <a:ext cx="122080" cy="69962"/>
            </a:xfrm>
            <a:custGeom>
              <a:rect b="b" l="l" r="r" t="t"/>
              <a:pathLst>
                <a:path extrusionOk="0" h="4744" w="8278">
                  <a:moveTo>
                    <a:pt x="6908" y="0"/>
                  </a:moveTo>
                  <a:cubicBezTo>
                    <a:pt x="5667" y="1210"/>
                    <a:pt x="4393" y="2579"/>
                    <a:pt x="3375" y="3343"/>
                  </a:cubicBezTo>
                  <a:cubicBezTo>
                    <a:pt x="3184" y="3502"/>
                    <a:pt x="2961" y="3629"/>
                    <a:pt x="2770" y="3693"/>
                  </a:cubicBezTo>
                  <a:lnTo>
                    <a:pt x="2770" y="3820"/>
                  </a:lnTo>
                  <a:cubicBezTo>
                    <a:pt x="2133" y="4170"/>
                    <a:pt x="1656" y="4330"/>
                    <a:pt x="1178" y="4489"/>
                  </a:cubicBezTo>
                  <a:cubicBezTo>
                    <a:pt x="510" y="4680"/>
                    <a:pt x="32" y="4744"/>
                    <a:pt x="0" y="4744"/>
                  </a:cubicBezTo>
                  <a:lnTo>
                    <a:pt x="8277" y="4744"/>
                  </a:lnTo>
                  <a:cubicBezTo>
                    <a:pt x="8277" y="4744"/>
                    <a:pt x="8150" y="3024"/>
                    <a:pt x="7641" y="1592"/>
                  </a:cubicBezTo>
                  <a:cubicBezTo>
                    <a:pt x="7545" y="1210"/>
                    <a:pt x="7418" y="923"/>
                    <a:pt x="7259" y="573"/>
                  </a:cubicBezTo>
                  <a:cubicBezTo>
                    <a:pt x="7195" y="382"/>
                    <a:pt x="7036" y="159"/>
                    <a:pt x="690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7" name="Google Shape;3467;p52"/>
            <p:cNvSpPr/>
            <p:nvPr/>
          </p:nvSpPr>
          <p:spPr>
            <a:xfrm>
              <a:off x="6343747" y="675467"/>
              <a:ext cx="199548" cy="301881"/>
            </a:xfrm>
            <a:custGeom>
              <a:rect b="b" l="l" r="r" t="t"/>
              <a:pathLst>
                <a:path extrusionOk="0" h="20470" w="13531">
                  <a:moveTo>
                    <a:pt x="9965" y="0"/>
                  </a:moveTo>
                  <a:lnTo>
                    <a:pt x="9615" y="32"/>
                  </a:lnTo>
                  <a:lnTo>
                    <a:pt x="4935" y="414"/>
                  </a:lnTo>
                  <a:cubicBezTo>
                    <a:pt x="4935" y="414"/>
                    <a:pt x="4012" y="1433"/>
                    <a:pt x="3725" y="2579"/>
                  </a:cubicBezTo>
                  <a:cubicBezTo>
                    <a:pt x="3757" y="3120"/>
                    <a:pt x="3853" y="3725"/>
                    <a:pt x="3980" y="4361"/>
                  </a:cubicBezTo>
                  <a:cubicBezTo>
                    <a:pt x="4012" y="4680"/>
                    <a:pt x="4044" y="5030"/>
                    <a:pt x="4139" y="5412"/>
                  </a:cubicBezTo>
                  <a:cubicBezTo>
                    <a:pt x="4235" y="5985"/>
                    <a:pt x="4362" y="6590"/>
                    <a:pt x="4489" y="7258"/>
                  </a:cubicBezTo>
                  <a:cubicBezTo>
                    <a:pt x="4521" y="7386"/>
                    <a:pt x="4553" y="7513"/>
                    <a:pt x="4553" y="7672"/>
                  </a:cubicBezTo>
                  <a:cubicBezTo>
                    <a:pt x="4649" y="8118"/>
                    <a:pt x="4649" y="8691"/>
                    <a:pt x="4649" y="9264"/>
                  </a:cubicBezTo>
                  <a:lnTo>
                    <a:pt x="4649" y="10219"/>
                  </a:lnTo>
                  <a:cubicBezTo>
                    <a:pt x="4649" y="10856"/>
                    <a:pt x="4617" y="11333"/>
                    <a:pt x="4617" y="11492"/>
                  </a:cubicBezTo>
                  <a:cubicBezTo>
                    <a:pt x="1019" y="15854"/>
                    <a:pt x="542" y="16491"/>
                    <a:pt x="96" y="18496"/>
                  </a:cubicBezTo>
                  <a:cubicBezTo>
                    <a:pt x="1" y="18974"/>
                    <a:pt x="160" y="19451"/>
                    <a:pt x="414" y="19801"/>
                  </a:cubicBezTo>
                  <a:cubicBezTo>
                    <a:pt x="733" y="20215"/>
                    <a:pt x="1274" y="20470"/>
                    <a:pt x="1815" y="20470"/>
                  </a:cubicBezTo>
                  <a:lnTo>
                    <a:pt x="8851" y="20470"/>
                  </a:lnTo>
                  <a:lnTo>
                    <a:pt x="8851" y="20120"/>
                  </a:lnTo>
                  <a:cubicBezTo>
                    <a:pt x="8851" y="19738"/>
                    <a:pt x="9105" y="19324"/>
                    <a:pt x="9456" y="19133"/>
                  </a:cubicBezTo>
                  <a:cubicBezTo>
                    <a:pt x="10315" y="18655"/>
                    <a:pt x="11557" y="18019"/>
                    <a:pt x="12480" y="16904"/>
                  </a:cubicBezTo>
                  <a:cubicBezTo>
                    <a:pt x="12671" y="16650"/>
                    <a:pt x="12894" y="16268"/>
                    <a:pt x="12989" y="15726"/>
                  </a:cubicBezTo>
                  <a:cubicBezTo>
                    <a:pt x="13403" y="14198"/>
                    <a:pt x="13530" y="11652"/>
                    <a:pt x="13435" y="9232"/>
                  </a:cubicBezTo>
                  <a:cubicBezTo>
                    <a:pt x="13435" y="8277"/>
                    <a:pt x="13403" y="7322"/>
                    <a:pt x="13371" y="6463"/>
                  </a:cubicBezTo>
                  <a:lnTo>
                    <a:pt x="13371" y="6049"/>
                  </a:lnTo>
                  <a:lnTo>
                    <a:pt x="13371" y="5921"/>
                  </a:lnTo>
                  <a:cubicBezTo>
                    <a:pt x="13467" y="4393"/>
                    <a:pt x="13371" y="3056"/>
                    <a:pt x="12989" y="1783"/>
                  </a:cubicBezTo>
                  <a:cubicBezTo>
                    <a:pt x="12926" y="1433"/>
                    <a:pt x="12766" y="1019"/>
                    <a:pt x="12607" y="669"/>
                  </a:cubicBezTo>
                  <a:cubicBezTo>
                    <a:pt x="11843" y="255"/>
                    <a:pt x="11015" y="255"/>
                    <a:pt x="99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8" name="Google Shape;3468;p52"/>
            <p:cNvSpPr/>
            <p:nvPr/>
          </p:nvSpPr>
          <p:spPr>
            <a:xfrm>
              <a:off x="6400085" y="660955"/>
              <a:ext cx="46027" cy="57412"/>
            </a:xfrm>
            <a:custGeom>
              <a:rect b="b" l="l" r="r" t="t"/>
              <a:pathLst>
                <a:path extrusionOk="0" h="3893" w="3121">
                  <a:moveTo>
                    <a:pt x="1765" y="1"/>
                  </a:moveTo>
                  <a:cubicBezTo>
                    <a:pt x="1444" y="1"/>
                    <a:pt x="1020" y="29"/>
                    <a:pt x="1020" y="29"/>
                  </a:cubicBezTo>
                  <a:cubicBezTo>
                    <a:pt x="1179" y="666"/>
                    <a:pt x="1051" y="1334"/>
                    <a:pt x="638" y="1844"/>
                  </a:cubicBezTo>
                  <a:cubicBezTo>
                    <a:pt x="319" y="2289"/>
                    <a:pt x="1" y="2830"/>
                    <a:pt x="1" y="3404"/>
                  </a:cubicBezTo>
                  <a:cubicBezTo>
                    <a:pt x="740" y="3829"/>
                    <a:pt x="1558" y="3892"/>
                    <a:pt x="1978" y="3892"/>
                  </a:cubicBezTo>
                  <a:cubicBezTo>
                    <a:pt x="2155" y="3892"/>
                    <a:pt x="2261" y="3881"/>
                    <a:pt x="2261" y="3881"/>
                  </a:cubicBezTo>
                  <a:lnTo>
                    <a:pt x="3057" y="2448"/>
                  </a:lnTo>
                  <a:cubicBezTo>
                    <a:pt x="3057" y="2448"/>
                    <a:pt x="3057" y="1207"/>
                    <a:pt x="3089" y="1048"/>
                  </a:cubicBezTo>
                  <a:cubicBezTo>
                    <a:pt x="3121" y="889"/>
                    <a:pt x="3057" y="347"/>
                    <a:pt x="3025" y="284"/>
                  </a:cubicBezTo>
                  <a:cubicBezTo>
                    <a:pt x="2961" y="252"/>
                    <a:pt x="2229" y="61"/>
                    <a:pt x="2102" y="29"/>
                  </a:cubicBezTo>
                  <a:cubicBezTo>
                    <a:pt x="2059" y="8"/>
                    <a:pt x="1925" y="1"/>
                    <a:pt x="17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9" name="Google Shape;3469;p52"/>
            <p:cNvSpPr/>
            <p:nvPr/>
          </p:nvSpPr>
          <p:spPr>
            <a:xfrm>
              <a:off x="6383655" y="551037"/>
              <a:ext cx="104235" cy="115989"/>
            </a:xfrm>
            <a:custGeom>
              <a:rect b="b" l="l" r="r" t="t"/>
              <a:pathLst>
                <a:path extrusionOk="0" h="7865" w="7068">
                  <a:moveTo>
                    <a:pt x="7068" y="4330"/>
                  </a:moveTo>
                  <a:lnTo>
                    <a:pt x="7068" y="4521"/>
                  </a:lnTo>
                  <a:cubicBezTo>
                    <a:pt x="6909" y="5667"/>
                    <a:pt x="6272" y="6463"/>
                    <a:pt x="5604" y="7068"/>
                  </a:cubicBezTo>
                  <a:cubicBezTo>
                    <a:pt x="5572" y="6368"/>
                    <a:pt x="5444" y="5349"/>
                    <a:pt x="4935" y="6368"/>
                  </a:cubicBezTo>
                  <a:cubicBezTo>
                    <a:pt x="4712" y="6750"/>
                    <a:pt x="4457" y="7036"/>
                    <a:pt x="4203" y="7259"/>
                  </a:cubicBezTo>
                  <a:cubicBezTo>
                    <a:pt x="3821" y="7578"/>
                    <a:pt x="3375" y="7705"/>
                    <a:pt x="3089" y="7800"/>
                  </a:cubicBezTo>
                  <a:cubicBezTo>
                    <a:pt x="2961" y="7832"/>
                    <a:pt x="2866" y="7832"/>
                    <a:pt x="2770" y="7832"/>
                  </a:cubicBezTo>
                  <a:cubicBezTo>
                    <a:pt x="2643" y="7864"/>
                    <a:pt x="2547" y="7864"/>
                    <a:pt x="2420" y="7800"/>
                  </a:cubicBezTo>
                  <a:cubicBezTo>
                    <a:pt x="1752" y="7418"/>
                    <a:pt x="1338" y="7004"/>
                    <a:pt x="1083" y="6527"/>
                  </a:cubicBezTo>
                  <a:cubicBezTo>
                    <a:pt x="987" y="6272"/>
                    <a:pt x="924" y="6049"/>
                    <a:pt x="860" y="5763"/>
                  </a:cubicBezTo>
                  <a:cubicBezTo>
                    <a:pt x="860" y="5731"/>
                    <a:pt x="860" y="5636"/>
                    <a:pt x="828" y="5604"/>
                  </a:cubicBezTo>
                  <a:cubicBezTo>
                    <a:pt x="446" y="5031"/>
                    <a:pt x="255" y="4426"/>
                    <a:pt x="160" y="3885"/>
                  </a:cubicBezTo>
                  <a:cubicBezTo>
                    <a:pt x="1" y="3121"/>
                    <a:pt x="64" y="2388"/>
                    <a:pt x="351" y="1784"/>
                  </a:cubicBezTo>
                  <a:cubicBezTo>
                    <a:pt x="828" y="733"/>
                    <a:pt x="1847" y="33"/>
                    <a:pt x="3343" y="33"/>
                  </a:cubicBezTo>
                  <a:cubicBezTo>
                    <a:pt x="6686" y="1"/>
                    <a:pt x="7068" y="2293"/>
                    <a:pt x="7068" y="433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0" name="Google Shape;3470;p52"/>
            <p:cNvSpPr/>
            <p:nvPr/>
          </p:nvSpPr>
          <p:spPr>
            <a:xfrm>
              <a:off x="6394451" y="567482"/>
              <a:ext cx="140396" cy="164331"/>
            </a:xfrm>
            <a:custGeom>
              <a:rect b="b" l="l" r="r" t="t"/>
              <a:pathLst>
                <a:path extrusionOk="0" h="11143" w="9520">
                  <a:moveTo>
                    <a:pt x="5508" y="0"/>
                  </a:moveTo>
                  <a:lnTo>
                    <a:pt x="5285" y="350"/>
                  </a:lnTo>
                  <a:lnTo>
                    <a:pt x="4044" y="2802"/>
                  </a:lnTo>
                  <a:lnTo>
                    <a:pt x="3916" y="3056"/>
                  </a:lnTo>
                  <a:lnTo>
                    <a:pt x="3757" y="3375"/>
                  </a:lnTo>
                  <a:cubicBezTo>
                    <a:pt x="3757" y="3375"/>
                    <a:pt x="3694" y="3438"/>
                    <a:pt x="3694" y="3566"/>
                  </a:cubicBezTo>
                  <a:lnTo>
                    <a:pt x="3694" y="3661"/>
                  </a:lnTo>
                  <a:cubicBezTo>
                    <a:pt x="3630" y="4139"/>
                    <a:pt x="3471" y="5253"/>
                    <a:pt x="3152" y="6303"/>
                  </a:cubicBezTo>
                  <a:cubicBezTo>
                    <a:pt x="3121" y="6558"/>
                    <a:pt x="3025" y="6749"/>
                    <a:pt x="2961" y="7004"/>
                  </a:cubicBezTo>
                  <a:cubicBezTo>
                    <a:pt x="2898" y="7163"/>
                    <a:pt x="2834" y="7354"/>
                    <a:pt x="2739" y="7513"/>
                  </a:cubicBezTo>
                  <a:cubicBezTo>
                    <a:pt x="2739" y="7545"/>
                    <a:pt x="2707" y="7545"/>
                    <a:pt x="2707" y="7577"/>
                  </a:cubicBezTo>
                  <a:cubicBezTo>
                    <a:pt x="2675" y="7640"/>
                    <a:pt x="2675" y="7672"/>
                    <a:pt x="2643" y="7704"/>
                  </a:cubicBezTo>
                  <a:cubicBezTo>
                    <a:pt x="2611" y="7800"/>
                    <a:pt x="2611" y="7831"/>
                    <a:pt x="2548" y="7863"/>
                  </a:cubicBezTo>
                  <a:cubicBezTo>
                    <a:pt x="2388" y="8182"/>
                    <a:pt x="2229" y="8468"/>
                    <a:pt x="2038" y="8659"/>
                  </a:cubicBezTo>
                  <a:cubicBezTo>
                    <a:pt x="2038" y="8659"/>
                    <a:pt x="1274" y="9550"/>
                    <a:pt x="446" y="10219"/>
                  </a:cubicBezTo>
                  <a:cubicBezTo>
                    <a:pt x="319" y="10346"/>
                    <a:pt x="160" y="10442"/>
                    <a:pt x="1" y="10569"/>
                  </a:cubicBezTo>
                  <a:cubicBezTo>
                    <a:pt x="1" y="10569"/>
                    <a:pt x="860" y="10888"/>
                    <a:pt x="1847" y="11047"/>
                  </a:cubicBezTo>
                  <a:cubicBezTo>
                    <a:pt x="2197" y="11079"/>
                    <a:pt x="2611" y="11142"/>
                    <a:pt x="2961" y="11142"/>
                  </a:cubicBezTo>
                  <a:cubicBezTo>
                    <a:pt x="3343" y="11142"/>
                    <a:pt x="3757" y="10919"/>
                    <a:pt x="3948" y="10569"/>
                  </a:cubicBezTo>
                  <a:cubicBezTo>
                    <a:pt x="3980" y="10537"/>
                    <a:pt x="3980" y="10506"/>
                    <a:pt x="3980" y="10506"/>
                  </a:cubicBezTo>
                  <a:cubicBezTo>
                    <a:pt x="4076" y="10506"/>
                    <a:pt x="4107" y="10537"/>
                    <a:pt x="4203" y="10537"/>
                  </a:cubicBezTo>
                  <a:cubicBezTo>
                    <a:pt x="4676" y="10658"/>
                    <a:pt x="5057" y="10711"/>
                    <a:pt x="5369" y="10711"/>
                  </a:cubicBezTo>
                  <a:cubicBezTo>
                    <a:pt x="5959" y="10711"/>
                    <a:pt x="6298" y="10522"/>
                    <a:pt x="6527" y="10251"/>
                  </a:cubicBezTo>
                  <a:lnTo>
                    <a:pt x="6782" y="9901"/>
                  </a:lnTo>
                  <a:cubicBezTo>
                    <a:pt x="7068" y="9423"/>
                    <a:pt x="7291" y="8850"/>
                    <a:pt x="8087" y="8691"/>
                  </a:cubicBezTo>
                  <a:cubicBezTo>
                    <a:pt x="8193" y="8680"/>
                    <a:pt x="8317" y="8673"/>
                    <a:pt x="8457" y="8673"/>
                  </a:cubicBezTo>
                  <a:cubicBezTo>
                    <a:pt x="8738" y="8673"/>
                    <a:pt x="9084" y="8702"/>
                    <a:pt x="9488" y="8786"/>
                  </a:cubicBezTo>
                  <a:lnTo>
                    <a:pt x="9519" y="8786"/>
                  </a:lnTo>
                  <a:cubicBezTo>
                    <a:pt x="9074" y="7163"/>
                    <a:pt x="7546" y="4871"/>
                    <a:pt x="7036" y="4361"/>
                  </a:cubicBezTo>
                  <a:cubicBezTo>
                    <a:pt x="7036" y="4361"/>
                    <a:pt x="7418" y="3438"/>
                    <a:pt x="7164" y="2165"/>
                  </a:cubicBezTo>
                  <a:cubicBezTo>
                    <a:pt x="6622" y="828"/>
                    <a:pt x="5540" y="32"/>
                    <a:pt x="550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1" name="Google Shape;3471;p52"/>
            <p:cNvSpPr/>
            <p:nvPr/>
          </p:nvSpPr>
          <p:spPr>
            <a:xfrm>
              <a:off x="6452204" y="722410"/>
              <a:ext cx="15" cy="15"/>
            </a:xfrm>
            <a:custGeom>
              <a:rect b="b" l="l" r="r" t="t"/>
              <a:pathLst>
                <a:path extrusionOk="0" h="1" w="1">
                  <a:moveTo>
                    <a:pt x="0" y="1"/>
                  </a:moveTo>
                  <a:lnTo>
                    <a:pt x="0" y="1"/>
                  </a:lnTo>
                  <a:close/>
                </a:path>
              </a:pathLst>
            </a:custGeom>
            <a:solidFill>
              <a:srgbClr val="882E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2" name="Google Shape;3472;p52"/>
            <p:cNvSpPr/>
            <p:nvPr/>
          </p:nvSpPr>
          <p:spPr>
            <a:xfrm>
              <a:off x="6453148" y="654805"/>
              <a:ext cx="54005" cy="68561"/>
            </a:xfrm>
            <a:custGeom>
              <a:rect b="b" l="l" r="r" t="t"/>
              <a:pathLst>
                <a:path extrusionOk="0" h="4649" w="3662">
                  <a:moveTo>
                    <a:pt x="1974" y="0"/>
                  </a:moveTo>
                  <a:lnTo>
                    <a:pt x="1974" y="0"/>
                  </a:lnTo>
                  <a:cubicBezTo>
                    <a:pt x="1910" y="382"/>
                    <a:pt x="1847" y="828"/>
                    <a:pt x="1719" y="1242"/>
                  </a:cubicBezTo>
                  <a:cubicBezTo>
                    <a:pt x="1592" y="1624"/>
                    <a:pt x="1433" y="2038"/>
                    <a:pt x="1274" y="2420"/>
                  </a:cubicBezTo>
                  <a:cubicBezTo>
                    <a:pt x="1083" y="2770"/>
                    <a:pt x="892" y="3184"/>
                    <a:pt x="701" y="3534"/>
                  </a:cubicBezTo>
                  <a:cubicBezTo>
                    <a:pt x="478" y="3884"/>
                    <a:pt x="255" y="4266"/>
                    <a:pt x="0" y="4616"/>
                  </a:cubicBezTo>
                  <a:cubicBezTo>
                    <a:pt x="96" y="4616"/>
                    <a:pt x="127" y="4648"/>
                    <a:pt x="223" y="4648"/>
                  </a:cubicBezTo>
                  <a:cubicBezTo>
                    <a:pt x="382" y="4616"/>
                    <a:pt x="478" y="4521"/>
                    <a:pt x="637" y="4489"/>
                  </a:cubicBezTo>
                  <a:cubicBezTo>
                    <a:pt x="860" y="4425"/>
                    <a:pt x="1019" y="4298"/>
                    <a:pt x="1210" y="4203"/>
                  </a:cubicBezTo>
                  <a:cubicBezTo>
                    <a:pt x="1560" y="4012"/>
                    <a:pt x="1910" y="3789"/>
                    <a:pt x="2229" y="3502"/>
                  </a:cubicBezTo>
                  <a:lnTo>
                    <a:pt x="2674" y="3056"/>
                  </a:lnTo>
                  <a:cubicBezTo>
                    <a:pt x="2833" y="2897"/>
                    <a:pt x="2961" y="2738"/>
                    <a:pt x="3088" y="2579"/>
                  </a:cubicBezTo>
                  <a:cubicBezTo>
                    <a:pt x="3311" y="2261"/>
                    <a:pt x="3502" y="1911"/>
                    <a:pt x="3661" y="1497"/>
                  </a:cubicBezTo>
                  <a:lnTo>
                    <a:pt x="3661" y="1497"/>
                  </a:lnTo>
                  <a:cubicBezTo>
                    <a:pt x="3502" y="1911"/>
                    <a:pt x="3279" y="2261"/>
                    <a:pt x="2993" y="2611"/>
                  </a:cubicBezTo>
                  <a:cubicBezTo>
                    <a:pt x="2865" y="2770"/>
                    <a:pt x="2770" y="2929"/>
                    <a:pt x="2611" y="3088"/>
                  </a:cubicBezTo>
                  <a:cubicBezTo>
                    <a:pt x="2483" y="3247"/>
                    <a:pt x="2324" y="3407"/>
                    <a:pt x="2165" y="3534"/>
                  </a:cubicBezTo>
                  <a:cubicBezTo>
                    <a:pt x="1847" y="3821"/>
                    <a:pt x="1496" y="4012"/>
                    <a:pt x="1114" y="4203"/>
                  </a:cubicBezTo>
                  <a:cubicBezTo>
                    <a:pt x="955" y="4298"/>
                    <a:pt x="764" y="4362"/>
                    <a:pt x="573" y="4457"/>
                  </a:cubicBezTo>
                  <a:cubicBezTo>
                    <a:pt x="446" y="4521"/>
                    <a:pt x="287" y="4585"/>
                    <a:pt x="127" y="4616"/>
                  </a:cubicBezTo>
                  <a:cubicBezTo>
                    <a:pt x="382" y="4298"/>
                    <a:pt x="541" y="3948"/>
                    <a:pt x="732" y="3629"/>
                  </a:cubicBezTo>
                  <a:cubicBezTo>
                    <a:pt x="923" y="3216"/>
                    <a:pt x="1114" y="2865"/>
                    <a:pt x="1274" y="2452"/>
                  </a:cubicBezTo>
                  <a:cubicBezTo>
                    <a:pt x="1433" y="2070"/>
                    <a:pt x="1592" y="1656"/>
                    <a:pt x="1719" y="1274"/>
                  </a:cubicBezTo>
                  <a:cubicBezTo>
                    <a:pt x="1815" y="1019"/>
                    <a:pt x="1847" y="828"/>
                    <a:pt x="1878" y="637"/>
                  </a:cubicBezTo>
                  <a:cubicBezTo>
                    <a:pt x="1910" y="446"/>
                    <a:pt x="1974" y="191"/>
                    <a:pt x="1974"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3" name="Google Shape;3473;p52"/>
            <p:cNvSpPr/>
            <p:nvPr/>
          </p:nvSpPr>
          <p:spPr>
            <a:xfrm>
              <a:off x="6407134" y="643169"/>
              <a:ext cx="7993" cy="4159"/>
            </a:xfrm>
            <a:custGeom>
              <a:rect b="b" l="l" r="r" t="t"/>
              <a:pathLst>
                <a:path extrusionOk="0" h="282" w="542">
                  <a:moveTo>
                    <a:pt x="204" y="0"/>
                  </a:moveTo>
                  <a:cubicBezTo>
                    <a:pt x="102" y="0"/>
                    <a:pt x="15" y="40"/>
                    <a:pt x="0" y="184"/>
                  </a:cubicBezTo>
                  <a:cubicBezTo>
                    <a:pt x="0" y="184"/>
                    <a:pt x="54" y="281"/>
                    <a:pt x="174" y="281"/>
                  </a:cubicBezTo>
                  <a:cubicBezTo>
                    <a:pt x="260" y="281"/>
                    <a:pt x="381" y="231"/>
                    <a:pt x="542" y="57"/>
                  </a:cubicBezTo>
                  <a:cubicBezTo>
                    <a:pt x="472" y="57"/>
                    <a:pt x="327" y="0"/>
                    <a:pt x="20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4" name="Google Shape;3474;p52"/>
            <p:cNvSpPr/>
            <p:nvPr/>
          </p:nvSpPr>
          <p:spPr>
            <a:xfrm>
              <a:off x="6407134" y="643538"/>
              <a:ext cx="7993" cy="2832"/>
            </a:xfrm>
            <a:custGeom>
              <a:rect b="b" l="l" r="r" t="t"/>
              <a:pathLst>
                <a:path extrusionOk="0" h="192" w="542">
                  <a:moveTo>
                    <a:pt x="223" y="0"/>
                  </a:moveTo>
                  <a:cubicBezTo>
                    <a:pt x="255" y="0"/>
                    <a:pt x="351" y="32"/>
                    <a:pt x="382" y="32"/>
                  </a:cubicBezTo>
                  <a:cubicBezTo>
                    <a:pt x="351" y="32"/>
                    <a:pt x="287" y="0"/>
                    <a:pt x="223" y="0"/>
                  </a:cubicBezTo>
                  <a:close/>
                  <a:moveTo>
                    <a:pt x="382" y="32"/>
                  </a:moveTo>
                  <a:cubicBezTo>
                    <a:pt x="414" y="96"/>
                    <a:pt x="510" y="96"/>
                    <a:pt x="542" y="96"/>
                  </a:cubicBezTo>
                  <a:cubicBezTo>
                    <a:pt x="510" y="32"/>
                    <a:pt x="478" y="32"/>
                    <a:pt x="382" y="32"/>
                  </a:cubicBezTo>
                  <a:close/>
                  <a:moveTo>
                    <a:pt x="64" y="32"/>
                  </a:moveTo>
                  <a:cubicBezTo>
                    <a:pt x="0" y="96"/>
                    <a:pt x="0" y="159"/>
                    <a:pt x="0" y="191"/>
                  </a:cubicBezTo>
                  <a:cubicBezTo>
                    <a:pt x="0" y="128"/>
                    <a:pt x="32" y="96"/>
                    <a:pt x="64" y="32"/>
                  </a:cubicBezTo>
                  <a:close/>
                </a:path>
              </a:pathLst>
            </a:custGeom>
            <a:solidFill>
              <a:srgbClr val="FFD4D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5" name="Google Shape;3475;p52"/>
            <p:cNvSpPr/>
            <p:nvPr/>
          </p:nvSpPr>
          <p:spPr>
            <a:xfrm>
              <a:off x="6415113" y="654805"/>
              <a:ext cx="8937" cy="4704"/>
            </a:xfrm>
            <a:custGeom>
              <a:rect b="b" l="l" r="r" t="t"/>
              <a:pathLst>
                <a:path extrusionOk="0" h="319" w="606">
                  <a:moveTo>
                    <a:pt x="605" y="0"/>
                  </a:moveTo>
                  <a:lnTo>
                    <a:pt x="478" y="128"/>
                  </a:lnTo>
                  <a:cubicBezTo>
                    <a:pt x="414" y="160"/>
                    <a:pt x="351" y="160"/>
                    <a:pt x="319" y="191"/>
                  </a:cubicBezTo>
                  <a:cubicBezTo>
                    <a:pt x="255" y="287"/>
                    <a:pt x="128" y="287"/>
                    <a:pt x="1" y="319"/>
                  </a:cubicBezTo>
                  <a:lnTo>
                    <a:pt x="160" y="319"/>
                  </a:lnTo>
                  <a:cubicBezTo>
                    <a:pt x="192" y="319"/>
                    <a:pt x="287" y="319"/>
                    <a:pt x="319" y="287"/>
                  </a:cubicBezTo>
                  <a:cubicBezTo>
                    <a:pt x="414" y="223"/>
                    <a:pt x="446" y="191"/>
                    <a:pt x="478" y="160"/>
                  </a:cubicBezTo>
                  <a:cubicBezTo>
                    <a:pt x="574" y="128"/>
                    <a:pt x="574" y="32"/>
                    <a:pt x="605"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6" name="Google Shape;3476;p52"/>
            <p:cNvSpPr/>
            <p:nvPr/>
          </p:nvSpPr>
          <p:spPr>
            <a:xfrm>
              <a:off x="6409479" y="613024"/>
              <a:ext cx="19732" cy="8922"/>
            </a:xfrm>
            <a:custGeom>
              <a:rect b="b" l="l" r="r" t="t"/>
              <a:pathLst>
                <a:path extrusionOk="0" h="605" w="1338">
                  <a:moveTo>
                    <a:pt x="924" y="0"/>
                  </a:moveTo>
                  <a:cubicBezTo>
                    <a:pt x="860" y="0"/>
                    <a:pt x="733" y="32"/>
                    <a:pt x="669" y="64"/>
                  </a:cubicBezTo>
                  <a:cubicBezTo>
                    <a:pt x="574" y="127"/>
                    <a:pt x="510" y="191"/>
                    <a:pt x="414" y="255"/>
                  </a:cubicBezTo>
                  <a:cubicBezTo>
                    <a:pt x="351" y="287"/>
                    <a:pt x="255" y="318"/>
                    <a:pt x="192" y="414"/>
                  </a:cubicBezTo>
                  <a:cubicBezTo>
                    <a:pt x="96" y="446"/>
                    <a:pt x="64" y="509"/>
                    <a:pt x="1" y="605"/>
                  </a:cubicBezTo>
                  <a:cubicBezTo>
                    <a:pt x="64" y="573"/>
                    <a:pt x="160" y="509"/>
                    <a:pt x="192" y="478"/>
                  </a:cubicBezTo>
                  <a:lnTo>
                    <a:pt x="414" y="350"/>
                  </a:lnTo>
                  <a:lnTo>
                    <a:pt x="669" y="223"/>
                  </a:lnTo>
                  <a:cubicBezTo>
                    <a:pt x="733" y="159"/>
                    <a:pt x="828" y="159"/>
                    <a:pt x="892" y="127"/>
                  </a:cubicBezTo>
                  <a:lnTo>
                    <a:pt x="1338" y="127"/>
                  </a:lnTo>
                  <a:cubicBezTo>
                    <a:pt x="1306" y="64"/>
                    <a:pt x="1210" y="64"/>
                    <a:pt x="1147" y="32"/>
                  </a:cubicBezTo>
                  <a:cubicBezTo>
                    <a:pt x="1083" y="32"/>
                    <a:pt x="1019" y="0"/>
                    <a:pt x="92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7" name="Google Shape;3477;p52"/>
            <p:cNvSpPr/>
            <p:nvPr/>
          </p:nvSpPr>
          <p:spPr>
            <a:xfrm>
              <a:off x="6412768" y="621932"/>
              <a:ext cx="16443" cy="5191"/>
            </a:xfrm>
            <a:custGeom>
              <a:rect b="b" l="l" r="r" t="t"/>
              <a:pathLst>
                <a:path extrusionOk="0" h="352" w="1115">
                  <a:moveTo>
                    <a:pt x="1115" y="1"/>
                  </a:moveTo>
                  <a:cubicBezTo>
                    <a:pt x="1051" y="33"/>
                    <a:pt x="955" y="128"/>
                    <a:pt x="860" y="160"/>
                  </a:cubicBezTo>
                  <a:cubicBezTo>
                    <a:pt x="796" y="192"/>
                    <a:pt x="669" y="224"/>
                    <a:pt x="605" y="256"/>
                  </a:cubicBezTo>
                  <a:cubicBezTo>
                    <a:pt x="414" y="224"/>
                    <a:pt x="191" y="224"/>
                    <a:pt x="0" y="224"/>
                  </a:cubicBezTo>
                  <a:cubicBezTo>
                    <a:pt x="191" y="287"/>
                    <a:pt x="414" y="287"/>
                    <a:pt x="605" y="351"/>
                  </a:cubicBezTo>
                  <a:cubicBezTo>
                    <a:pt x="669" y="319"/>
                    <a:pt x="701" y="319"/>
                    <a:pt x="764" y="256"/>
                  </a:cubicBezTo>
                  <a:cubicBezTo>
                    <a:pt x="796" y="256"/>
                    <a:pt x="828" y="224"/>
                    <a:pt x="860" y="192"/>
                  </a:cubicBezTo>
                  <a:cubicBezTo>
                    <a:pt x="924" y="192"/>
                    <a:pt x="955" y="160"/>
                    <a:pt x="987" y="96"/>
                  </a:cubicBezTo>
                  <a:lnTo>
                    <a:pt x="1115" y="1"/>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8" name="Google Shape;3478;p52"/>
            <p:cNvSpPr/>
            <p:nvPr/>
          </p:nvSpPr>
          <p:spPr>
            <a:xfrm>
              <a:off x="6393050" y="624291"/>
              <a:ext cx="7993" cy="4233"/>
            </a:xfrm>
            <a:custGeom>
              <a:rect b="b" l="l" r="r" t="t"/>
              <a:pathLst>
                <a:path extrusionOk="0" h="287" w="542">
                  <a:moveTo>
                    <a:pt x="319" y="0"/>
                  </a:moveTo>
                  <a:cubicBezTo>
                    <a:pt x="255" y="32"/>
                    <a:pt x="223" y="32"/>
                    <a:pt x="191" y="32"/>
                  </a:cubicBezTo>
                  <a:cubicBezTo>
                    <a:pt x="128" y="32"/>
                    <a:pt x="96" y="32"/>
                    <a:pt x="64" y="64"/>
                  </a:cubicBezTo>
                  <a:lnTo>
                    <a:pt x="0" y="287"/>
                  </a:lnTo>
                  <a:lnTo>
                    <a:pt x="159" y="159"/>
                  </a:lnTo>
                  <a:cubicBezTo>
                    <a:pt x="223" y="127"/>
                    <a:pt x="255" y="127"/>
                    <a:pt x="350" y="64"/>
                  </a:cubicBezTo>
                  <a:cubicBezTo>
                    <a:pt x="382" y="64"/>
                    <a:pt x="478" y="32"/>
                    <a:pt x="541"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9" name="Google Shape;3479;p52"/>
            <p:cNvSpPr/>
            <p:nvPr/>
          </p:nvSpPr>
          <p:spPr>
            <a:xfrm>
              <a:off x="6395395" y="629925"/>
              <a:ext cx="7521" cy="2094"/>
            </a:xfrm>
            <a:custGeom>
              <a:rect b="b" l="l" r="r" t="t"/>
              <a:pathLst>
                <a:path extrusionOk="0" h="142" w="510">
                  <a:moveTo>
                    <a:pt x="510" y="0"/>
                  </a:moveTo>
                  <a:cubicBezTo>
                    <a:pt x="446" y="0"/>
                    <a:pt x="446" y="64"/>
                    <a:pt x="414" y="64"/>
                  </a:cubicBezTo>
                  <a:cubicBezTo>
                    <a:pt x="382" y="64"/>
                    <a:pt x="382" y="96"/>
                    <a:pt x="351" y="96"/>
                  </a:cubicBezTo>
                  <a:cubicBezTo>
                    <a:pt x="223" y="127"/>
                    <a:pt x="96" y="127"/>
                    <a:pt x="0" y="127"/>
                  </a:cubicBezTo>
                  <a:cubicBezTo>
                    <a:pt x="43" y="127"/>
                    <a:pt x="71" y="142"/>
                    <a:pt x="104" y="142"/>
                  </a:cubicBezTo>
                  <a:cubicBezTo>
                    <a:pt x="121" y="142"/>
                    <a:pt x="138" y="138"/>
                    <a:pt x="160" y="127"/>
                  </a:cubicBezTo>
                  <a:lnTo>
                    <a:pt x="351" y="127"/>
                  </a:lnTo>
                  <a:cubicBezTo>
                    <a:pt x="382" y="127"/>
                    <a:pt x="382" y="96"/>
                    <a:pt x="414" y="96"/>
                  </a:cubicBezTo>
                  <a:cubicBezTo>
                    <a:pt x="446" y="64"/>
                    <a:pt x="510" y="64"/>
                    <a:pt x="510"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0" name="Google Shape;3480;p52"/>
            <p:cNvSpPr/>
            <p:nvPr/>
          </p:nvSpPr>
          <p:spPr>
            <a:xfrm>
              <a:off x="6429197" y="660439"/>
              <a:ext cx="11754" cy="21133"/>
            </a:xfrm>
            <a:custGeom>
              <a:rect b="b" l="l" r="r" t="t"/>
              <a:pathLst>
                <a:path extrusionOk="0" h="1433" w="797">
                  <a:moveTo>
                    <a:pt x="796" y="0"/>
                  </a:moveTo>
                  <a:cubicBezTo>
                    <a:pt x="478" y="160"/>
                    <a:pt x="192" y="255"/>
                    <a:pt x="1" y="319"/>
                  </a:cubicBezTo>
                  <a:lnTo>
                    <a:pt x="32" y="478"/>
                  </a:lnTo>
                  <a:lnTo>
                    <a:pt x="319" y="1433"/>
                  </a:lnTo>
                  <a:lnTo>
                    <a:pt x="319" y="1401"/>
                  </a:lnTo>
                  <a:cubicBezTo>
                    <a:pt x="351" y="1337"/>
                    <a:pt x="351" y="1274"/>
                    <a:pt x="414" y="1210"/>
                  </a:cubicBezTo>
                  <a:cubicBezTo>
                    <a:pt x="478" y="1051"/>
                    <a:pt x="510" y="892"/>
                    <a:pt x="605" y="701"/>
                  </a:cubicBezTo>
                  <a:cubicBezTo>
                    <a:pt x="669" y="446"/>
                    <a:pt x="733" y="255"/>
                    <a:pt x="79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1" name="Google Shape;3481;p52"/>
            <p:cNvSpPr/>
            <p:nvPr/>
          </p:nvSpPr>
          <p:spPr>
            <a:xfrm>
              <a:off x="6375677" y="549636"/>
              <a:ext cx="99546" cy="82173"/>
            </a:xfrm>
            <a:custGeom>
              <a:rect b="b" l="l" r="r" t="t"/>
              <a:pathLst>
                <a:path extrusionOk="0" h="5572" w="6750">
                  <a:moveTo>
                    <a:pt x="3916" y="0"/>
                  </a:moveTo>
                  <a:cubicBezTo>
                    <a:pt x="2452" y="0"/>
                    <a:pt x="1401" y="701"/>
                    <a:pt x="924" y="1751"/>
                  </a:cubicBezTo>
                  <a:cubicBezTo>
                    <a:pt x="924" y="1751"/>
                    <a:pt x="0" y="3279"/>
                    <a:pt x="924" y="4903"/>
                  </a:cubicBezTo>
                  <a:cubicBezTo>
                    <a:pt x="1051" y="5126"/>
                    <a:pt x="1210" y="5349"/>
                    <a:pt x="1401" y="5571"/>
                  </a:cubicBezTo>
                  <a:cubicBezTo>
                    <a:pt x="1337" y="5444"/>
                    <a:pt x="1242" y="5285"/>
                    <a:pt x="1178" y="5158"/>
                  </a:cubicBezTo>
                  <a:cubicBezTo>
                    <a:pt x="1115" y="5126"/>
                    <a:pt x="1115" y="5094"/>
                    <a:pt x="1083" y="5062"/>
                  </a:cubicBezTo>
                  <a:cubicBezTo>
                    <a:pt x="1019" y="4935"/>
                    <a:pt x="955" y="4807"/>
                    <a:pt x="955" y="4680"/>
                  </a:cubicBezTo>
                  <a:lnTo>
                    <a:pt x="955" y="4616"/>
                  </a:lnTo>
                  <a:lnTo>
                    <a:pt x="955" y="4585"/>
                  </a:lnTo>
                  <a:lnTo>
                    <a:pt x="955" y="4553"/>
                  </a:lnTo>
                  <a:cubicBezTo>
                    <a:pt x="955" y="4234"/>
                    <a:pt x="1083" y="3948"/>
                    <a:pt x="1274" y="3693"/>
                  </a:cubicBezTo>
                  <a:cubicBezTo>
                    <a:pt x="1546" y="3421"/>
                    <a:pt x="1935" y="3195"/>
                    <a:pt x="2599" y="3195"/>
                  </a:cubicBezTo>
                  <a:cubicBezTo>
                    <a:pt x="2711" y="3195"/>
                    <a:pt x="2832" y="3202"/>
                    <a:pt x="2961" y="3216"/>
                  </a:cubicBezTo>
                  <a:cubicBezTo>
                    <a:pt x="3439" y="3311"/>
                    <a:pt x="3821" y="3534"/>
                    <a:pt x="4139" y="3916"/>
                  </a:cubicBezTo>
                  <a:cubicBezTo>
                    <a:pt x="4203" y="3980"/>
                    <a:pt x="4266" y="4075"/>
                    <a:pt x="4362" y="4139"/>
                  </a:cubicBezTo>
                  <a:lnTo>
                    <a:pt x="4425" y="4234"/>
                  </a:lnTo>
                  <a:lnTo>
                    <a:pt x="4553" y="4330"/>
                  </a:lnTo>
                  <a:cubicBezTo>
                    <a:pt x="4585" y="4330"/>
                    <a:pt x="4680" y="4394"/>
                    <a:pt x="4712" y="4425"/>
                  </a:cubicBezTo>
                  <a:cubicBezTo>
                    <a:pt x="4776" y="4457"/>
                    <a:pt x="4871" y="4489"/>
                    <a:pt x="4998" y="4553"/>
                  </a:cubicBezTo>
                  <a:lnTo>
                    <a:pt x="5158" y="4234"/>
                  </a:lnTo>
                  <a:lnTo>
                    <a:pt x="6527" y="1528"/>
                  </a:lnTo>
                  <a:lnTo>
                    <a:pt x="6749" y="1146"/>
                  </a:lnTo>
                  <a:cubicBezTo>
                    <a:pt x="6176" y="510"/>
                    <a:pt x="5317" y="96"/>
                    <a:pt x="3916"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2" name="Google Shape;3482;p52"/>
            <p:cNvSpPr/>
            <p:nvPr/>
          </p:nvSpPr>
          <p:spPr>
            <a:xfrm>
              <a:off x="6442810" y="566538"/>
              <a:ext cx="32415" cy="50245"/>
            </a:xfrm>
            <a:custGeom>
              <a:rect b="b" l="l" r="r" t="t"/>
              <a:pathLst>
                <a:path extrusionOk="0" h="3407" w="2198">
                  <a:moveTo>
                    <a:pt x="2197" y="0"/>
                  </a:moveTo>
                  <a:lnTo>
                    <a:pt x="1975" y="382"/>
                  </a:lnTo>
                  <a:lnTo>
                    <a:pt x="1917" y="496"/>
                  </a:lnTo>
                  <a:lnTo>
                    <a:pt x="1917" y="496"/>
                  </a:lnTo>
                  <a:cubicBezTo>
                    <a:pt x="2015" y="332"/>
                    <a:pt x="2109" y="166"/>
                    <a:pt x="2197" y="0"/>
                  </a:cubicBezTo>
                  <a:close/>
                  <a:moveTo>
                    <a:pt x="1917" y="496"/>
                  </a:moveTo>
                  <a:cubicBezTo>
                    <a:pt x="1213" y="1681"/>
                    <a:pt x="336" y="2760"/>
                    <a:pt x="1" y="3152"/>
                  </a:cubicBezTo>
                  <a:cubicBezTo>
                    <a:pt x="33" y="3184"/>
                    <a:pt x="64" y="3248"/>
                    <a:pt x="160" y="3279"/>
                  </a:cubicBezTo>
                  <a:cubicBezTo>
                    <a:pt x="224" y="3311"/>
                    <a:pt x="319" y="3343"/>
                    <a:pt x="446" y="3407"/>
                  </a:cubicBezTo>
                  <a:lnTo>
                    <a:pt x="1917" y="496"/>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3" name="Google Shape;3483;p52"/>
            <p:cNvSpPr/>
            <p:nvPr/>
          </p:nvSpPr>
          <p:spPr>
            <a:xfrm>
              <a:off x="6483190" y="908340"/>
              <a:ext cx="57766" cy="49773"/>
            </a:xfrm>
            <a:custGeom>
              <a:rect b="b" l="l" r="r" t="t"/>
              <a:pathLst>
                <a:path extrusionOk="0" h="3375" w="3917">
                  <a:moveTo>
                    <a:pt x="3534" y="0"/>
                  </a:moveTo>
                  <a:cubicBezTo>
                    <a:pt x="3375" y="509"/>
                    <a:pt x="3216" y="923"/>
                    <a:pt x="3025" y="1146"/>
                  </a:cubicBezTo>
                  <a:cubicBezTo>
                    <a:pt x="2168" y="2257"/>
                    <a:pt x="931" y="2893"/>
                    <a:pt x="9" y="3370"/>
                  </a:cubicBezTo>
                  <a:lnTo>
                    <a:pt x="9" y="3370"/>
                  </a:lnTo>
                  <a:cubicBezTo>
                    <a:pt x="165" y="3304"/>
                    <a:pt x="2431" y="2616"/>
                    <a:pt x="3916" y="605"/>
                  </a:cubicBezTo>
                  <a:cubicBezTo>
                    <a:pt x="3789" y="350"/>
                    <a:pt x="3662" y="127"/>
                    <a:pt x="3534" y="0"/>
                  </a:cubicBezTo>
                  <a:close/>
                  <a:moveTo>
                    <a:pt x="9" y="3370"/>
                  </a:moveTo>
                  <a:lnTo>
                    <a:pt x="9" y="3370"/>
                  </a:lnTo>
                  <a:cubicBezTo>
                    <a:pt x="4" y="3372"/>
                    <a:pt x="1" y="3374"/>
                    <a:pt x="1" y="3375"/>
                  </a:cubicBezTo>
                  <a:cubicBezTo>
                    <a:pt x="3" y="3373"/>
                    <a:pt x="6" y="3372"/>
                    <a:pt x="9" y="337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4" name="Google Shape;3484;p52"/>
            <p:cNvSpPr/>
            <p:nvPr/>
          </p:nvSpPr>
          <p:spPr>
            <a:xfrm>
              <a:off x="6388345" y="598010"/>
              <a:ext cx="51660" cy="29112"/>
            </a:xfrm>
            <a:custGeom>
              <a:rect b="b" l="l" r="r" t="t"/>
              <a:pathLst>
                <a:path extrusionOk="0" h="1974" w="3503">
                  <a:moveTo>
                    <a:pt x="3173" y="649"/>
                  </a:moveTo>
                  <a:lnTo>
                    <a:pt x="3173" y="649"/>
                  </a:lnTo>
                  <a:cubicBezTo>
                    <a:pt x="3188" y="665"/>
                    <a:pt x="3202" y="682"/>
                    <a:pt x="3216" y="700"/>
                  </a:cubicBezTo>
                  <a:cubicBezTo>
                    <a:pt x="3239" y="704"/>
                    <a:pt x="3258" y="710"/>
                    <a:pt x="3276" y="716"/>
                  </a:cubicBezTo>
                  <a:lnTo>
                    <a:pt x="3276" y="716"/>
                  </a:lnTo>
                  <a:cubicBezTo>
                    <a:pt x="3242" y="693"/>
                    <a:pt x="3207" y="670"/>
                    <a:pt x="3173" y="649"/>
                  </a:cubicBezTo>
                  <a:close/>
                  <a:moveTo>
                    <a:pt x="3276" y="716"/>
                  </a:moveTo>
                  <a:lnTo>
                    <a:pt x="3276" y="716"/>
                  </a:lnTo>
                  <a:cubicBezTo>
                    <a:pt x="3333" y="756"/>
                    <a:pt x="3389" y="798"/>
                    <a:pt x="3444" y="843"/>
                  </a:cubicBezTo>
                  <a:lnTo>
                    <a:pt x="3444" y="843"/>
                  </a:lnTo>
                  <a:cubicBezTo>
                    <a:pt x="3396" y="796"/>
                    <a:pt x="3356" y="747"/>
                    <a:pt x="3276" y="716"/>
                  </a:cubicBezTo>
                  <a:close/>
                  <a:moveTo>
                    <a:pt x="3444" y="843"/>
                  </a:moveTo>
                  <a:cubicBezTo>
                    <a:pt x="3462" y="860"/>
                    <a:pt x="3481" y="876"/>
                    <a:pt x="3503" y="891"/>
                  </a:cubicBezTo>
                  <a:cubicBezTo>
                    <a:pt x="3483" y="874"/>
                    <a:pt x="3464" y="858"/>
                    <a:pt x="3444" y="843"/>
                  </a:cubicBezTo>
                  <a:close/>
                  <a:moveTo>
                    <a:pt x="1619" y="0"/>
                  </a:moveTo>
                  <a:cubicBezTo>
                    <a:pt x="1014" y="0"/>
                    <a:pt x="616" y="243"/>
                    <a:pt x="351" y="509"/>
                  </a:cubicBezTo>
                  <a:cubicBezTo>
                    <a:pt x="65" y="795"/>
                    <a:pt x="1" y="1145"/>
                    <a:pt x="33" y="1496"/>
                  </a:cubicBezTo>
                  <a:lnTo>
                    <a:pt x="160" y="1846"/>
                  </a:lnTo>
                  <a:cubicBezTo>
                    <a:pt x="192" y="1878"/>
                    <a:pt x="192" y="1941"/>
                    <a:pt x="224" y="1973"/>
                  </a:cubicBezTo>
                  <a:lnTo>
                    <a:pt x="224" y="1941"/>
                  </a:lnTo>
                  <a:cubicBezTo>
                    <a:pt x="224" y="1687"/>
                    <a:pt x="160" y="668"/>
                    <a:pt x="1147" y="413"/>
                  </a:cubicBezTo>
                  <a:cubicBezTo>
                    <a:pt x="1457" y="351"/>
                    <a:pt x="1730" y="321"/>
                    <a:pt x="1976" y="321"/>
                  </a:cubicBezTo>
                  <a:cubicBezTo>
                    <a:pt x="2455" y="321"/>
                    <a:pt x="2830" y="435"/>
                    <a:pt x="3173" y="649"/>
                  </a:cubicBezTo>
                  <a:lnTo>
                    <a:pt x="3173" y="649"/>
                  </a:lnTo>
                  <a:cubicBezTo>
                    <a:pt x="2886" y="325"/>
                    <a:pt x="2460" y="92"/>
                    <a:pt x="2007" y="31"/>
                  </a:cubicBezTo>
                  <a:cubicBezTo>
                    <a:pt x="1869" y="10"/>
                    <a:pt x="1739" y="0"/>
                    <a:pt x="1619"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5" name="Google Shape;3485;p52"/>
            <p:cNvSpPr/>
            <p:nvPr/>
          </p:nvSpPr>
          <p:spPr>
            <a:xfrm>
              <a:off x="6384127" y="879699"/>
              <a:ext cx="44611" cy="98602"/>
            </a:xfrm>
            <a:custGeom>
              <a:rect b="b" l="l" r="r" t="t"/>
              <a:pathLst>
                <a:path extrusionOk="0" h="6686" w="3025">
                  <a:moveTo>
                    <a:pt x="3025" y="0"/>
                  </a:moveTo>
                  <a:cubicBezTo>
                    <a:pt x="3025" y="0"/>
                    <a:pt x="0" y="4043"/>
                    <a:pt x="32" y="5189"/>
                  </a:cubicBezTo>
                  <a:cubicBezTo>
                    <a:pt x="64" y="5794"/>
                    <a:pt x="382" y="6304"/>
                    <a:pt x="701" y="6686"/>
                  </a:cubicBezTo>
                  <a:lnTo>
                    <a:pt x="1656" y="6686"/>
                  </a:lnTo>
                  <a:cubicBezTo>
                    <a:pt x="669" y="6112"/>
                    <a:pt x="32" y="5317"/>
                    <a:pt x="796" y="4011"/>
                  </a:cubicBezTo>
                  <a:cubicBezTo>
                    <a:pt x="2229" y="1433"/>
                    <a:pt x="3025" y="32"/>
                    <a:pt x="3025"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6" name="Google Shape;3486;p52"/>
            <p:cNvSpPr/>
            <p:nvPr/>
          </p:nvSpPr>
          <p:spPr>
            <a:xfrm>
              <a:off x="6403845" y="698459"/>
              <a:ext cx="140853" cy="146030"/>
            </a:xfrm>
            <a:custGeom>
              <a:rect b="b" l="l" r="r" t="t"/>
              <a:pathLst>
                <a:path extrusionOk="0" h="9902" w="9551">
                  <a:moveTo>
                    <a:pt x="8978" y="1"/>
                  </a:moveTo>
                  <a:lnTo>
                    <a:pt x="8978" y="1"/>
                  </a:lnTo>
                  <a:cubicBezTo>
                    <a:pt x="9137" y="638"/>
                    <a:pt x="9328" y="1593"/>
                    <a:pt x="9296" y="2484"/>
                  </a:cubicBezTo>
                  <a:cubicBezTo>
                    <a:pt x="9233" y="2962"/>
                    <a:pt x="9137" y="3662"/>
                    <a:pt x="8978" y="4394"/>
                  </a:cubicBezTo>
                  <a:cubicBezTo>
                    <a:pt x="8914" y="4522"/>
                    <a:pt x="8914" y="4617"/>
                    <a:pt x="8882" y="4776"/>
                  </a:cubicBezTo>
                  <a:cubicBezTo>
                    <a:pt x="8691" y="5636"/>
                    <a:pt x="8500" y="6463"/>
                    <a:pt x="8278" y="7132"/>
                  </a:cubicBezTo>
                  <a:cubicBezTo>
                    <a:pt x="8118" y="7737"/>
                    <a:pt x="8023" y="8183"/>
                    <a:pt x="7927" y="8342"/>
                  </a:cubicBezTo>
                  <a:lnTo>
                    <a:pt x="7927" y="8374"/>
                  </a:lnTo>
                  <a:cubicBezTo>
                    <a:pt x="7927" y="8374"/>
                    <a:pt x="7768" y="8405"/>
                    <a:pt x="7545" y="8501"/>
                  </a:cubicBezTo>
                  <a:cubicBezTo>
                    <a:pt x="7259" y="8565"/>
                    <a:pt x="6845" y="8660"/>
                    <a:pt x="6463" y="8660"/>
                  </a:cubicBezTo>
                  <a:cubicBezTo>
                    <a:pt x="6403" y="8664"/>
                    <a:pt x="6341" y="8666"/>
                    <a:pt x="6278" y="8666"/>
                  </a:cubicBezTo>
                  <a:cubicBezTo>
                    <a:pt x="4483" y="8666"/>
                    <a:pt x="1720" y="6973"/>
                    <a:pt x="1720" y="6973"/>
                  </a:cubicBezTo>
                  <a:cubicBezTo>
                    <a:pt x="1338" y="6909"/>
                    <a:pt x="1529" y="5954"/>
                    <a:pt x="1401" y="4840"/>
                  </a:cubicBezTo>
                  <a:lnTo>
                    <a:pt x="1401" y="4267"/>
                  </a:lnTo>
                  <a:cubicBezTo>
                    <a:pt x="1401" y="4203"/>
                    <a:pt x="1433" y="4076"/>
                    <a:pt x="1465" y="4012"/>
                  </a:cubicBezTo>
                  <a:cubicBezTo>
                    <a:pt x="1147" y="3566"/>
                    <a:pt x="892" y="3216"/>
                    <a:pt x="892" y="3216"/>
                  </a:cubicBezTo>
                  <a:lnTo>
                    <a:pt x="0" y="2771"/>
                  </a:lnTo>
                  <a:lnTo>
                    <a:pt x="0" y="2771"/>
                  </a:lnTo>
                  <a:cubicBezTo>
                    <a:pt x="64" y="3089"/>
                    <a:pt x="128" y="3439"/>
                    <a:pt x="160" y="3789"/>
                  </a:cubicBezTo>
                  <a:lnTo>
                    <a:pt x="860" y="4872"/>
                  </a:lnTo>
                  <a:lnTo>
                    <a:pt x="1115" y="7578"/>
                  </a:lnTo>
                  <a:cubicBezTo>
                    <a:pt x="1115" y="7578"/>
                    <a:pt x="5094" y="9742"/>
                    <a:pt x="8118" y="9902"/>
                  </a:cubicBezTo>
                  <a:lnTo>
                    <a:pt x="8150" y="9838"/>
                  </a:lnTo>
                  <a:cubicBezTo>
                    <a:pt x="9042" y="8851"/>
                    <a:pt x="9519" y="7578"/>
                    <a:pt x="9487" y="6241"/>
                  </a:cubicBezTo>
                  <a:cubicBezTo>
                    <a:pt x="9487" y="5795"/>
                    <a:pt x="9455" y="5349"/>
                    <a:pt x="9455" y="4904"/>
                  </a:cubicBezTo>
                  <a:lnTo>
                    <a:pt x="9455" y="4808"/>
                  </a:lnTo>
                  <a:lnTo>
                    <a:pt x="9455" y="4458"/>
                  </a:lnTo>
                  <a:lnTo>
                    <a:pt x="9455" y="4362"/>
                  </a:lnTo>
                  <a:cubicBezTo>
                    <a:pt x="9551" y="2834"/>
                    <a:pt x="9455" y="1497"/>
                    <a:pt x="9073" y="224"/>
                  </a:cubicBezTo>
                  <a:cubicBezTo>
                    <a:pt x="9042" y="128"/>
                    <a:pt x="9010" y="65"/>
                    <a:pt x="8978"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7" name="Google Shape;3487;p52"/>
            <p:cNvSpPr/>
            <p:nvPr/>
          </p:nvSpPr>
          <p:spPr>
            <a:xfrm>
              <a:off x="6533893" y="697058"/>
              <a:ext cx="487" cy="15"/>
            </a:xfrm>
            <a:custGeom>
              <a:rect b="b" l="l" r="r" t="t"/>
              <a:pathLst>
                <a:path extrusionOk="0" h="1" w="33">
                  <a:moveTo>
                    <a:pt x="33" y="0"/>
                  </a:moveTo>
                  <a:lnTo>
                    <a:pt x="33" y="0"/>
                  </a:lnTo>
                  <a:cubicBezTo>
                    <a:pt x="1" y="0"/>
                    <a:pt x="33" y="0"/>
                    <a:pt x="33" y="0"/>
                  </a:cubicBez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8" name="Google Shape;3488;p52"/>
            <p:cNvSpPr/>
            <p:nvPr/>
          </p:nvSpPr>
          <p:spPr>
            <a:xfrm>
              <a:off x="6439993" y="612552"/>
              <a:ext cx="9881" cy="52118"/>
            </a:xfrm>
            <a:custGeom>
              <a:rect b="b" l="l" r="r" t="t"/>
              <a:pathLst>
                <a:path extrusionOk="0" h="3534" w="670">
                  <a:moveTo>
                    <a:pt x="64" y="0"/>
                  </a:moveTo>
                  <a:lnTo>
                    <a:pt x="64" y="191"/>
                  </a:lnTo>
                  <a:lnTo>
                    <a:pt x="542" y="478"/>
                  </a:lnTo>
                  <a:cubicBezTo>
                    <a:pt x="542" y="478"/>
                    <a:pt x="394" y="1861"/>
                    <a:pt x="119" y="3062"/>
                  </a:cubicBezTo>
                  <a:lnTo>
                    <a:pt x="119" y="3062"/>
                  </a:lnTo>
                  <a:cubicBezTo>
                    <a:pt x="401" y="2068"/>
                    <a:pt x="548" y="1055"/>
                    <a:pt x="637" y="605"/>
                  </a:cubicBezTo>
                  <a:lnTo>
                    <a:pt x="637" y="510"/>
                  </a:lnTo>
                  <a:cubicBezTo>
                    <a:pt x="669" y="382"/>
                    <a:pt x="669" y="319"/>
                    <a:pt x="669" y="319"/>
                  </a:cubicBezTo>
                  <a:cubicBezTo>
                    <a:pt x="542" y="287"/>
                    <a:pt x="478" y="223"/>
                    <a:pt x="351" y="223"/>
                  </a:cubicBezTo>
                  <a:cubicBezTo>
                    <a:pt x="319" y="191"/>
                    <a:pt x="224" y="159"/>
                    <a:pt x="192" y="128"/>
                  </a:cubicBezTo>
                  <a:lnTo>
                    <a:pt x="64" y="0"/>
                  </a:lnTo>
                  <a:close/>
                  <a:moveTo>
                    <a:pt x="119" y="3062"/>
                  </a:moveTo>
                  <a:cubicBezTo>
                    <a:pt x="101" y="3124"/>
                    <a:pt x="83" y="3186"/>
                    <a:pt x="64" y="3247"/>
                  </a:cubicBezTo>
                  <a:cubicBezTo>
                    <a:pt x="45" y="3305"/>
                    <a:pt x="38" y="3374"/>
                    <a:pt x="28" y="3434"/>
                  </a:cubicBezTo>
                  <a:lnTo>
                    <a:pt x="28" y="3434"/>
                  </a:lnTo>
                  <a:cubicBezTo>
                    <a:pt x="59" y="3313"/>
                    <a:pt x="90" y="3189"/>
                    <a:pt x="119" y="3062"/>
                  </a:cubicBezTo>
                  <a:close/>
                  <a:moveTo>
                    <a:pt x="28" y="3434"/>
                  </a:moveTo>
                  <a:lnTo>
                    <a:pt x="28" y="3434"/>
                  </a:lnTo>
                  <a:cubicBezTo>
                    <a:pt x="19" y="3468"/>
                    <a:pt x="10" y="3501"/>
                    <a:pt x="1" y="3534"/>
                  </a:cubicBezTo>
                  <a:cubicBezTo>
                    <a:pt x="13" y="3509"/>
                    <a:pt x="21" y="3474"/>
                    <a:pt x="28" y="3434"/>
                  </a:cubicBezTo>
                  <a:close/>
                </a:path>
              </a:pathLst>
            </a:custGeom>
            <a:solidFill>
              <a:srgbClr val="BF474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9" name="Google Shape;3489;p52"/>
            <p:cNvSpPr/>
            <p:nvPr/>
          </p:nvSpPr>
          <p:spPr>
            <a:xfrm>
              <a:off x="6428725" y="661840"/>
              <a:ext cx="9409" cy="19275"/>
            </a:xfrm>
            <a:custGeom>
              <a:rect b="b" l="l" r="r" t="t"/>
              <a:pathLst>
                <a:path extrusionOk="0" h="1307" w="638">
                  <a:moveTo>
                    <a:pt x="637" y="1"/>
                  </a:moveTo>
                  <a:lnTo>
                    <a:pt x="637" y="1"/>
                  </a:lnTo>
                  <a:cubicBezTo>
                    <a:pt x="383" y="128"/>
                    <a:pt x="160" y="192"/>
                    <a:pt x="1" y="224"/>
                  </a:cubicBezTo>
                  <a:lnTo>
                    <a:pt x="33" y="383"/>
                  </a:lnTo>
                  <a:lnTo>
                    <a:pt x="510" y="287"/>
                  </a:lnTo>
                  <a:lnTo>
                    <a:pt x="510" y="287"/>
                  </a:lnTo>
                  <a:cubicBezTo>
                    <a:pt x="510" y="287"/>
                    <a:pt x="472" y="725"/>
                    <a:pt x="396" y="1057"/>
                  </a:cubicBezTo>
                  <a:lnTo>
                    <a:pt x="396" y="1057"/>
                  </a:lnTo>
                  <a:cubicBezTo>
                    <a:pt x="495" y="764"/>
                    <a:pt x="554" y="419"/>
                    <a:pt x="637" y="1"/>
                  </a:cubicBezTo>
                  <a:close/>
                  <a:moveTo>
                    <a:pt x="396" y="1057"/>
                  </a:moveTo>
                  <a:cubicBezTo>
                    <a:pt x="382" y="1098"/>
                    <a:pt x="367" y="1139"/>
                    <a:pt x="351" y="1179"/>
                  </a:cubicBezTo>
                  <a:cubicBezTo>
                    <a:pt x="351" y="1242"/>
                    <a:pt x="319" y="1274"/>
                    <a:pt x="319" y="1306"/>
                  </a:cubicBezTo>
                  <a:cubicBezTo>
                    <a:pt x="348" y="1241"/>
                    <a:pt x="374" y="1153"/>
                    <a:pt x="396" y="1057"/>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0" name="Google Shape;3490;p52"/>
            <p:cNvSpPr/>
            <p:nvPr/>
          </p:nvSpPr>
          <p:spPr>
            <a:xfrm>
              <a:off x="6415113" y="630648"/>
              <a:ext cx="18331" cy="12019"/>
            </a:xfrm>
            <a:custGeom>
              <a:rect b="b" l="l" r="r" t="t"/>
              <a:pathLst>
                <a:path extrusionOk="0" h="815" w="1243">
                  <a:moveTo>
                    <a:pt x="757" y="1"/>
                  </a:moveTo>
                  <a:cubicBezTo>
                    <a:pt x="708" y="1"/>
                    <a:pt x="658" y="5"/>
                    <a:pt x="605" y="15"/>
                  </a:cubicBezTo>
                  <a:cubicBezTo>
                    <a:pt x="255" y="47"/>
                    <a:pt x="1" y="206"/>
                    <a:pt x="1" y="429"/>
                  </a:cubicBezTo>
                  <a:cubicBezTo>
                    <a:pt x="1" y="635"/>
                    <a:pt x="246" y="814"/>
                    <a:pt x="561" y="814"/>
                  </a:cubicBezTo>
                  <a:cubicBezTo>
                    <a:pt x="586" y="814"/>
                    <a:pt x="611" y="813"/>
                    <a:pt x="637" y="811"/>
                  </a:cubicBezTo>
                  <a:cubicBezTo>
                    <a:pt x="987" y="747"/>
                    <a:pt x="1242" y="588"/>
                    <a:pt x="1242" y="365"/>
                  </a:cubicBezTo>
                  <a:cubicBezTo>
                    <a:pt x="1242" y="148"/>
                    <a:pt x="1035" y="1"/>
                    <a:pt x="757"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1" name="Google Shape;3491;p52"/>
            <p:cNvSpPr/>
            <p:nvPr/>
          </p:nvSpPr>
          <p:spPr>
            <a:xfrm>
              <a:off x="6395867" y="634895"/>
              <a:ext cx="12211" cy="12403"/>
            </a:xfrm>
            <a:custGeom>
              <a:rect b="b" l="l" r="r" t="t"/>
              <a:pathLst>
                <a:path extrusionOk="0" h="841" w="828">
                  <a:moveTo>
                    <a:pt x="366" y="1"/>
                  </a:moveTo>
                  <a:cubicBezTo>
                    <a:pt x="255" y="1"/>
                    <a:pt x="128" y="26"/>
                    <a:pt x="0" y="77"/>
                  </a:cubicBezTo>
                  <a:cubicBezTo>
                    <a:pt x="64" y="363"/>
                    <a:pt x="128" y="586"/>
                    <a:pt x="223" y="841"/>
                  </a:cubicBezTo>
                  <a:cubicBezTo>
                    <a:pt x="287" y="841"/>
                    <a:pt x="287" y="777"/>
                    <a:pt x="319" y="777"/>
                  </a:cubicBezTo>
                  <a:cubicBezTo>
                    <a:pt x="637" y="618"/>
                    <a:pt x="828" y="363"/>
                    <a:pt x="701" y="172"/>
                  </a:cubicBezTo>
                  <a:cubicBezTo>
                    <a:pt x="662" y="58"/>
                    <a:pt x="533" y="1"/>
                    <a:pt x="36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2" name="Google Shape;3492;p52"/>
            <p:cNvSpPr/>
            <p:nvPr/>
          </p:nvSpPr>
          <p:spPr>
            <a:xfrm>
              <a:off x="6420275" y="746361"/>
              <a:ext cx="28182" cy="34745"/>
            </a:xfrm>
            <a:custGeom>
              <a:rect b="b" l="l" r="r" t="t"/>
              <a:pathLst>
                <a:path extrusionOk="0" h="2356" w="1911">
                  <a:moveTo>
                    <a:pt x="1" y="446"/>
                  </a:moveTo>
                  <a:lnTo>
                    <a:pt x="113" y="561"/>
                  </a:lnTo>
                  <a:lnTo>
                    <a:pt x="113" y="561"/>
                  </a:lnTo>
                  <a:cubicBezTo>
                    <a:pt x="78" y="514"/>
                    <a:pt x="42" y="474"/>
                    <a:pt x="1" y="446"/>
                  </a:cubicBezTo>
                  <a:close/>
                  <a:moveTo>
                    <a:pt x="1656" y="0"/>
                  </a:moveTo>
                  <a:lnTo>
                    <a:pt x="1656" y="0"/>
                  </a:lnTo>
                  <a:cubicBezTo>
                    <a:pt x="1911" y="828"/>
                    <a:pt x="1497" y="1974"/>
                    <a:pt x="1497" y="1974"/>
                  </a:cubicBezTo>
                  <a:lnTo>
                    <a:pt x="113" y="561"/>
                  </a:lnTo>
                  <a:lnTo>
                    <a:pt x="113" y="561"/>
                  </a:lnTo>
                  <a:cubicBezTo>
                    <a:pt x="158" y="621"/>
                    <a:pt x="202" y="693"/>
                    <a:pt x="255" y="764"/>
                  </a:cubicBezTo>
                  <a:cubicBezTo>
                    <a:pt x="701" y="1337"/>
                    <a:pt x="1242" y="2069"/>
                    <a:pt x="1561" y="2356"/>
                  </a:cubicBezTo>
                  <a:cubicBezTo>
                    <a:pt x="1561" y="2292"/>
                    <a:pt x="1592" y="2260"/>
                    <a:pt x="1592" y="2229"/>
                  </a:cubicBezTo>
                  <a:cubicBezTo>
                    <a:pt x="1656" y="2229"/>
                    <a:pt x="1656" y="2197"/>
                    <a:pt x="1656" y="2133"/>
                  </a:cubicBezTo>
                  <a:cubicBezTo>
                    <a:pt x="1688" y="2101"/>
                    <a:pt x="1688" y="2069"/>
                    <a:pt x="1688" y="2038"/>
                  </a:cubicBezTo>
                  <a:cubicBezTo>
                    <a:pt x="1720" y="1974"/>
                    <a:pt x="1720" y="1942"/>
                    <a:pt x="1720" y="1910"/>
                  </a:cubicBezTo>
                  <a:cubicBezTo>
                    <a:pt x="1752" y="1783"/>
                    <a:pt x="1815" y="1656"/>
                    <a:pt x="1815" y="1560"/>
                  </a:cubicBezTo>
                  <a:cubicBezTo>
                    <a:pt x="1879" y="860"/>
                    <a:pt x="1847" y="318"/>
                    <a:pt x="165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3" name="Google Shape;3493;p52"/>
            <p:cNvSpPr/>
            <p:nvPr/>
          </p:nvSpPr>
          <p:spPr>
            <a:xfrm>
              <a:off x="6424979" y="719122"/>
              <a:ext cx="65272" cy="44611"/>
            </a:xfrm>
            <a:custGeom>
              <a:rect b="b" l="l" r="r" t="t"/>
              <a:pathLst>
                <a:path extrusionOk="0" h="3025" w="4426">
                  <a:moveTo>
                    <a:pt x="4425" y="1"/>
                  </a:moveTo>
                  <a:cubicBezTo>
                    <a:pt x="4181" y="265"/>
                    <a:pt x="3845" y="452"/>
                    <a:pt x="3268" y="452"/>
                  </a:cubicBezTo>
                  <a:cubicBezTo>
                    <a:pt x="2943" y="452"/>
                    <a:pt x="2542" y="393"/>
                    <a:pt x="2037" y="255"/>
                  </a:cubicBezTo>
                  <a:cubicBezTo>
                    <a:pt x="1974" y="255"/>
                    <a:pt x="1910" y="255"/>
                    <a:pt x="1846" y="192"/>
                  </a:cubicBezTo>
                  <a:cubicBezTo>
                    <a:pt x="1846" y="255"/>
                    <a:pt x="1815" y="255"/>
                    <a:pt x="1815" y="287"/>
                  </a:cubicBezTo>
                  <a:cubicBezTo>
                    <a:pt x="1592" y="637"/>
                    <a:pt x="1210" y="828"/>
                    <a:pt x="796" y="828"/>
                  </a:cubicBezTo>
                  <a:cubicBezTo>
                    <a:pt x="573" y="828"/>
                    <a:pt x="287" y="828"/>
                    <a:pt x="0" y="797"/>
                  </a:cubicBezTo>
                  <a:lnTo>
                    <a:pt x="0" y="797"/>
                  </a:lnTo>
                  <a:lnTo>
                    <a:pt x="127" y="1019"/>
                  </a:lnTo>
                  <a:lnTo>
                    <a:pt x="223" y="956"/>
                  </a:lnTo>
                  <a:cubicBezTo>
                    <a:pt x="223" y="956"/>
                    <a:pt x="404" y="978"/>
                    <a:pt x="655" y="978"/>
                  </a:cubicBezTo>
                  <a:cubicBezTo>
                    <a:pt x="1002" y="978"/>
                    <a:pt x="1483" y="936"/>
                    <a:pt x="1815" y="733"/>
                  </a:cubicBezTo>
                  <a:cubicBezTo>
                    <a:pt x="2048" y="839"/>
                    <a:pt x="2381" y="874"/>
                    <a:pt x="2720" y="874"/>
                  </a:cubicBezTo>
                  <a:cubicBezTo>
                    <a:pt x="3399" y="874"/>
                    <a:pt x="4107" y="733"/>
                    <a:pt x="4107" y="733"/>
                  </a:cubicBezTo>
                  <a:lnTo>
                    <a:pt x="4234" y="3025"/>
                  </a:lnTo>
                  <a:cubicBezTo>
                    <a:pt x="4266" y="2165"/>
                    <a:pt x="4298" y="1051"/>
                    <a:pt x="4425"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4" name="Google Shape;3494;p52"/>
            <p:cNvSpPr/>
            <p:nvPr/>
          </p:nvSpPr>
          <p:spPr>
            <a:xfrm>
              <a:off x="6374733" y="551480"/>
              <a:ext cx="100489" cy="72351"/>
            </a:xfrm>
            <a:custGeom>
              <a:rect b="b" l="l" r="r" t="t"/>
              <a:pathLst>
                <a:path extrusionOk="0" h="4906" w="6814">
                  <a:moveTo>
                    <a:pt x="4044" y="1"/>
                  </a:moveTo>
                  <a:cubicBezTo>
                    <a:pt x="3992" y="1"/>
                    <a:pt x="3939" y="2"/>
                    <a:pt x="3885" y="3"/>
                  </a:cubicBezTo>
                  <a:cubicBezTo>
                    <a:pt x="2420" y="3"/>
                    <a:pt x="1401" y="703"/>
                    <a:pt x="924" y="1754"/>
                  </a:cubicBezTo>
                  <a:cubicBezTo>
                    <a:pt x="924" y="1754"/>
                    <a:pt x="1" y="3250"/>
                    <a:pt x="924" y="4905"/>
                  </a:cubicBezTo>
                  <a:cubicBezTo>
                    <a:pt x="924" y="4810"/>
                    <a:pt x="478" y="1754"/>
                    <a:pt x="3025" y="1181"/>
                  </a:cubicBezTo>
                  <a:cubicBezTo>
                    <a:pt x="4080" y="946"/>
                    <a:pt x="4906" y="877"/>
                    <a:pt x="5513" y="877"/>
                  </a:cubicBezTo>
                  <a:cubicBezTo>
                    <a:pt x="6391" y="877"/>
                    <a:pt x="6813" y="1021"/>
                    <a:pt x="6813" y="1021"/>
                  </a:cubicBezTo>
                  <a:cubicBezTo>
                    <a:pt x="6261" y="408"/>
                    <a:pt x="5442" y="1"/>
                    <a:pt x="4044"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5" name="Google Shape;3495;p52"/>
            <p:cNvSpPr/>
            <p:nvPr/>
          </p:nvSpPr>
          <p:spPr>
            <a:xfrm>
              <a:off x="6343747" y="789087"/>
              <a:ext cx="75610" cy="178887"/>
            </a:xfrm>
            <a:custGeom>
              <a:rect b="b" l="l" r="r" t="t"/>
              <a:pathLst>
                <a:path extrusionOk="0" h="12130" w="5127">
                  <a:moveTo>
                    <a:pt x="4553" y="0"/>
                  </a:moveTo>
                  <a:lnTo>
                    <a:pt x="4553" y="0"/>
                  </a:lnTo>
                  <a:cubicBezTo>
                    <a:pt x="4649" y="446"/>
                    <a:pt x="4649" y="1051"/>
                    <a:pt x="4649" y="1592"/>
                  </a:cubicBezTo>
                  <a:lnTo>
                    <a:pt x="4649" y="2547"/>
                  </a:lnTo>
                  <a:cubicBezTo>
                    <a:pt x="4649" y="3184"/>
                    <a:pt x="4617" y="3661"/>
                    <a:pt x="4617" y="3820"/>
                  </a:cubicBezTo>
                  <a:cubicBezTo>
                    <a:pt x="1019" y="8213"/>
                    <a:pt x="542" y="8850"/>
                    <a:pt x="96" y="10824"/>
                  </a:cubicBezTo>
                  <a:cubicBezTo>
                    <a:pt x="1" y="11301"/>
                    <a:pt x="160" y="11779"/>
                    <a:pt x="414" y="12129"/>
                  </a:cubicBezTo>
                  <a:cubicBezTo>
                    <a:pt x="414" y="12129"/>
                    <a:pt x="414" y="10824"/>
                    <a:pt x="1115" y="9423"/>
                  </a:cubicBezTo>
                  <a:cubicBezTo>
                    <a:pt x="2070" y="7513"/>
                    <a:pt x="4871" y="4139"/>
                    <a:pt x="4871" y="4139"/>
                  </a:cubicBezTo>
                  <a:cubicBezTo>
                    <a:pt x="4871" y="4139"/>
                    <a:pt x="5126" y="923"/>
                    <a:pt x="4553"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6" name="Google Shape;3496;p52"/>
            <p:cNvSpPr/>
            <p:nvPr/>
          </p:nvSpPr>
          <p:spPr>
            <a:xfrm>
              <a:off x="6452676" y="860438"/>
              <a:ext cx="71850" cy="74195"/>
            </a:xfrm>
            <a:custGeom>
              <a:rect b="b" l="l" r="r" t="t"/>
              <a:pathLst>
                <a:path extrusionOk="0" h="5031" w="4872">
                  <a:moveTo>
                    <a:pt x="4871" y="1"/>
                  </a:moveTo>
                  <a:lnTo>
                    <a:pt x="4871" y="1"/>
                  </a:lnTo>
                  <a:cubicBezTo>
                    <a:pt x="4836" y="105"/>
                    <a:pt x="4811" y="181"/>
                    <a:pt x="4790" y="254"/>
                  </a:cubicBezTo>
                  <a:lnTo>
                    <a:pt x="4790" y="254"/>
                  </a:lnTo>
                  <a:cubicBezTo>
                    <a:pt x="4820" y="174"/>
                    <a:pt x="4847" y="91"/>
                    <a:pt x="4871" y="1"/>
                  </a:cubicBezTo>
                  <a:close/>
                  <a:moveTo>
                    <a:pt x="4790" y="254"/>
                  </a:moveTo>
                  <a:cubicBezTo>
                    <a:pt x="4704" y="484"/>
                    <a:pt x="4591" y="679"/>
                    <a:pt x="4425" y="892"/>
                  </a:cubicBezTo>
                  <a:cubicBezTo>
                    <a:pt x="4298" y="1179"/>
                    <a:pt x="4171" y="1434"/>
                    <a:pt x="4012" y="1688"/>
                  </a:cubicBezTo>
                  <a:cubicBezTo>
                    <a:pt x="3693" y="2198"/>
                    <a:pt x="3343" y="2675"/>
                    <a:pt x="2961" y="3121"/>
                  </a:cubicBezTo>
                  <a:cubicBezTo>
                    <a:pt x="2738" y="3312"/>
                    <a:pt x="2547" y="3503"/>
                    <a:pt x="2324" y="3726"/>
                  </a:cubicBezTo>
                  <a:cubicBezTo>
                    <a:pt x="2070" y="3917"/>
                    <a:pt x="1847" y="4076"/>
                    <a:pt x="1592" y="4235"/>
                  </a:cubicBezTo>
                  <a:cubicBezTo>
                    <a:pt x="1306" y="4394"/>
                    <a:pt x="1083" y="4553"/>
                    <a:pt x="796" y="4681"/>
                  </a:cubicBezTo>
                  <a:cubicBezTo>
                    <a:pt x="669" y="4744"/>
                    <a:pt x="510" y="4840"/>
                    <a:pt x="414" y="4872"/>
                  </a:cubicBezTo>
                  <a:cubicBezTo>
                    <a:pt x="351" y="4904"/>
                    <a:pt x="287" y="4904"/>
                    <a:pt x="191" y="4935"/>
                  </a:cubicBezTo>
                  <a:lnTo>
                    <a:pt x="0" y="5031"/>
                  </a:lnTo>
                  <a:cubicBezTo>
                    <a:pt x="605" y="4872"/>
                    <a:pt x="1146" y="4617"/>
                    <a:pt x="1688" y="4299"/>
                  </a:cubicBezTo>
                  <a:cubicBezTo>
                    <a:pt x="1847" y="4235"/>
                    <a:pt x="1942" y="4140"/>
                    <a:pt x="2070" y="4076"/>
                  </a:cubicBezTo>
                  <a:cubicBezTo>
                    <a:pt x="2197" y="3980"/>
                    <a:pt x="2324" y="3885"/>
                    <a:pt x="2420" y="3789"/>
                  </a:cubicBezTo>
                  <a:cubicBezTo>
                    <a:pt x="2674" y="3598"/>
                    <a:pt x="2897" y="3407"/>
                    <a:pt x="3120" y="3153"/>
                  </a:cubicBezTo>
                  <a:cubicBezTo>
                    <a:pt x="3534" y="2707"/>
                    <a:pt x="3916" y="2198"/>
                    <a:pt x="4171" y="1688"/>
                  </a:cubicBezTo>
                  <a:cubicBezTo>
                    <a:pt x="4330" y="1434"/>
                    <a:pt x="4457" y="1179"/>
                    <a:pt x="4585" y="892"/>
                  </a:cubicBezTo>
                  <a:cubicBezTo>
                    <a:pt x="4648" y="733"/>
                    <a:pt x="4712" y="606"/>
                    <a:pt x="4744" y="447"/>
                  </a:cubicBezTo>
                  <a:cubicBezTo>
                    <a:pt x="4758" y="374"/>
                    <a:pt x="4773" y="315"/>
                    <a:pt x="4790" y="254"/>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7" name="Google Shape;3497;p52"/>
            <p:cNvSpPr/>
            <p:nvPr/>
          </p:nvSpPr>
          <p:spPr>
            <a:xfrm>
              <a:off x="6443282" y="744002"/>
              <a:ext cx="70434" cy="49788"/>
            </a:xfrm>
            <a:custGeom>
              <a:rect b="b" l="l" r="r" t="t"/>
              <a:pathLst>
                <a:path extrusionOk="0" h="3376" w="4776">
                  <a:moveTo>
                    <a:pt x="1" y="1"/>
                  </a:moveTo>
                  <a:lnTo>
                    <a:pt x="1" y="1"/>
                  </a:lnTo>
                  <a:cubicBezTo>
                    <a:pt x="32" y="33"/>
                    <a:pt x="96" y="65"/>
                    <a:pt x="128" y="160"/>
                  </a:cubicBezTo>
                  <a:cubicBezTo>
                    <a:pt x="192" y="351"/>
                    <a:pt x="287" y="638"/>
                    <a:pt x="287" y="956"/>
                  </a:cubicBezTo>
                  <a:cubicBezTo>
                    <a:pt x="1242" y="1402"/>
                    <a:pt x="3152" y="2293"/>
                    <a:pt x="4776" y="3375"/>
                  </a:cubicBezTo>
                  <a:cubicBezTo>
                    <a:pt x="4712" y="3216"/>
                    <a:pt x="4585" y="3057"/>
                    <a:pt x="4489" y="2898"/>
                  </a:cubicBezTo>
                  <a:cubicBezTo>
                    <a:pt x="4426" y="2834"/>
                    <a:pt x="4298" y="2707"/>
                    <a:pt x="4139" y="2580"/>
                  </a:cubicBezTo>
                  <a:cubicBezTo>
                    <a:pt x="4107" y="2548"/>
                    <a:pt x="4012" y="2516"/>
                    <a:pt x="3980" y="2452"/>
                  </a:cubicBezTo>
                  <a:cubicBezTo>
                    <a:pt x="3821" y="2325"/>
                    <a:pt x="3630" y="2229"/>
                    <a:pt x="3375" y="2070"/>
                  </a:cubicBezTo>
                  <a:cubicBezTo>
                    <a:pt x="3248" y="1975"/>
                    <a:pt x="3120" y="1911"/>
                    <a:pt x="2993" y="1816"/>
                  </a:cubicBezTo>
                  <a:cubicBezTo>
                    <a:pt x="2707" y="1656"/>
                    <a:pt x="2388" y="1465"/>
                    <a:pt x="2070" y="1274"/>
                  </a:cubicBezTo>
                  <a:lnTo>
                    <a:pt x="1" y="1"/>
                  </a:lnTo>
                  <a:close/>
                </a:path>
              </a:pathLst>
            </a:custGeom>
            <a:solidFill>
              <a:srgbClr val="E290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8" name="Google Shape;3498;p52"/>
            <p:cNvSpPr/>
            <p:nvPr/>
          </p:nvSpPr>
          <p:spPr>
            <a:xfrm>
              <a:off x="6475683" y="566538"/>
              <a:ext cx="59167" cy="130530"/>
            </a:xfrm>
            <a:custGeom>
              <a:rect b="b" l="l" r="r" t="t"/>
              <a:pathLst>
                <a:path extrusionOk="0" h="8851" w="4012">
                  <a:moveTo>
                    <a:pt x="0" y="0"/>
                  </a:moveTo>
                  <a:lnTo>
                    <a:pt x="0" y="0"/>
                  </a:lnTo>
                  <a:cubicBezTo>
                    <a:pt x="32" y="32"/>
                    <a:pt x="955" y="1465"/>
                    <a:pt x="1114" y="2229"/>
                  </a:cubicBezTo>
                  <a:cubicBezTo>
                    <a:pt x="605" y="3789"/>
                    <a:pt x="319" y="4394"/>
                    <a:pt x="319" y="4394"/>
                  </a:cubicBezTo>
                  <a:cubicBezTo>
                    <a:pt x="319" y="4394"/>
                    <a:pt x="2388" y="6527"/>
                    <a:pt x="2579" y="8755"/>
                  </a:cubicBezTo>
                  <a:cubicBezTo>
                    <a:pt x="2685" y="8744"/>
                    <a:pt x="2809" y="8737"/>
                    <a:pt x="2949" y="8737"/>
                  </a:cubicBezTo>
                  <a:cubicBezTo>
                    <a:pt x="3230" y="8737"/>
                    <a:pt x="3576" y="8766"/>
                    <a:pt x="3980" y="8850"/>
                  </a:cubicBezTo>
                  <a:lnTo>
                    <a:pt x="4011" y="8850"/>
                  </a:lnTo>
                  <a:cubicBezTo>
                    <a:pt x="3566" y="7227"/>
                    <a:pt x="2038" y="4935"/>
                    <a:pt x="1560" y="4394"/>
                  </a:cubicBezTo>
                  <a:cubicBezTo>
                    <a:pt x="1560" y="4394"/>
                    <a:pt x="1910" y="3470"/>
                    <a:pt x="1656" y="2197"/>
                  </a:cubicBezTo>
                  <a:cubicBezTo>
                    <a:pt x="1114" y="828"/>
                    <a:pt x="32" y="32"/>
                    <a:pt x="0"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9" name="Google Shape;3499;p52"/>
            <p:cNvSpPr/>
            <p:nvPr/>
          </p:nvSpPr>
          <p:spPr>
            <a:xfrm>
              <a:off x="6411824" y="608319"/>
              <a:ext cx="42266" cy="105651"/>
            </a:xfrm>
            <a:custGeom>
              <a:rect b="b" l="l" r="r" t="t"/>
              <a:pathLst>
                <a:path extrusionOk="0" h="7164" w="2866">
                  <a:moveTo>
                    <a:pt x="2866" y="1"/>
                  </a:moveTo>
                  <a:lnTo>
                    <a:pt x="2738" y="255"/>
                  </a:lnTo>
                  <a:lnTo>
                    <a:pt x="2579" y="574"/>
                  </a:lnTo>
                  <a:cubicBezTo>
                    <a:pt x="2579" y="574"/>
                    <a:pt x="2516" y="637"/>
                    <a:pt x="2516" y="765"/>
                  </a:cubicBezTo>
                  <a:lnTo>
                    <a:pt x="2516" y="828"/>
                  </a:lnTo>
                  <a:cubicBezTo>
                    <a:pt x="2452" y="1306"/>
                    <a:pt x="2293" y="2420"/>
                    <a:pt x="1974" y="3503"/>
                  </a:cubicBezTo>
                  <a:cubicBezTo>
                    <a:pt x="1943" y="3757"/>
                    <a:pt x="1847" y="3948"/>
                    <a:pt x="1783" y="4171"/>
                  </a:cubicBezTo>
                  <a:cubicBezTo>
                    <a:pt x="1720" y="4330"/>
                    <a:pt x="1656" y="4553"/>
                    <a:pt x="1561" y="4712"/>
                  </a:cubicBezTo>
                  <a:cubicBezTo>
                    <a:pt x="1561" y="4744"/>
                    <a:pt x="1529" y="4744"/>
                    <a:pt x="1529" y="4776"/>
                  </a:cubicBezTo>
                  <a:cubicBezTo>
                    <a:pt x="1497" y="4808"/>
                    <a:pt x="1497" y="4871"/>
                    <a:pt x="1465" y="4903"/>
                  </a:cubicBezTo>
                  <a:cubicBezTo>
                    <a:pt x="1433" y="4967"/>
                    <a:pt x="1433" y="5031"/>
                    <a:pt x="1370" y="5062"/>
                  </a:cubicBezTo>
                  <a:cubicBezTo>
                    <a:pt x="1210" y="5381"/>
                    <a:pt x="1051" y="5667"/>
                    <a:pt x="860" y="5858"/>
                  </a:cubicBezTo>
                  <a:cubicBezTo>
                    <a:pt x="860" y="5858"/>
                    <a:pt x="510" y="6304"/>
                    <a:pt x="1" y="6781"/>
                  </a:cubicBezTo>
                  <a:lnTo>
                    <a:pt x="224" y="7164"/>
                  </a:lnTo>
                  <a:cubicBezTo>
                    <a:pt x="637" y="6845"/>
                    <a:pt x="1529" y="6017"/>
                    <a:pt x="1911" y="5190"/>
                  </a:cubicBezTo>
                  <a:cubicBezTo>
                    <a:pt x="2484" y="3853"/>
                    <a:pt x="2866" y="1"/>
                    <a:pt x="2866"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0" name="Google Shape;3500;p52"/>
            <p:cNvSpPr/>
            <p:nvPr/>
          </p:nvSpPr>
          <p:spPr>
            <a:xfrm>
              <a:off x="6546577" y="930403"/>
              <a:ext cx="23950" cy="47900"/>
            </a:xfrm>
            <a:custGeom>
              <a:rect b="b" l="l" r="r" t="t"/>
              <a:pathLst>
                <a:path extrusionOk="0" h="3248" w="1624">
                  <a:moveTo>
                    <a:pt x="159" y="0"/>
                  </a:moveTo>
                  <a:cubicBezTo>
                    <a:pt x="128" y="64"/>
                    <a:pt x="32" y="96"/>
                    <a:pt x="0" y="96"/>
                  </a:cubicBezTo>
                  <a:cubicBezTo>
                    <a:pt x="446" y="1528"/>
                    <a:pt x="573" y="3248"/>
                    <a:pt x="573" y="3248"/>
                  </a:cubicBezTo>
                  <a:lnTo>
                    <a:pt x="1624" y="3248"/>
                  </a:lnTo>
                  <a:lnTo>
                    <a:pt x="1624" y="3120"/>
                  </a:lnTo>
                  <a:cubicBezTo>
                    <a:pt x="1528" y="3120"/>
                    <a:pt x="1242" y="3088"/>
                    <a:pt x="764" y="2993"/>
                  </a:cubicBezTo>
                  <a:cubicBezTo>
                    <a:pt x="796" y="2388"/>
                    <a:pt x="287" y="478"/>
                    <a:pt x="159"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1" name="Google Shape;3501;p52"/>
            <p:cNvSpPr/>
            <p:nvPr/>
          </p:nvSpPr>
          <p:spPr>
            <a:xfrm>
              <a:off x="6316050" y="630854"/>
              <a:ext cx="112686" cy="113629"/>
            </a:xfrm>
            <a:custGeom>
              <a:rect b="b" l="l" r="r" t="t"/>
              <a:pathLst>
                <a:path extrusionOk="0" h="7705" w="7641">
                  <a:moveTo>
                    <a:pt x="4616" y="1"/>
                  </a:moveTo>
                  <a:lnTo>
                    <a:pt x="0" y="2293"/>
                  </a:lnTo>
                  <a:lnTo>
                    <a:pt x="3693" y="7705"/>
                  </a:lnTo>
                  <a:lnTo>
                    <a:pt x="7641" y="5476"/>
                  </a:lnTo>
                  <a:lnTo>
                    <a:pt x="461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2" name="Google Shape;3502;p52"/>
            <p:cNvSpPr/>
            <p:nvPr/>
          </p:nvSpPr>
          <p:spPr>
            <a:xfrm>
              <a:off x="6486951" y="695185"/>
              <a:ext cx="52590" cy="126770"/>
            </a:xfrm>
            <a:custGeom>
              <a:rect b="b" l="l" r="r" t="t"/>
              <a:pathLst>
                <a:path extrusionOk="0" h="8596" w="3566">
                  <a:moveTo>
                    <a:pt x="2167" y="0"/>
                  </a:moveTo>
                  <a:cubicBezTo>
                    <a:pt x="2027" y="0"/>
                    <a:pt x="1900" y="11"/>
                    <a:pt x="1783" y="32"/>
                  </a:cubicBezTo>
                  <a:cubicBezTo>
                    <a:pt x="987" y="191"/>
                    <a:pt x="796" y="764"/>
                    <a:pt x="446" y="1242"/>
                  </a:cubicBezTo>
                  <a:cubicBezTo>
                    <a:pt x="414" y="1369"/>
                    <a:pt x="287" y="1465"/>
                    <a:pt x="223" y="1592"/>
                  </a:cubicBezTo>
                  <a:cubicBezTo>
                    <a:pt x="223" y="1719"/>
                    <a:pt x="191" y="1878"/>
                    <a:pt x="191" y="2006"/>
                  </a:cubicBezTo>
                  <a:cubicBezTo>
                    <a:pt x="96" y="2897"/>
                    <a:pt x="64" y="3852"/>
                    <a:pt x="32" y="4616"/>
                  </a:cubicBezTo>
                  <a:lnTo>
                    <a:pt x="32" y="5094"/>
                  </a:lnTo>
                  <a:cubicBezTo>
                    <a:pt x="0" y="5826"/>
                    <a:pt x="0" y="6335"/>
                    <a:pt x="0" y="6335"/>
                  </a:cubicBezTo>
                  <a:lnTo>
                    <a:pt x="64" y="6463"/>
                  </a:lnTo>
                  <a:lnTo>
                    <a:pt x="2165" y="8596"/>
                  </a:lnTo>
                  <a:lnTo>
                    <a:pt x="2165" y="8564"/>
                  </a:lnTo>
                  <a:cubicBezTo>
                    <a:pt x="2197" y="8436"/>
                    <a:pt x="2292" y="8150"/>
                    <a:pt x="2420" y="7768"/>
                  </a:cubicBezTo>
                  <a:cubicBezTo>
                    <a:pt x="2452" y="7640"/>
                    <a:pt x="2483" y="7513"/>
                    <a:pt x="2547" y="7354"/>
                  </a:cubicBezTo>
                  <a:cubicBezTo>
                    <a:pt x="2738" y="6685"/>
                    <a:pt x="2929" y="5858"/>
                    <a:pt x="3120" y="5030"/>
                  </a:cubicBezTo>
                  <a:cubicBezTo>
                    <a:pt x="3184" y="4871"/>
                    <a:pt x="3184" y="4744"/>
                    <a:pt x="3216" y="4616"/>
                  </a:cubicBezTo>
                  <a:cubicBezTo>
                    <a:pt x="3375" y="3916"/>
                    <a:pt x="3502" y="3184"/>
                    <a:pt x="3534" y="2706"/>
                  </a:cubicBezTo>
                  <a:cubicBezTo>
                    <a:pt x="3566" y="1847"/>
                    <a:pt x="3407" y="923"/>
                    <a:pt x="3216" y="255"/>
                  </a:cubicBezTo>
                  <a:cubicBezTo>
                    <a:pt x="3216" y="191"/>
                    <a:pt x="3184" y="159"/>
                    <a:pt x="3184" y="127"/>
                  </a:cubicBezTo>
                  <a:cubicBezTo>
                    <a:pt x="2781" y="43"/>
                    <a:pt x="2448" y="0"/>
                    <a:pt x="2167" y="0"/>
                  </a:cubicBezTo>
                  <a:close/>
                </a:path>
              </a:pathLst>
            </a:custGeom>
            <a:solidFill>
              <a:srgbClr val="A54A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3" name="Google Shape;3503;p52"/>
            <p:cNvSpPr/>
            <p:nvPr/>
          </p:nvSpPr>
          <p:spPr>
            <a:xfrm>
              <a:off x="6421219" y="742601"/>
              <a:ext cx="26767" cy="58872"/>
            </a:xfrm>
            <a:custGeom>
              <a:rect b="b" l="l" r="r" t="t"/>
              <a:pathLst>
                <a:path extrusionOk="0" h="3992" w="1815">
                  <a:moveTo>
                    <a:pt x="1146" y="0"/>
                  </a:moveTo>
                  <a:cubicBezTo>
                    <a:pt x="955" y="0"/>
                    <a:pt x="669" y="160"/>
                    <a:pt x="478" y="446"/>
                  </a:cubicBezTo>
                  <a:cubicBezTo>
                    <a:pt x="319" y="605"/>
                    <a:pt x="223" y="764"/>
                    <a:pt x="160" y="1019"/>
                  </a:cubicBezTo>
                  <a:cubicBezTo>
                    <a:pt x="96" y="1083"/>
                    <a:pt x="64" y="1210"/>
                    <a:pt x="64" y="1274"/>
                  </a:cubicBezTo>
                  <a:lnTo>
                    <a:pt x="64" y="1847"/>
                  </a:lnTo>
                  <a:cubicBezTo>
                    <a:pt x="191" y="2961"/>
                    <a:pt x="0" y="3916"/>
                    <a:pt x="382" y="3980"/>
                  </a:cubicBezTo>
                  <a:cubicBezTo>
                    <a:pt x="411" y="3988"/>
                    <a:pt x="439" y="3991"/>
                    <a:pt x="468" y="3991"/>
                  </a:cubicBezTo>
                  <a:cubicBezTo>
                    <a:pt x="799" y="3991"/>
                    <a:pt x="1170" y="3504"/>
                    <a:pt x="1433" y="2802"/>
                  </a:cubicBezTo>
                  <a:cubicBezTo>
                    <a:pt x="1465" y="2706"/>
                    <a:pt x="1465" y="2675"/>
                    <a:pt x="1497" y="2611"/>
                  </a:cubicBezTo>
                  <a:cubicBezTo>
                    <a:pt x="1497" y="2547"/>
                    <a:pt x="1528" y="2515"/>
                    <a:pt x="1528" y="2484"/>
                  </a:cubicBezTo>
                  <a:cubicBezTo>
                    <a:pt x="1592" y="2484"/>
                    <a:pt x="1592" y="2452"/>
                    <a:pt x="1592" y="2388"/>
                  </a:cubicBezTo>
                  <a:cubicBezTo>
                    <a:pt x="1624" y="2356"/>
                    <a:pt x="1624" y="2324"/>
                    <a:pt x="1624" y="2293"/>
                  </a:cubicBezTo>
                  <a:cubicBezTo>
                    <a:pt x="1656" y="2229"/>
                    <a:pt x="1656" y="2197"/>
                    <a:pt x="1656" y="2165"/>
                  </a:cubicBezTo>
                  <a:cubicBezTo>
                    <a:pt x="1688" y="2038"/>
                    <a:pt x="1751" y="1911"/>
                    <a:pt x="1751" y="1815"/>
                  </a:cubicBezTo>
                  <a:cubicBezTo>
                    <a:pt x="1815" y="1115"/>
                    <a:pt x="1783" y="573"/>
                    <a:pt x="1592" y="255"/>
                  </a:cubicBezTo>
                  <a:cubicBezTo>
                    <a:pt x="1528" y="160"/>
                    <a:pt x="1497" y="128"/>
                    <a:pt x="1465" y="96"/>
                  </a:cubicBezTo>
                  <a:cubicBezTo>
                    <a:pt x="1433" y="96"/>
                    <a:pt x="1433" y="64"/>
                    <a:pt x="1369" y="64"/>
                  </a:cubicBezTo>
                  <a:cubicBezTo>
                    <a:pt x="1337" y="0"/>
                    <a:pt x="1337" y="0"/>
                    <a:pt x="1306"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4" name="Google Shape;3504;p52"/>
            <p:cNvSpPr/>
            <p:nvPr/>
          </p:nvSpPr>
          <p:spPr>
            <a:xfrm>
              <a:off x="6427324" y="742601"/>
              <a:ext cx="93440" cy="83677"/>
            </a:xfrm>
            <a:custGeom>
              <a:rect b="b" l="l" r="r" t="t"/>
              <a:pathLst>
                <a:path extrusionOk="0" h="5674" w="6336">
                  <a:moveTo>
                    <a:pt x="1114" y="0"/>
                  </a:moveTo>
                  <a:cubicBezTo>
                    <a:pt x="1146" y="32"/>
                    <a:pt x="1210" y="96"/>
                    <a:pt x="1242" y="160"/>
                  </a:cubicBezTo>
                  <a:cubicBezTo>
                    <a:pt x="1305" y="382"/>
                    <a:pt x="1401" y="637"/>
                    <a:pt x="1401" y="955"/>
                  </a:cubicBezTo>
                  <a:cubicBezTo>
                    <a:pt x="1401" y="1210"/>
                    <a:pt x="1401" y="1497"/>
                    <a:pt x="1369" y="1751"/>
                  </a:cubicBezTo>
                  <a:cubicBezTo>
                    <a:pt x="1305" y="1879"/>
                    <a:pt x="1305" y="2006"/>
                    <a:pt x="1274" y="2133"/>
                  </a:cubicBezTo>
                  <a:cubicBezTo>
                    <a:pt x="1242" y="2165"/>
                    <a:pt x="1242" y="2197"/>
                    <a:pt x="1242" y="2229"/>
                  </a:cubicBezTo>
                  <a:cubicBezTo>
                    <a:pt x="1210" y="2293"/>
                    <a:pt x="1210" y="2324"/>
                    <a:pt x="1210" y="2356"/>
                  </a:cubicBezTo>
                  <a:cubicBezTo>
                    <a:pt x="1178" y="2356"/>
                    <a:pt x="1178" y="2388"/>
                    <a:pt x="1178" y="2452"/>
                  </a:cubicBezTo>
                  <a:cubicBezTo>
                    <a:pt x="1178" y="2484"/>
                    <a:pt x="1114" y="2515"/>
                    <a:pt x="1114" y="2547"/>
                  </a:cubicBezTo>
                  <a:cubicBezTo>
                    <a:pt x="1083" y="2643"/>
                    <a:pt x="1083" y="2675"/>
                    <a:pt x="1051" y="2770"/>
                  </a:cubicBezTo>
                  <a:cubicBezTo>
                    <a:pt x="955" y="2993"/>
                    <a:pt x="892" y="3248"/>
                    <a:pt x="764" y="3407"/>
                  </a:cubicBezTo>
                  <a:cubicBezTo>
                    <a:pt x="567" y="3774"/>
                    <a:pt x="319" y="3991"/>
                    <a:pt x="88" y="3991"/>
                  </a:cubicBezTo>
                  <a:cubicBezTo>
                    <a:pt x="58" y="3991"/>
                    <a:pt x="29" y="3987"/>
                    <a:pt x="0" y="3980"/>
                  </a:cubicBezTo>
                  <a:lnTo>
                    <a:pt x="0" y="3980"/>
                  </a:lnTo>
                  <a:cubicBezTo>
                    <a:pt x="0" y="3980"/>
                    <a:pt x="2764" y="5673"/>
                    <a:pt x="4558" y="5673"/>
                  </a:cubicBezTo>
                  <a:cubicBezTo>
                    <a:pt x="4621" y="5673"/>
                    <a:pt x="4683" y="5671"/>
                    <a:pt x="4744" y="5667"/>
                  </a:cubicBezTo>
                  <a:cubicBezTo>
                    <a:pt x="5157" y="5667"/>
                    <a:pt x="5540" y="5572"/>
                    <a:pt x="5826" y="5508"/>
                  </a:cubicBezTo>
                  <a:cubicBezTo>
                    <a:pt x="6049" y="5412"/>
                    <a:pt x="6208" y="5381"/>
                    <a:pt x="6208" y="5381"/>
                  </a:cubicBezTo>
                  <a:lnTo>
                    <a:pt x="6208" y="5349"/>
                  </a:lnTo>
                  <a:cubicBezTo>
                    <a:pt x="6208" y="5317"/>
                    <a:pt x="6272" y="5253"/>
                    <a:pt x="6272" y="5190"/>
                  </a:cubicBezTo>
                  <a:cubicBezTo>
                    <a:pt x="6335" y="4871"/>
                    <a:pt x="6335" y="4234"/>
                    <a:pt x="5922" y="3343"/>
                  </a:cubicBezTo>
                  <a:cubicBezTo>
                    <a:pt x="5858" y="3184"/>
                    <a:pt x="5731" y="3088"/>
                    <a:pt x="5603" y="2929"/>
                  </a:cubicBezTo>
                  <a:cubicBezTo>
                    <a:pt x="5540" y="2834"/>
                    <a:pt x="5412" y="2706"/>
                    <a:pt x="5253" y="2611"/>
                  </a:cubicBezTo>
                  <a:cubicBezTo>
                    <a:pt x="5221" y="2547"/>
                    <a:pt x="5126" y="2515"/>
                    <a:pt x="5094" y="2484"/>
                  </a:cubicBezTo>
                  <a:cubicBezTo>
                    <a:pt x="4935" y="2356"/>
                    <a:pt x="4744" y="2229"/>
                    <a:pt x="4489" y="2070"/>
                  </a:cubicBezTo>
                  <a:cubicBezTo>
                    <a:pt x="4393" y="2006"/>
                    <a:pt x="4234" y="1911"/>
                    <a:pt x="4107" y="1847"/>
                  </a:cubicBezTo>
                  <a:cubicBezTo>
                    <a:pt x="3820" y="1688"/>
                    <a:pt x="3502" y="1465"/>
                    <a:pt x="3184" y="1274"/>
                  </a:cubicBezTo>
                  <a:lnTo>
                    <a:pt x="1114" y="0"/>
                  </a:lnTo>
                  <a:close/>
                </a:path>
              </a:pathLst>
            </a:custGeom>
            <a:solidFill>
              <a:srgbClr val="A54A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5" name="Google Shape;3505;p52"/>
            <p:cNvSpPr/>
            <p:nvPr/>
          </p:nvSpPr>
          <p:spPr>
            <a:xfrm>
              <a:off x="6374261" y="691897"/>
              <a:ext cx="46027" cy="45083"/>
            </a:xfrm>
            <a:custGeom>
              <a:rect b="b" l="l" r="r" t="t"/>
              <a:pathLst>
                <a:path extrusionOk="0" h="3057" w="3121">
                  <a:moveTo>
                    <a:pt x="1051" y="0"/>
                  </a:moveTo>
                  <a:cubicBezTo>
                    <a:pt x="1020" y="0"/>
                    <a:pt x="988" y="32"/>
                    <a:pt x="988" y="32"/>
                  </a:cubicBezTo>
                  <a:cubicBezTo>
                    <a:pt x="924" y="32"/>
                    <a:pt x="924" y="96"/>
                    <a:pt x="988" y="128"/>
                  </a:cubicBezTo>
                  <a:lnTo>
                    <a:pt x="1943" y="1369"/>
                  </a:lnTo>
                  <a:lnTo>
                    <a:pt x="606" y="64"/>
                  </a:lnTo>
                  <a:cubicBezTo>
                    <a:pt x="574" y="32"/>
                    <a:pt x="574" y="32"/>
                    <a:pt x="542" y="32"/>
                  </a:cubicBezTo>
                  <a:cubicBezTo>
                    <a:pt x="510" y="32"/>
                    <a:pt x="447" y="32"/>
                    <a:pt x="447" y="64"/>
                  </a:cubicBezTo>
                  <a:cubicBezTo>
                    <a:pt x="415" y="96"/>
                    <a:pt x="415" y="128"/>
                    <a:pt x="447" y="191"/>
                  </a:cubicBezTo>
                  <a:lnTo>
                    <a:pt x="1529" y="1688"/>
                  </a:lnTo>
                  <a:lnTo>
                    <a:pt x="287" y="541"/>
                  </a:lnTo>
                  <a:cubicBezTo>
                    <a:pt x="256" y="510"/>
                    <a:pt x="256" y="510"/>
                    <a:pt x="224" y="510"/>
                  </a:cubicBezTo>
                  <a:lnTo>
                    <a:pt x="192" y="510"/>
                  </a:lnTo>
                  <a:cubicBezTo>
                    <a:pt x="96" y="541"/>
                    <a:pt x="96" y="605"/>
                    <a:pt x="128" y="669"/>
                  </a:cubicBezTo>
                  <a:lnTo>
                    <a:pt x="1242" y="1942"/>
                  </a:lnTo>
                  <a:lnTo>
                    <a:pt x="192" y="1083"/>
                  </a:lnTo>
                  <a:cubicBezTo>
                    <a:pt x="128" y="1051"/>
                    <a:pt x="128" y="1051"/>
                    <a:pt x="96" y="1051"/>
                  </a:cubicBezTo>
                  <a:cubicBezTo>
                    <a:pt x="65" y="1051"/>
                    <a:pt x="33" y="1083"/>
                    <a:pt x="33" y="1083"/>
                  </a:cubicBezTo>
                  <a:cubicBezTo>
                    <a:pt x="1" y="1146"/>
                    <a:pt x="1" y="1210"/>
                    <a:pt x="33" y="1274"/>
                  </a:cubicBezTo>
                  <a:lnTo>
                    <a:pt x="1529" y="3056"/>
                  </a:lnTo>
                  <a:lnTo>
                    <a:pt x="2102" y="2770"/>
                  </a:lnTo>
                  <a:lnTo>
                    <a:pt x="3121" y="2070"/>
                  </a:lnTo>
                  <a:lnTo>
                    <a:pt x="2739" y="1656"/>
                  </a:lnTo>
                  <a:lnTo>
                    <a:pt x="2420" y="1337"/>
                  </a:lnTo>
                  <a:lnTo>
                    <a:pt x="2102" y="1019"/>
                  </a:lnTo>
                  <a:lnTo>
                    <a:pt x="1147" y="32"/>
                  </a:lnTo>
                  <a:cubicBezTo>
                    <a:pt x="1083" y="0"/>
                    <a:pt x="1083"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6" name="Google Shape;3506;p52"/>
            <p:cNvSpPr/>
            <p:nvPr/>
          </p:nvSpPr>
          <p:spPr>
            <a:xfrm>
              <a:off x="6396796" y="721467"/>
              <a:ext cx="51189" cy="59639"/>
            </a:xfrm>
            <a:custGeom>
              <a:rect b="b" l="l" r="r" t="t"/>
              <a:pathLst>
                <a:path extrusionOk="0" h="4044" w="3471">
                  <a:moveTo>
                    <a:pt x="3407" y="3248"/>
                  </a:moveTo>
                  <a:cubicBezTo>
                    <a:pt x="3407" y="3344"/>
                    <a:pt x="3344" y="3471"/>
                    <a:pt x="3312" y="3598"/>
                  </a:cubicBezTo>
                  <a:cubicBezTo>
                    <a:pt x="3312" y="3630"/>
                    <a:pt x="3312" y="3662"/>
                    <a:pt x="3280" y="3726"/>
                  </a:cubicBezTo>
                  <a:cubicBezTo>
                    <a:pt x="3280" y="3757"/>
                    <a:pt x="3280" y="3789"/>
                    <a:pt x="3248" y="3821"/>
                  </a:cubicBezTo>
                  <a:cubicBezTo>
                    <a:pt x="3248" y="3885"/>
                    <a:pt x="3248" y="3917"/>
                    <a:pt x="3184" y="3917"/>
                  </a:cubicBezTo>
                  <a:cubicBezTo>
                    <a:pt x="3184" y="3948"/>
                    <a:pt x="3153" y="3980"/>
                    <a:pt x="3153" y="4044"/>
                  </a:cubicBezTo>
                  <a:cubicBezTo>
                    <a:pt x="2834" y="3757"/>
                    <a:pt x="2293" y="3025"/>
                    <a:pt x="1847" y="2452"/>
                  </a:cubicBezTo>
                  <a:cubicBezTo>
                    <a:pt x="1752" y="2325"/>
                    <a:pt x="1688" y="2197"/>
                    <a:pt x="1593" y="2134"/>
                  </a:cubicBezTo>
                  <a:cubicBezTo>
                    <a:pt x="1402" y="1847"/>
                    <a:pt x="1243" y="1656"/>
                    <a:pt x="1243" y="1656"/>
                  </a:cubicBezTo>
                  <a:lnTo>
                    <a:pt x="65" y="1020"/>
                  </a:lnTo>
                  <a:lnTo>
                    <a:pt x="1" y="956"/>
                  </a:lnTo>
                  <a:cubicBezTo>
                    <a:pt x="1" y="956"/>
                    <a:pt x="256" y="256"/>
                    <a:pt x="383" y="128"/>
                  </a:cubicBezTo>
                  <a:cubicBezTo>
                    <a:pt x="478" y="1"/>
                    <a:pt x="861" y="1"/>
                    <a:pt x="861" y="1"/>
                  </a:cubicBezTo>
                  <a:lnTo>
                    <a:pt x="1593" y="1"/>
                  </a:lnTo>
                  <a:lnTo>
                    <a:pt x="1911" y="606"/>
                  </a:lnTo>
                  <a:lnTo>
                    <a:pt x="2038" y="797"/>
                  </a:lnTo>
                  <a:lnTo>
                    <a:pt x="2166" y="1051"/>
                  </a:lnTo>
                  <a:cubicBezTo>
                    <a:pt x="2166" y="1051"/>
                    <a:pt x="2452" y="1211"/>
                    <a:pt x="2834" y="1433"/>
                  </a:cubicBezTo>
                  <a:cubicBezTo>
                    <a:pt x="2962" y="1529"/>
                    <a:pt x="3121" y="1593"/>
                    <a:pt x="3248" y="1688"/>
                  </a:cubicBezTo>
                  <a:cubicBezTo>
                    <a:pt x="3439" y="2006"/>
                    <a:pt x="3471" y="2548"/>
                    <a:pt x="3407" y="324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7" name="Google Shape;3507;p52"/>
            <p:cNvSpPr/>
            <p:nvPr/>
          </p:nvSpPr>
          <p:spPr>
            <a:xfrm>
              <a:off x="6427324" y="792833"/>
              <a:ext cx="92496" cy="33447"/>
            </a:xfrm>
            <a:custGeom>
              <a:rect b="b" l="l" r="r" t="t"/>
              <a:pathLst>
                <a:path extrusionOk="0" h="2268" w="6272">
                  <a:moveTo>
                    <a:pt x="764" y="1"/>
                  </a:moveTo>
                  <a:cubicBezTo>
                    <a:pt x="567" y="368"/>
                    <a:pt x="319" y="585"/>
                    <a:pt x="88" y="585"/>
                  </a:cubicBezTo>
                  <a:cubicBezTo>
                    <a:pt x="58" y="585"/>
                    <a:pt x="29" y="581"/>
                    <a:pt x="0" y="574"/>
                  </a:cubicBezTo>
                  <a:lnTo>
                    <a:pt x="0" y="574"/>
                  </a:lnTo>
                  <a:cubicBezTo>
                    <a:pt x="0" y="574"/>
                    <a:pt x="2764" y="2267"/>
                    <a:pt x="4558" y="2267"/>
                  </a:cubicBezTo>
                  <a:cubicBezTo>
                    <a:pt x="4621" y="2267"/>
                    <a:pt x="4683" y="2265"/>
                    <a:pt x="4744" y="2261"/>
                  </a:cubicBezTo>
                  <a:cubicBezTo>
                    <a:pt x="5157" y="2261"/>
                    <a:pt x="5540" y="2166"/>
                    <a:pt x="5826" y="2102"/>
                  </a:cubicBezTo>
                  <a:cubicBezTo>
                    <a:pt x="6049" y="2006"/>
                    <a:pt x="6208" y="1975"/>
                    <a:pt x="6208" y="1975"/>
                  </a:cubicBezTo>
                  <a:lnTo>
                    <a:pt x="6208" y="1943"/>
                  </a:lnTo>
                  <a:cubicBezTo>
                    <a:pt x="6208" y="1911"/>
                    <a:pt x="6272" y="1847"/>
                    <a:pt x="6272" y="1784"/>
                  </a:cubicBezTo>
                  <a:lnTo>
                    <a:pt x="6272" y="1784"/>
                  </a:lnTo>
                  <a:cubicBezTo>
                    <a:pt x="6161" y="1790"/>
                    <a:pt x="6051" y="1793"/>
                    <a:pt x="5941" y="1793"/>
                  </a:cubicBezTo>
                  <a:cubicBezTo>
                    <a:pt x="3765" y="1793"/>
                    <a:pt x="1673" y="637"/>
                    <a:pt x="764"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8" name="Google Shape;3508;p52"/>
            <p:cNvSpPr/>
            <p:nvPr/>
          </p:nvSpPr>
          <p:spPr>
            <a:xfrm>
              <a:off x="6489767" y="695466"/>
              <a:ext cx="49773" cy="126489"/>
            </a:xfrm>
            <a:custGeom>
              <a:rect b="b" l="l" r="r" t="t"/>
              <a:pathLst>
                <a:path extrusionOk="0" h="8577" w="3375">
                  <a:moveTo>
                    <a:pt x="987" y="5902"/>
                  </a:moveTo>
                  <a:cubicBezTo>
                    <a:pt x="987" y="5918"/>
                    <a:pt x="1025" y="5944"/>
                    <a:pt x="1088" y="5986"/>
                  </a:cubicBezTo>
                  <a:lnTo>
                    <a:pt x="1088" y="5986"/>
                  </a:lnTo>
                  <a:cubicBezTo>
                    <a:pt x="1056" y="5959"/>
                    <a:pt x="1022" y="5931"/>
                    <a:pt x="987" y="5902"/>
                  </a:cubicBezTo>
                  <a:close/>
                  <a:moveTo>
                    <a:pt x="2048" y="0"/>
                  </a:moveTo>
                  <a:cubicBezTo>
                    <a:pt x="849" y="0"/>
                    <a:pt x="600" y="681"/>
                    <a:pt x="287" y="1255"/>
                  </a:cubicBezTo>
                  <a:lnTo>
                    <a:pt x="32" y="1605"/>
                  </a:lnTo>
                  <a:cubicBezTo>
                    <a:pt x="32" y="1732"/>
                    <a:pt x="0" y="1891"/>
                    <a:pt x="0" y="2019"/>
                  </a:cubicBezTo>
                  <a:lnTo>
                    <a:pt x="32" y="2082"/>
                  </a:lnTo>
                  <a:cubicBezTo>
                    <a:pt x="32" y="2082"/>
                    <a:pt x="382" y="872"/>
                    <a:pt x="1401" y="650"/>
                  </a:cubicBezTo>
                  <a:cubicBezTo>
                    <a:pt x="1457" y="639"/>
                    <a:pt x="1512" y="634"/>
                    <a:pt x="1567" y="634"/>
                  </a:cubicBezTo>
                  <a:cubicBezTo>
                    <a:pt x="2478" y="634"/>
                    <a:pt x="3205" y="2080"/>
                    <a:pt x="3025" y="3101"/>
                  </a:cubicBezTo>
                  <a:cubicBezTo>
                    <a:pt x="2865" y="3992"/>
                    <a:pt x="2261" y="6380"/>
                    <a:pt x="2101" y="6953"/>
                  </a:cubicBezTo>
                  <a:cubicBezTo>
                    <a:pt x="1740" y="6398"/>
                    <a:pt x="1286" y="6118"/>
                    <a:pt x="1088" y="5986"/>
                  </a:cubicBezTo>
                  <a:lnTo>
                    <a:pt x="1088" y="5986"/>
                  </a:lnTo>
                  <a:cubicBezTo>
                    <a:pt x="1200" y="6083"/>
                    <a:pt x="1288" y="6171"/>
                    <a:pt x="1337" y="6221"/>
                  </a:cubicBezTo>
                  <a:cubicBezTo>
                    <a:pt x="2292" y="7335"/>
                    <a:pt x="2101" y="8354"/>
                    <a:pt x="2006" y="8577"/>
                  </a:cubicBezTo>
                  <a:cubicBezTo>
                    <a:pt x="2070" y="8449"/>
                    <a:pt x="2133" y="8195"/>
                    <a:pt x="2261" y="7781"/>
                  </a:cubicBezTo>
                  <a:lnTo>
                    <a:pt x="2261" y="7717"/>
                  </a:lnTo>
                  <a:cubicBezTo>
                    <a:pt x="2261" y="7653"/>
                    <a:pt x="2292" y="7621"/>
                    <a:pt x="2292" y="7590"/>
                  </a:cubicBezTo>
                  <a:cubicBezTo>
                    <a:pt x="2292" y="7494"/>
                    <a:pt x="2324" y="7462"/>
                    <a:pt x="2324" y="7399"/>
                  </a:cubicBezTo>
                  <a:cubicBezTo>
                    <a:pt x="2547" y="6698"/>
                    <a:pt x="2738" y="5871"/>
                    <a:pt x="2929" y="5043"/>
                  </a:cubicBezTo>
                  <a:cubicBezTo>
                    <a:pt x="2961" y="4916"/>
                    <a:pt x="3025" y="4756"/>
                    <a:pt x="3025" y="4629"/>
                  </a:cubicBezTo>
                  <a:cubicBezTo>
                    <a:pt x="3184" y="3897"/>
                    <a:pt x="3279" y="3196"/>
                    <a:pt x="3343" y="2719"/>
                  </a:cubicBezTo>
                  <a:cubicBezTo>
                    <a:pt x="3375" y="1828"/>
                    <a:pt x="3216" y="904"/>
                    <a:pt x="3025" y="236"/>
                  </a:cubicBezTo>
                  <a:cubicBezTo>
                    <a:pt x="3025" y="172"/>
                    <a:pt x="2993" y="140"/>
                    <a:pt x="2993" y="108"/>
                  </a:cubicBezTo>
                  <a:cubicBezTo>
                    <a:pt x="2624" y="34"/>
                    <a:pt x="2313" y="0"/>
                    <a:pt x="2048" y="0"/>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9" name="Google Shape;3509;p52"/>
            <p:cNvSpPr/>
            <p:nvPr/>
          </p:nvSpPr>
          <p:spPr>
            <a:xfrm>
              <a:off x="6307128" y="664657"/>
              <a:ext cx="63400" cy="79828"/>
            </a:xfrm>
            <a:custGeom>
              <a:rect b="b" l="l" r="r" t="t"/>
              <a:pathLst>
                <a:path extrusionOk="0" h="5413" w="4299">
                  <a:moveTo>
                    <a:pt x="605" y="1"/>
                  </a:moveTo>
                  <a:lnTo>
                    <a:pt x="1" y="33"/>
                  </a:lnTo>
                  <a:lnTo>
                    <a:pt x="3662" y="5285"/>
                  </a:lnTo>
                  <a:lnTo>
                    <a:pt x="4298" y="5413"/>
                  </a:lnTo>
                  <a:lnTo>
                    <a:pt x="60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0" name="Google Shape;3510;p52"/>
            <p:cNvSpPr/>
            <p:nvPr/>
          </p:nvSpPr>
          <p:spPr>
            <a:xfrm>
              <a:off x="6303839" y="624291"/>
              <a:ext cx="78884" cy="40851"/>
            </a:xfrm>
            <a:custGeom>
              <a:rect b="b" l="l" r="r" t="t"/>
              <a:pathLst>
                <a:path extrusionOk="0" h="2770" w="5349">
                  <a:moveTo>
                    <a:pt x="701" y="0"/>
                  </a:moveTo>
                  <a:lnTo>
                    <a:pt x="351" y="2674"/>
                  </a:lnTo>
                  <a:lnTo>
                    <a:pt x="96" y="287"/>
                  </a:lnTo>
                  <a:lnTo>
                    <a:pt x="1" y="191"/>
                  </a:lnTo>
                  <a:lnTo>
                    <a:pt x="224" y="2770"/>
                  </a:lnTo>
                  <a:lnTo>
                    <a:pt x="828" y="2738"/>
                  </a:lnTo>
                  <a:lnTo>
                    <a:pt x="5349" y="478"/>
                  </a:lnTo>
                  <a:cubicBezTo>
                    <a:pt x="5250" y="460"/>
                    <a:pt x="5147" y="452"/>
                    <a:pt x="5040" y="452"/>
                  </a:cubicBezTo>
                  <a:cubicBezTo>
                    <a:pt x="4179" y="452"/>
                    <a:pt x="3068" y="987"/>
                    <a:pt x="2134" y="1496"/>
                  </a:cubicBezTo>
                  <a:cubicBezTo>
                    <a:pt x="1218" y="2033"/>
                    <a:pt x="521" y="2570"/>
                    <a:pt x="510" y="2579"/>
                  </a:cubicBezTo>
                  <a:lnTo>
                    <a:pt x="510" y="2579"/>
                  </a:lnTo>
                  <a:cubicBezTo>
                    <a:pt x="515" y="2544"/>
                    <a:pt x="670" y="628"/>
                    <a:pt x="701" y="127"/>
                  </a:cubicBezTo>
                  <a:lnTo>
                    <a:pt x="701" y="64"/>
                  </a:lnTo>
                  <a:lnTo>
                    <a:pt x="701" y="32"/>
                  </a:lnTo>
                  <a:lnTo>
                    <a:pt x="70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1" name="Google Shape;3511;p52"/>
            <p:cNvSpPr/>
            <p:nvPr/>
          </p:nvSpPr>
          <p:spPr>
            <a:xfrm>
              <a:off x="6311360" y="624291"/>
              <a:ext cx="23950" cy="38034"/>
            </a:xfrm>
            <a:custGeom>
              <a:rect b="b" l="l" r="r" t="t"/>
              <a:pathLst>
                <a:path extrusionOk="0" h="2579" w="1624">
                  <a:moveTo>
                    <a:pt x="191" y="0"/>
                  </a:moveTo>
                  <a:lnTo>
                    <a:pt x="191" y="32"/>
                  </a:lnTo>
                  <a:lnTo>
                    <a:pt x="191" y="64"/>
                  </a:lnTo>
                  <a:lnTo>
                    <a:pt x="191" y="96"/>
                  </a:lnTo>
                  <a:lnTo>
                    <a:pt x="0" y="2579"/>
                  </a:lnTo>
                  <a:cubicBezTo>
                    <a:pt x="0" y="2579"/>
                    <a:pt x="700" y="2037"/>
                    <a:pt x="1624" y="1496"/>
                  </a:cubicBezTo>
                  <a:lnTo>
                    <a:pt x="19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2" name="Google Shape;3512;p52"/>
            <p:cNvSpPr/>
            <p:nvPr/>
          </p:nvSpPr>
          <p:spPr>
            <a:xfrm>
              <a:off x="6344219" y="652460"/>
              <a:ext cx="37577" cy="36161"/>
            </a:xfrm>
            <a:custGeom>
              <a:rect b="b" l="l" r="r" t="t"/>
              <a:pathLst>
                <a:path extrusionOk="0" h="2452" w="2548">
                  <a:moveTo>
                    <a:pt x="956" y="0"/>
                  </a:moveTo>
                  <a:lnTo>
                    <a:pt x="764" y="64"/>
                  </a:lnTo>
                  <a:lnTo>
                    <a:pt x="1147" y="828"/>
                  </a:lnTo>
                  <a:lnTo>
                    <a:pt x="0" y="1274"/>
                  </a:lnTo>
                  <a:lnTo>
                    <a:pt x="64" y="1496"/>
                  </a:lnTo>
                  <a:lnTo>
                    <a:pt x="1274" y="1019"/>
                  </a:lnTo>
                  <a:lnTo>
                    <a:pt x="2070" y="2451"/>
                  </a:lnTo>
                  <a:lnTo>
                    <a:pt x="2356" y="2356"/>
                  </a:lnTo>
                  <a:lnTo>
                    <a:pt x="1497" y="955"/>
                  </a:lnTo>
                  <a:lnTo>
                    <a:pt x="2547" y="541"/>
                  </a:lnTo>
                  <a:lnTo>
                    <a:pt x="2388" y="350"/>
                  </a:lnTo>
                  <a:lnTo>
                    <a:pt x="1401" y="701"/>
                  </a:lnTo>
                  <a:lnTo>
                    <a:pt x="956" y="0"/>
                  </a:ln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3513" name="Google Shape;3513;p52">
            <a:hlinkClick r:id="rId3"/>
          </p:cNvPr>
          <p:cNvPicPr preferRelativeResize="0"/>
          <p:nvPr/>
        </p:nvPicPr>
        <p:blipFill>
          <a:blip r:embed="rId4">
            <a:alphaModFix/>
          </a:blip>
          <a:stretch>
            <a:fillRect/>
          </a:stretch>
        </p:blipFill>
        <p:spPr>
          <a:xfrm>
            <a:off x="323878" y="1944625"/>
            <a:ext cx="725170" cy="648000"/>
          </a:xfrm>
          <a:prstGeom prst="rect">
            <a:avLst/>
          </a:prstGeom>
          <a:noFill/>
          <a:ln>
            <a:noFill/>
          </a:ln>
        </p:spPr>
      </p:pic>
      <p:sp>
        <p:nvSpPr>
          <p:cNvPr id="3514" name="Google Shape;3514;p52"/>
          <p:cNvSpPr txBox="1"/>
          <p:nvPr/>
        </p:nvSpPr>
        <p:spPr>
          <a:xfrm>
            <a:off x="966850" y="2020075"/>
            <a:ext cx="10488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5">
                  <a:extLst>
                    <a:ext uri="{A12FA001-AC4F-418D-AE19-62706E023703}">
                      <ahyp:hlinkClr val="tx"/>
                    </a:ext>
                  </a:extLst>
                </a:hlinkClick>
              </a:rPr>
              <a:t>Lien vers le visuel</a:t>
            </a:r>
            <a:endParaRPr>
              <a:solidFill>
                <a:schemeClr val="dk2"/>
              </a:solidFill>
              <a:latin typeface="Lato"/>
              <a:ea typeface="Lato"/>
              <a:cs typeface="Lato"/>
              <a:sym typeface="Lato"/>
            </a:endParaRPr>
          </a:p>
        </p:txBody>
      </p:sp>
      <p:pic>
        <p:nvPicPr>
          <p:cNvPr id="3515" name="Google Shape;3515;p52"/>
          <p:cNvPicPr preferRelativeResize="0"/>
          <p:nvPr/>
        </p:nvPicPr>
        <p:blipFill rotWithShape="1">
          <a:blip r:embed="rId6">
            <a:alphaModFix/>
          </a:blip>
          <a:srcRect b="0" l="0" r="23652" t="0"/>
          <a:stretch/>
        </p:blipFill>
        <p:spPr>
          <a:xfrm>
            <a:off x="6618575" y="1259125"/>
            <a:ext cx="2620425" cy="2912825"/>
          </a:xfrm>
          <a:prstGeom prst="rect">
            <a:avLst/>
          </a:prstGeom>
          <a:noFill/>
          <a:ln>
            <a:noFill/>
          </a:ln>
        </p:spPr>
      </p:pic>
      <p:pic>
        <p:nvPicPr>
          <p:cNvPr id="3516" name="Google Shape;3516;p52"/>
          <p:cNvPicPr preferRelativeResize="0"/>
          <p:nvPr/>
        </p:nvPicPr>
        <p:blipFill>
          <a:blip r:embed="rId7">
            <a:alphaModFix/>
          </a:blip>
          <a:stretch>
            <a:fillRect/>
          </a:stretch>
        </p:blipFill>
        <p:spPr>
          <a:xfrm>
            <a:off x="4156750" y="4067187"/>
            <a:ext cx="830150" cy="7586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0" name="Shape 3520"/>
        <p:cNvGrpSpPr/>
        <p:nvPr/>
      </p:nvGrpSpPr>
      <p:grpSpPr>
        <a:xfrm>
          <a:off x="0" y="0"/>
          <a:ext cx="0" cy="0"/>
          <a:chOff x="0" y="0"/>
          <a:chExt cx="0" cy="0"/>
        </a:xfrm>
      </p:grpSpPr>
      <p:sp>
        <p:nvSpPr>
          <p:cNvPr id="3521" name="Google Shape;3521;p53"/>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Appelés à aimer</a:t>
            </a:r>
            <a:endParaRPr>
              <a:solidFill>
                <a:srgbClr val="1B4FA1"/>
              </a:solidFill>
            </a:endParaRPr>
          </a:p>
        </p:txBody>
      </p:sp>
      <p:sp>
        <p:nvSpPr>
          <p:cNvPr id="3522" name="Google Shape;3522;p53"/>
          <p:cNvSpPr txBox="1"/>
          <p:nvPr>
            <p:ph idx="1" type="subTitle"/>
          </p:nvPr>
        </p:nvSpPr>
        <p:spPr>
          <a:xfrm rot="-468">
            <a:off x="38100" y="635131"/>
            <a:ext cx="8815200" cy="4507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Au pied de la croix, Marie et Jean ont été appelés à aimer par Jésus. De plus, Jésus, jusqu'à son dernier souffle, nous a enseigné cet amour qui va jusqu’au bout. Sa résurrection symbolise la victoire de cet appel à aimer sur tout.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Dans nos écoles catholiques francophones, nous nous préparons à vivre le Carême, un temps propice à la prière, au pardon (jeûne) et au partage (aumône). C'est cet appel à aimer qui incarne les trois "P" du Carême.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Le Carême, durant 40 jours, rappelle le temps que Jésus a passé dans le désert pour se préparer à répondre à son appel à aimer. Sa prière et son sacrifice lui ont permis d'accomplir sa mission de construction du Royaume de Dieu.</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Que ce Carême soit pour nous une expérience de libération de tout ce qui nous empêche de répondre à l’appel à aimer, nous permettant de vivre des moments de transformation intérieure.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Les élèves seront invités à entreprendre un pèlerinage spirituel, incluant des visites virtuelles de la Terre Sainte, afin de se préparer à célébrer Pâques dans la joie et le bonheur.</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Cette trousse s'inspire de celle de 2021 : "Sois éclairé et éclaire", offrant des réflexions et des activités </a:t>
            </a:r>
            <a:br>
              <a:rPr lang="en"/>
            </a:br>
            <a:r>
              <a:rPr lang="en"/>
              <a:t>centrées autour de la lumière.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Choisir de répondre à l'appel à aimer, c'est aussi choisir d'être la lumière dans le monde (Mt 5).</a:t>
            </a:r>
            <a:endParaRPr/>
          </a:p>
        </p:txBody>
      </p:sp>
      <p:sp>
        <p:nvSpPr>
          <p:cNvPr id="3523" name="Google Shape;3523;p53"/>
          <p:cNvSpPr/>
          <p:nvPr/>
        </p:nvSpPr>
        <p:spPr>
          <a:xfrm rot="932611">
            <a:off x="3462518" y="-19004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4" name="Google Shape;3524;p53"/>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528" name="Shape 3528"/>
        <p:cNvGrpSpPr/>
        <p:nvPr/>
      </p:nvGrpSpPr>
      <p:grpSpPr>
        <a:xfrm>
          <a:off x="0" y="0"/>
          <a:ext cx="0" cy="0"/>
          <a:chOff x="0" y="0"/>
          <a:chExt cx="0" cy="0"/>
        </a:xfrm>
      </p:grpSpPr>
      <p:sp>
        <p:nvSpPr>
          <p:cNvPr id="3529" name="Google Shape;3529;p54"/>
          <p:cNvSpPr txBox="1"/>
          <p:nvPr>
            <p:ph type="title"/>
          </p:nvPr>
        </p:nvSpPr>
        <p:spPr>
          <a:xfrm>
            <a:off x="720000" y="4013400"/>
            <a:ext cx="7704000" cy="590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Jésus, ta croix m’appelle à aimer 🤍</a:t>
            </a:r>
            <a:endParaRPr/>
          </a:p>
        </p:txBody>
      </p:sp>
      <p:sp>
        <p:nvSpPr>
          <p:cNvPr id="3530" name="Google Shape;3530;p54"/>
          <p:cNvSpPr/>
          <p:nvPr/>
        </p:nvSpPr>
        <p:spPr>
          <a:xfrm rot="932611">
            <a:off x="8068543" y="25913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1" name="Google Shape;3531;p54"/>
          <p:cNvSpPr/>
          <p:nvPr/>
        </p:nvSpPr>
        <p:spPr>
          <a:xfrm rot="-820355">
            <a:off x="2023552" y="3049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532" name="Google Shape;3532;p54"/>
          <p:cNvPicPr preferRelativeResize="0"/>
          <p:nvPr/>
        </p:nvPicPr>
        <p:blipFill>
          <a:blip r:embed="rId4">
            <a:alphaModFix/>
          </a:blip>
          <a:stretch>
            <a:fillRect/>
          </a:stretch>
        </p:blipFill>
        <p:spPr>
          <a:xfrm>
            <a:off x="8032324" y="66275"/>
            <a:ext cx="1010700" cy="9236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6" name="Shape 3536"/>
        <p:cNvGrpSpPr/>
        <p:nvPr/>
      </p:nvGrpSpPr>
      <p:grpSpPr>
        <a:xfrm>
          <a:off x="0" y="0"/>
          <a:ext cx="0" cy="0"/>
          <a:chOff x="0" y="0"/>
          <a:chExt cx="0" cy="0"/>
        </a:xfrm>
      </p:grpSpPr>
      <p:sp>
        <p:nvSpPr>
          <p:cNvPr id="3537" name="Google Shape;3537;p55"/>
          <p:cNvSpPr txBox="1"/>
          <p:nvPr>
            <p:ph idx="5" type="subTitle"/>
          </p:nvPr>
        </p:nvSpPr>
        <p:spPr>
          <a:xfrm>
            <a:off x="-7197" y="678275"/>
            <a:ext cx="3052800" cy="467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chemeClr val="dk2"/>
                </a:solidFill>
              </a:rPr>
              <a:t>Sem 1 : Le désert de Judée</a:t>
            </a:r>
            <a:endParaRPr>
              <a:solidFill>
                <a:schemeClr val="dk2"/>
              </a:solidFill>
            </a:endParaRPr>
          </a:p>
        </p:txBody>
      </p:sp>
      <p:sp>
        <p:nvSpPr>
          <p:cNvPr id="3538" name="Google Shape;3538;p55"/>
          <p:cNvSpPr txBox="1"/>
          <p:nvPr>
            <p:ph idx="6" type="subTitle"/>
          </p:nvPr>
        </p:nvSpPr>
        <p:spPr>
          <a:xfrm>
            <a:off x="-7197" y="2907200"/>
            <a:ext cx="3052800" cy="467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chemeClr val="dk2"/>
                </a:solidFill>
              </a:rPr>
              <a:t>Sem 4 : Nazareth</a:t>
            </a:r>
            <a:endParaRPr>
              <a:solidFill>
                <a:schemeClr val="dk2"/>
              </a:solidFill>
            </a:endParaRPr>
          </a:p>
        </p:txBody>
      </p:sp>
      <p:sp>
        <p:nvSpPr>
          <p:cNvPr id="3539" name="Google Shape;3539;p55"/>
          <p:cNvSpPr txBox="1"/>
          <p:nvPr>
            <p:ph type="title"/>
          </p:nvPr>
        </p:nvSpPr>
        <p:spPr>
          <a:xfrm>
            <a:off x="653325" y="-41025"/>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VIDÉOS EXPLICATIVES</a:t>
            </a:r>
            <a:endParaRPr>
              <a:solidFill>
                <a:srgbClr val="1B4FA1"/>
              </a:solidFill>
            </a:endParaRPr>
          </a:p>
        </p:txBody>
      </p:sp>
      <p:pic>
        <p:nvPicPr>
          <p:cNvPr id="3540" name="Google Shape;3540;p55"/>
          <p:cNvPicPr preferRelativeResize="0"/>
          <p:nvPr/>
        </p:nvPicPr>
        <p:blipFill>
          <a:blip r:embed="rId3">
            <a:alphaModFix/>
          </a:blip>
          <a:stretch>
            <a:fillRect/>
          </a:stretch>
        </p:blipFill>
        <p:spPr>
          <a:xfrm>
            <a:off x="4936699" y="16155"/>
            <a:ext cx="623175" cy="569475"/>
          </a:xfrm>
          <a:prstGeom prst="rect">
            <a:avLst/>
          </a:prstGeom>
          <a:noFill/>
          <a:ln>
            <a:noFill/>
          </a:ln>
        </p:spPr>
      </p:pic>
      <p:sp>
        <p:nvSpPr>
          <p:cNvPr id="3541" name="Google Shape;3541;p55"/>
          <p:cNvSpPr txBox="1"/>
          <p:nvPr>
            <p:ph idx="5" type="subTitle"/>
          </p:nvPr>
        </p:nvSpPr>
        <p:spPr>
          <a:xfrm>
            <a:off x="3045603" y="678275"/>
            <a:ext cx="3052800" cy="467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chemeClr val="dk2"/>
                </a:solidFill>
              </a:rPr>
              <a:t>Sem 2 : Le Mont Thabor</a:t>
            </a:r>
            <a:endParaRPr>
              <a:solidFill>
                <a:schemeClr val="dk2"/>
              </a:solidFill>
            </a:endParaRPr>
          </a:p>
        </p:txBody>
      </p:sp>
      <p:sp>
        <p:nvSpPr>
          <p:cNvPr id="3542" name="Google Shape;3542;p55"/>
          <p:cNvSpPr txBox="1"/>
          <p:nvPr>
            <p:ph idx="5" type="subTitle"/>
          </p:nvPr>
        </p:nvSpPr>
        <p:spPr>
          <a:xfrm>
            <a:off x="6098403" y="678275"/>
            <a:ext cx="3052800" cy="467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600">
                <a:solidFill>
                  <a:schemeClr val="dk2"/>
                </a:solidFill>
              </a:rPr>
              <a:t>Sem 3 : Le temple de Jérusalem</a:t>
            </a:r>
            <a:endParaRPr sz="1600">
              <a:solidFill>
                <a:schemeClr val="dk2"/>
              </a:solidFill>
            </a:endParaRPr>
          </a:p>
        </p:txBody>
      </p:sp>
      <p:sp>
        <p:nvSpPr>
          <p:cNvPr id="3543" name="Google Shape;3543;p55"/>
          <p:cNvSpPr txBox="1"/>
          <p:nvPr>
            <p:ph idx="6" type="subTitle"/>
          </p:nvPr>
        </p:nvSpPr>
        <p:spPr>
          <a:xfrm>
            <a:off x="3045603" y="2907200"/>
            <a:ext cx="3052800" cy="467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chemeClr val="dk2"/>
                </a:solidFill>
              </a:rPr>
              <a:t>Sem 5 : Jérusalem</a:t>
            </a:r>
            <a:endParaRPr>
              <a:solidFill>
                <a:schemeClr val="dk2"/>
              </a:solidFill>
            </a:endParaRPr>
          </a:p>
        </p:txBody>
      </p:sp>
      <p:sp>
        <p:nvSpPr>
          <p:cNvPr id="3544" name="Google Shape;3544;p55"/>
          <p:cNvSpPr txBox="1"/>
          <p:nvPr>
            <p:ph idx="6" type="subTitle"/>
          </p:nvPr>
        </p:nvSpPr>
        <p:spPr>
          <a:xfrm>
            <a:off x="6098403" y="2907200"/>
            <a:ext cx="3052800" cy="467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chemeClr val="dk2"/>
                </a:solidFill>
              </a:rPr>
              <a:t>Sem Sainte : Golgotha</a:t>
            </a:r>
            <a:endParaRPr>
              <a:solidFill>
                <a:schemeClr val="dk2"/>
              </a:solidFill>
            </a:endParaRPr>
          </a:p>
        </p:txBody>
      </p:sp>
      <p:pic>
        <p:nvPicPr>
          <p:cNvPr id="3545" name="Google Shape;3545;p55" title="Air carême_semaine1.mov">
            <a:hlinkClick r:id="rId4"/>
          </p:cNvPr>
          <p:cNvPicPr preferRelativeResize="0"/>
          <p:nvPr/>
        </p:nvPicPr>
        <p:blipFill>
          <a:blip r:embed="rId5">
            <a:alphaModFix/>
          </a:blip>
          <a:stretch>
            <a:fillRect/>
          </a:stretch>
        </p:blipFill>
        <p:spPr>
          <a:xfrm>
            <a:off x="25925" y="1186325"/>
            <a:ext cx="2986550" cy="1679924"/>
          </a:xfrm>
          <a:prstGeom prst="rect">
            <a:avLst/>
          </a:prstGeom>
          <a:noFill/>
          <a:ln cap="flat" cmpd="sng" w="19050">
            <a:solidFill>
              <a:srgbClr val="1B4FA1"/>
            </a:solidFill>
            <a:prstDash val="solid"/>
            <a:round/>
            <a:headEnd len="sm" w="sm" type="none"/>
            <a:tailEnd len="sm" w="sm" type="none"/>
          </a:ln>
        </p:spPr>
      </p:pic>
      <p:pic>
        <p:nvPicPr>
          <p:cNvPr id="3546" name="Google Shape;3546;p55" title="Air-careme_semaine2.mp4">
            <a:hlinkClick r:id="rId6"/>
          </p:cNvPr>
          <p:cNvPicPr preferRelativeResize="0"/>
          <p:nvPr/>
        </p:nvPicPr>
        <p:blipFill>
          <a:blip r:embed="rId7">
            <a:alphaModFix/>
          </a:blip>
          <a:stretch>
            <a:fillRect/>
          </a:stretch>
        </p:blipFill>
        <p:spPr>
          <a:xfrm>
            <a:off x="3078738" y="1186325"/>
            <a:ext cx="2986536" cy="1679924"/>
          </a:xfrm>
          <a:prstGeom prst="rect">
            <a:avLst/>
          </a:prstGeom>
          <a:noFill/>
          <a:ln cap="flat" cmpd="sng" w="19050">
            <a:solidFill>
              <a:srgbClr val="1B4FA1"/>
            </a:solidFill>
            <a:prstDash val="solid"/>
            <a:round/>
            <a:headEnd len="sm" w="sm" type="none"/>
            <a:tailEnd len="sm" w="sm" type="none"/>
          </a:ln>
        </p:spPr>
      </p:pic>
      <p:pic>
        <p:nvPicPr>
          <p:cNvPr id="3547" name="Google Shape;3547;p55" title="Air-careme_semaine3.mp4">
            <a:hlinkClick r:id="rId8"/>
          </p:cNvPr>
          <p:cNvPicPr preferRelativeResize="0"/>
          <p:nvPr/>
        </p:nvPicPr>
        <p:blipFill>
          <a:blip r:embed="rId9">
            <a:alphaModFix/>
          </a:blip>
          <a:stretch>
            <a:fillRect/>
          </a:stretch>
        </p:blipFill>
        <p:spPr>
          <a:xfrm>
            <a:off x="6131550" y="1186325"/>
            <a:ext cx="2986526" cy="1679924"/>
          </a:xfrm>
          <a:prstGeom prst="rect">
            <a:avLst/>
          </a:prstGeom>
          <a:noFill/>
          <a:ln cap="flat" cmpd="sng" w="19050">
            <a:solidFill>
              <a:srgbClr val="1B4FA1"/>
            </a:solidFill>
            <a:prstDash val="solid"/>
            <a:round/>
            <a:headEnd len="sm" w="sm" type="none"/>
            <a:tailEnd len="sm" w="sm" type="none"/>
          </a:ln>
        </p:spPr>
      </p:pic>
      <p:pic>
        <p:nvPicPr>
          <p:cNvPr id="3548" name="Google Shape;3548;p55" title="Air-careme_semaine4.mp4">
            <a:hlinkClick r:id="rId10"/>
          </p:cNvPr>
          <p:cNvPicPr preferRelativeResize="0"/>
          <p:nvPr/>
        </p:nvPicPr>
        <p:blipFill>
          <a:blip r:embed="rId11">
            <a:alphaModFix/>
          </a:blip>
          <a:stretch>
            <a:fillRect/>
          </a:stretch>
        </p:blipFill>
        <p:spPr>
          <a:xfrm>
            <a:off x="25925" y="3415250"/>
            <a:ext cx="2986546" cy="1679924"/>
          </a:xfrm>
          <a:prstGeom prst="rect">
            <a:avLst/>
          </a:prstGeom>
          <a:noFill/>
          <a:ln cap="flat" cmpd="sng" w="19050">
            <a:solidFill>
              <a:srgbClr val="1B4FA1"/>
            </a:solidFill>
            <a:prstDash val="solid"/>
            <a:round/>
            <a:headEnd len="sm" w="sm" type="none"/>
            <a:tailEnd len="sm" w="sm" type="none"/>
          </a:ln>
        </p:spPr>
      </p:pic>
      <p:pic>
        <p:nvPicPr>
          <p:cNvPr id="3549" name="Google Shape;3549;p55" title="Air-careme_semaine5.mp4">
            <a:hlinkClick r:id="rId12"/>
          </p:cNvPr>
          <p:cNvPicPr preferRelativeResize="0"/>
          <p:nvPr/>
        </p:nvPicPr>
        <p:blipFill>
          <a:blip r:embed="rId13">
            <a:alphaModFix/>
          </a:blip>
          <a:stretch>
            <a:fillRect/>
          </a:stretch>
        </p:blipFill>
        <p:spPr>
          <a:xfrm>
            <a:off x="3078750" y="3415250"/>
            <a:ext cx="2986517" cy="1679924"/>
          </a:xfrm>
          <a:prstGeom prst="rect">
            <a:avLst/>
          </a:prstGeom>
          <a:noFill/>
          <a:ln cap="flat" cmpd="sng" w="19050">
            <a:solidFill>
              <a:srgbClr val="1B4FA1"/>
            </a:solidFill>
            <a:prstDash val="solid"/>
            <a:round/>
            <a:headEnd len="sm" w="sm" type="none"/>
            <a:tailEnd len="sm" w="sm" type="none"/>
          </a:ln>
        </p:spPr>
      </p:pic>
      <p:pic>
        <p:nvPicPr>
          <p:cNvPr id="3550" name="Google Shape;3550;p55" title="Air-careme_semaine-sainte.mp4">
            <a:hlinkClick r:id="rId14"/>
          </p:cNvPr>
          <p:cNvPicPr preferRelativeResize="0"/>
          <p:nvPr/>
        </p:nvPicPr>
        <p:blipFill>
          <a:blip r:embed="rId11">
            <a:alphaModFix/>
          </a:blip>
          <a:stretch>
            <a:fillRect/>
          </a:stretch>
        </p:blipFill>
        <p:spPr>
          <a:xfrm>
            <a:off x="6131550" y="3415250"/>
            <a:ext cx="2986531" cy="1679924"/>
          </a:xfrm>
          <a:prstGeom prst="rect">
            <a:avLst/>
          </a:prstGeom>
          <a:noFill/>
          <a:ln cap="flat" cmpd="sng" w="1905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5"/>
                                        </p:tgtEl>
                                        <p:attrNameLst>
                                          <p:attrName>style.visibility</p:attrName>
                                        </p:attrNameLst>
                                      </p:cBhvr>
                                      <p:to>
                                        <p:strVal val="visible"/>
                                      </p:to>
                                    </p:set>
                                    <p:animEffect filter="fade" transition="in">
                                      <p:cBhvr>
                                        <p:cTn dur="1000"/>
                                        <p:tgtEl>
                                          <p:spTgt spid="354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6"/>
                                        </p:tgtEl>
                                        <p:attrNameLst>
                                          <p:attrName>style.visibility</p:attrName>
                                        </p:attrNameLst>
                                      </p:cBhvr>
                                      <p:to>
                                        <p:strVal val="visible"/>
                                      </p:to>
                                    </p:set>
                                    <p:animEffect filter="fade" transition="in">
                                      <p:cBhvr>
                                        <p:cTn dur="1000"/>
                                        <p:tgtEl>
                                          <p:spTgt spid="354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7"/>
                                        </p:tgtEl>
                                        <p:attrNameLst>
                                          <p:attrName>style.visibility</p:attrName>
                                        </p:attrNameLst>
                                      </p:cBhvr>
                                      <p:to>
                                        <p:strVal val="visible"/>
                                      </p:to>
                                    </p:set>
                                    <p:animEffect filter="fade" transition="in">
                                      <p:cBhvr>
                                        <p:cTn dur="1000"/>
                                        <p:tgtEl>
                                          <p:spTgt spid="354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8"/>
                                        </p:tgtEl>
                                        <p:attrNameLst>
                                          <p:attrName>style.visibility</p:attrName>
                                        </p:attrNameLst>
                                      </p:cBhvr>
                                      <p:to>
                                        <p:strVal val="visible"/>
                                      </p:to>
                                    </p:set>
                                    <p:animEffect filter="fade" transition="in">
                                      <p:cBhvr>
                                        <p:cTn dur="1000"/>
                                        <p:tgtEl>
                                          <p:spTgt spid="35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49"/>
                                        </p:tgtEl>
                                        <p:attrNameLst>
                                          <p:attrName>style.visibility</p:attrName>
                                        </p:attrNameLst>
                                      </p:cBhvr>
                                      <p:to>
                                        <p:strVal val="visible"/>
                                      </p:to>
                                    </p:set>
                                    <p:animEffect filter="fade" transition="in">
                                      <p:cBhvr>
                                        <p:cTn dur="1000"/>
                                        <p:tgtEl>
                                          <p:spTgt spid="354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50"/>
                                        </p:tgtEl>
                                        <p:attrNameLst>
                                          <p:attrName>style.visibility</p:attrName>
                                        </p:attrNameLst>
                                      </p:cBhvr>
                                      <p:to>
                                        <p:strVal val="visible"/>
                                      </p:to>
                                    </p:set>
                                    <p:animEffect filter="fade" transition="in">
                                      <p:cBhvr>
                                        <p:cTn dur="1000"/>
                                        <p:tgtEl>
                                          <p:spTgt spid="35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4" name="Shape 3554"/>
        <p:cNvGrpSpPr/>
        <p:nvPr/>
      </p:nvGrpSpPr>
      <p:grpSpPr>
        <a:xfrm>
          <a:off x="0" y="0"/>
          <a:ext cx="0" cy="0"/>
          <a:chOff x="0" y="0"/>
          <a:chExt cx="0" cy="0"/>
        </a:xfrm>
      </p:grpSpPr>
      <p:sp>
        <p:nvSpPr>
          <p:cNvPr id="3555" name="Google Shape;3555;p56"/>
          <p:cNvSpPr txBox="1"/>
          <p:nvPr>
            <p:ph type="title"/>
          </p:nvPr>
        </p:nvSpPr>
        <p:spPr>
          <a:xfrm>
            <a:off x="720225" y="1240038"/>
            <a:ext cx="1455900" cy="1314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1B4FA1"/>
                </a:solidFill>
              </a:rPr>
              <a:t>02</a:t>
            </a:r>
            <a:endParaRPr>
              <a:solidFill>
                <a:srgbClr val="1B4FA1"/>
              </a:solidFill>
            </a:endParaRPr>
          </a:p>
        </p:txBody>
      </p:sp>
      <p:sp>
        <p:nvSpPr>
          <p:cNvPr id="3556" name="Google Shape;3556;p56"/>
          <p:cNvSpPr txBox="1"/>
          <p:nvPr>
            <p:ph idx="1" type="subTitle"/>
          </p:nvPr>
        </p:nvSpPr>
        <p:spPr>
          <a:xfrm rot="237">
            <a:off x="720225" y="3420600"/>
            <a:ext cx="4360200" cy="665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Continuez d’approfondir le chant </a:t>
            </a:r>
            <a:r>
              <a:rPr i="1" lang="en"/>
              <a:t>Appelés à aimer</a:t>
            </a:r>
            <a:r>
              <a:rPr lang="en"/>
              <a:t> pendant le temps du Carême</a:t>
            </a:r>
            <a:endParaRPr/>
          </a:p>
        </p:txBody>
      </p:sp>
      <p:sp>
        <p:nvSpPr>
          <p:cNvPr id="3557" name="Google Shape;3557;p56"/>
          <p:cNvSpPr txBox="1"/>
          <p:nvPr>
            <p:ph idx="2" type="title"/>
          </p:nvPr>
        </p:nvSpPr>
        <p:spPr>
          <a:xfrm>
            <a:off x="720000" y="2578638"/>
            <a:ext cx="4360200" cy="841800"/>
          </a:xfrm>
          <a:prstGeom prst="rect">
            <a:avLst/>
          </a:prstGeom>
          <a:ln cap="flat" cmpd="sng" w="9525">
            <a:solidFill>
              <a:srgbClr val="1B4FA1"/>
            </a:solidFill>
            <a:prstDash val="solid"/>
            <a:round/>
            <a:headEnd len="sm" w="sm" type="none"/>
            <a:tailEnd len="sm" w="sm" type="none"/>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rgbClr val="1B4FA1"/>
                </a:solidFill>
              </a:rPr>
              <a:t>CHANT</a:t>
            </a:r>
            <a:endParaRPr>
              <a:solidFill>
                <a:srgbClr val="1B4FA1"/>
              </a:solidFill>
            </a:endParaRPr>
          </a:p>
        </p:txBody>
      </p:sp>
      <p:sp>
        <p:nvSpPr>
          <p:cNvPr id="3558" name="Google Shape;3558;p56"/>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Nous sommes fiers de vous dévoiler notre tout nouveau chant pastoral intitulé &quot;Appelés à aimer.&quot; Ce chant sera le guide spirituel de toutes les écoles francophones catholiques de l'Ontario cette année, marquant des moments importants tels que l'Avent, le Carême et la semaine de l'éducation catholique. La composition de cette magnifique chanson est l'œuvre de Brian St-Pierre et Jonathan Roy (responsable de l'éducation de la foi au CECCE). Félicitations à Rose et Naïka du Collège catholique Samuel Genest pour leur interprétation magique de cette chanson.&#10;&#10;&quot;Appelés à aimer&quot; nous rappelle notre vocation à aimer, et si nous répondons à cet appel, nous pouvons vivre des aventures extraordinaires dans la construction du Royaume de Dieu. Chacun de nous est appelé par son nom et invité à partager la joie de vivre.&#10;&#10;Ce chant viendra enrichir nos célébrations liturgiques et nos activités pastorales tout au long de cette année.&#10;&#10;Nous vous encourageons à partager ce chant dans vos réseaux, à télécharger la chanson et toutes les ressources qui l'accompagnent en suivant ce lien :&#10;&#10;https://docs.google.com/presentation/d/1LhEXlPsni2anFSblkWflEtsBixKAnou0du6MrSLIHoU/edit?usp=sharing&#10;&#10;Alors, êtes-vous prêts à répondre à l'appel à aimer ?&#10;&#10;CHANSON &#10;Composition, paroles, production et direction : Jonathan Roy&#10;Composition, musique et arrangements : Brian St-Pierre&#10;Chant : Rose Létang et Naïka Réjouis&#10;&#10;VIDÉOCLIP&#10;Réalisation et postproduction : Klash Média&#10;Coordination artistique : Jonathan Roy &#10;&#10;Merci aux collaborateurs suivants : &#10;&#10;- Paroisse Notre-Dame-de-Lourdes&#10;- Les bénévoles de la grotte Notre-Dame-de-Lourdes&#10;- Collège catholique Samuel-Genest&#10;- École élémentaire catholique Montfort&#10;- Équipe en construction identitaire du CECCE&#10;- Programme Passion Arts du CECCE&#10;- Conseil des écoles catholiques du Centre-Est&#10;- Office provincial de l'éducation de la foi catholique de l'Ontario&#10;&#10;© CECCE et OPÉCO" id="3559" name="Google Shape;3559;p56" title="Appelés à aimer">
            <a:hlinkClick r:id="rId3"/>
          </p:cNvPr>
          <p:cNvPicPr preferRelativeResize="0"/>
          <p:nvPr/>
        </p:nvPicPr>
        <p:blipFill>
          <a:blip r:embed="rId4">
            <a:alphaModFix/>
          </a:blip>
          <a:stretch>
            <a:fillRect/>
          </a:stretch>
        </p:blipFill>
        <p:spPr>
          <a:xfrm>
            <a:off x="5354275" y="1363650"/>
            <a:ext cx="3656525" cy="2056800"/>
          </a:xfrm>
          <a:prstGeom prst="rect">
            <a:avLst/>
          </a:prstGeom>
          <a:noFill/>
          <a:ln cap="flat" cmpd="sng" w="38100">
            <a:solidFill>
              <a:schemeClr val="dk2"/>
            </a:solidFill>
            <a:prstDash val="solid"/>
            <a:round/>
            <a:headEnd len="sm" w="sm" type="none"/>
            <a:tailEnd len="sm" w="sm" type="none"/>
          </a:ln>
        </p:spPr>
      </p:pic>
      <p:sp>
        <p:nvSpPr>
          <p:cNvPr id="3560" name="Google Shape;3560;p56"/>
          <p:cNvSpPr txBox="1"/>
          <p:nvPr/>
        </p:nvSpPr>
        <p:spPr>
          <a:xfrm>
            <a:off x="6508863" y="677700"/>
            <a:ext cx="1958700" cy="476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u="sng">
                <a:solidFill>
                  <a:schemeClr val="dk2"/>
                </a:solidFill>
                <a:latin typeface="Lato"/>
                <a:ea typeface="Lato"/>
                <a:cs typeface="Lato"/>
                <a:sym typeface="Lato"/>
                <a:hlinkClick r:id="rId5">
                  <a:extLst>
                    <a:ext uri="{A12FA001-AC4F-418D-AE19-62706E023703}">
                      <ahyp:hlinkClr val="tx"/>
                    </a:ext>
                  </a:extLst>
                </a:hlinkClick>
              </a:rPr>
              <a:t>Lien vers les ressources du chant </a:t>
            </a:r>
            <a:endParaRPr>
              <a:solidFill>
                <a:schemeClr val="dk2"/>
              </a:solidFill>
              <a:latin typeface="Lato"/>
              <a:ea typeface="Lato"/>
              <a:cs typeface="Lato"/>
              <a:sym typeface="Lato"/>
            </a:endParaRPr>
          </a:p>
        </p:txBody>
      </p:sp>
      <p:pic>
        <p:nvPicPr>
          <p:cNvPr id="3561" name="Google Shape;3561;p56">
            <a:hlinkClick r:id="rId6"/>
          </p:cNvPr>
          <p:cNvPicPr preferRelativeResize="0"/>
          <p:nvPr/>
        </p:nvPicPr>
        <p:blipFill>
          <a:blip r:embed="rId7">
            <a:alphaModFix/>
          </a:blip>
          <a:stretch>
            <a:fillRect/>
          </a:stretch>
        </p:blipFill>
        <p:spPr>
          <a:xfrm>
            <a:off x="5897513" y="592050"/>
            <a:ext cx="648000" cy="648000"/>
          </a:xfrm>
          <a:prstGeom prst="rect">
            <a:avLst/>
          </a:prstGeom>
          <a:noFill/>
          <a:ln>
            <a:noFill/>
          </a:ln>
        </p:spPr>
      </p:pic>
      <p:grpSp>
        <p:nvGrpSpPr>
          <p:cNvPr id="3562" name="Google Shape;3562;p56"/>
          <p:cNvGrpSpPr/>
          <p:nvPr/>
        </p:nvGrpSpPr>
        <p:grpSpPr>
          <a:xfrm rot="596788">
            <a:off x="3140147" y="432579"/>
            <a:ext cx="1653901" cy="1826050"/>
            <a:chOff x="4311277" y="3397377"/>
            <a:chExt cx="915038" cy="1010336"/>
          </a:xfrm>
        </p:grpSpPr>
        <p:sp>
          <p:nvSpPr>
            <p:cNvPr id="3563" name="Google Shape;3563;p56"/>
            <p:cNvSpPr/>
            <p:nvPr/>
          </p:nvSpPr>
          <p:spPr>
            <a:xfrm>
              <a:off x="4311277" y="3397377"/>
              <a:ext cx="915038" cy="1010336"/>
            </a:xfrm>
            <a:custGeom>
              <a:rect b="b" l="l" r="r" t="t"/>
              <a:pathLst>
                <a:path extrusionOk="0" h="68509" w="62047">
                  <a:moveTo>
                    <a:pt x="25860" y="0"/>
                  </a:moveTo>
                  <a:cubicBezTo>
                    <a:pt x="25137" y="0"/>
                    <a:pt x="24414" y="82"/>
                    <a:pt x="23717" y="241"/>
                  </a:cubicBezTo>
                  <a:cubicBezTo>
                    <a:pt x="20693" y="910"/>
                    <a:pt x="18051" y="2979"/>
                    <a:pt x="16268" y="5494"/>
                  </a:cubicBezTo>
                  <a:cubicBezTo>
                    <a:pt x="13658" y="9155"/>
                    <a:pt x="12098" y="13930"/>
                    <a:pt x="11747" y="18387"/>
                  </a:cubicBezTo>
                  <a:cubicBezTo>
                    <a:pt x="11270" y="24213"/>
                    <a:pt x="12798" y="30102"/>
                    <a:pt x="11620" y="35928"/>
                  </a:cubicBezTo>
                  <a:cubicBezTo>
                    <a:pt x="10952" y="39271"/>
                    <a:pt x="8914" y="42486"/>
                    <a:pt x="6654" y="45001"/>
                  </a:cubicBezTo>
                  <a:cubicBezTo>
                    <a:pt x="4680" y="47134"/>
                    <a:pt x="1751" y="48567"/>
                    <a:pt x="701" y="51432"/>
                  </a:cubicBezTo>
                  <a:cubicBezTo>
                    <a:pt x="0" y="53405"/>
                    <a:pt x="478" y="55634"/>
                    <a:pt x="1178" y="57608"/>
                  </a:cubicBezTo>
                  <a:cubicBezTo>
                    <a:pt x="2133" y="60282"/>
                    <a:pt x="3630" y="62733"/>
                    <a:pt x="5444" y="64866"/>
                  </a:cubicBezTo>
                  <a:cubicBezTo>
                    <a:pt x="8213" y="68048"/>
                    <a:pt x="12768" y="68392"/>
                    <a:pt x="17078" y="68392"/>
                  </a:cubicBezTo>
                  <a:cubicBezTo>
                    <a:pt x="18071" y="68392"/>
                    <a:pt x="19051" y="68374"/>
                    <a:pt x="19993" y="68368"/>
                  </a:cubicBezTo>
                  <a:cubicBezTo>
                    <a:pt x="20566" y="68368"/>
                    <a:pt x="21075" y="68368"/>
                    <a:pt x="21648" y="68400"/>
                  </a:cubicBezTo>
                  <a:cubicBezTo>
                    <a:pt x="24822" y="68473"/>
                    <a:pt x="27993" y="68508"/>
                    <a:pt x="31162" y="68508"/>
                  </a:cubicBezTo>
                  <a:cubicBezTo>
                    <a:pt x="37656" y="68508"/>
                    <a:pt x="44146" y="68359"/>
                    <a:pt x="50650" y="68081"/>
                  </a:cubicBezTo>
                  <a:cubicBezTo>
                    <a:pt x="50839" y="68074"/>
                    <a:pt x="51040" y="68070"/>
                    <a:pt x="51252" y="68070"/>
                  </a:cubicBezTo>
                  <a:cubicBezTo>
                    <a:pt x="52194" y="68070"/>
                    <a:pt x="53338" y="68133"/>
                    <a:pt x="54517" y="68133"/>
                  </a:cubicBezTo>
                  <a:cubicBezTo>
                    <a:pt x="57433" y="68133"/>
                    <a:pt x="60569" y="67750"/>
                    <a:pt x="61442" y="65089"/>
                  </a:cubicBezTo>
                  <a:cubicBezTo>
                    <a:pt x="62047" y="63306"/>
                    <a:pt x="60837" y="61428"/>
                    <a:pt x="60073" y="59709"/>
                  </a:cubicBezTo>
                  <a:cubicBezTo>
                    <a:pt x="58545" y="56207"/>
                    <a:pt x="58545" y="52228"/>
                    <a:pt x="58067" y="48471"/>
                  </a:cubicBezTo>
                  <a:cubicBezTo>
                    <a:pt x="57526" y="44205"/>
                    <a:pt x="56316" y="40067"/>
                    <a:pt x="54502" y="36151"/>
                  </a:cubicBezTo>
                  <a:cubicBezTo>
                    <a:pt x="53387" y="33827"/>
                    <a:pt x="52082" y="31694"/>
                    <a:pt x="49663" y="30548"/>
                  </a:cubicBezTo>
                  <a:cubicBezTo>
                    <a:pt x="48294" y="29879"/>
                    <a:pt x="46766" y="29561"/>
                    <a:pt x="45652" y="28511"/>
                  </a:cubicBezTo>
                  <a:cubicBezTo>
                    <a:pt x="44251" y="27205"/>
                    <a:pt x="43933" y="25104"/>
                    <a:pt x="44124" y="23226"/>
                  </a:cubicBezTo>
                  <a:cubicBezTo>
                    <a:pt x="44537" y="19215"/>
                    <a:pt x="46384" y="13580"/>
                    <a:pt x="41099" y="11829"/>
                  </a:cubicBezTo>
                  <a:cubicBezTo>
                    <a:pt x="39348" y="11256"/>
                    <a:pt x="37247" y="11543"/>
                    <a:pt x="35719" y="10460"/>
                  </a:cubicBezTo>
                  <a:cubicBezTo>
                    <a:pt x="33714" y="9028"/>
                    <a:pt x="33714" y="6003"/>
                    <a:pt x="32599" y="3775"/>
                  </a:cubicBezTo>
                  <a:cubicBezTo>
                    <a:pt x="31339" y="1180"/>
                    <a:pt x="28603" y="0"/>
                    <a:pt x="25860" y="0"/>
                  </a:cubicBezTo>
                  <a:close/>
                </a:path>
              </a:pathLst>
            </a:custGeom>
            <a:solidFill>
              <a:schemeClr val="accent5"/>
            </a:solidFill>
            <a:ln>
              <a:noFill/>
            </a:ln>
            <a:effectLst>
              <a:outerShdw rotWithShape="0" algn="bl" dir="5400000" dist="57150">
                <a:schemeClr val="dk1">
                  <a:alpha val="2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4" name="Google Shape;3564;p56"/>
            <p:cNvSpPr/>
            <p:nvPr/>
          </p:nvSpPr>
          <p:spPr>
            <a:xfrm>
              <a:off x="4374664" y="3458242"/>
              <a:ext cx="791557" cy="907015"/>
            </a:xfrm>
            <a:custGeom>
              <a:rect b="b" l="l" r="r" t="t"/>
              <a:pathLst>
                <a:path extrusionOk="0" h="61503" w="53674">
                  <a:moveTo>
                    <a:pt x="34284" y="18611"/>
                  </a:moveTo>
                  <a:cubicBezTo>
                    <a:pt x="34350" y="18661"/>
                    <a:pt x="34354" y="18693"/>
                    <a:pt x="34382" y="18749"/>
                  </a:cubicBezTo>
                  <a:cubicBezTo>
                    <a:pt x="34318" y="18685"/>
                    <a:pt x="34318" y="18653"/>
                    <a:pt x="34286" y="18621"/>
                  </a:cubicBezTo>
                  <a:cubicBezTo>
                    <a:pt x="34286" y="18621"/>
                    <a:pt x="34286" y="18617"/>
                    <a:pt x="34284" y="18611"/>
                  </a:cubicBezTo>
                  <a:close/>
                  <a:moveTo>
                    <a:pt x="34414" y="18781"/>
                  </a:moveTo>
                  <a:cubicBezTo>
                    <a:pt x="34445" y="18813"/>
                    <a:pt x="34477" y="18908"/>
                    <a:pt x="34541" y="18940"/>
                  </a:cubicBezTo>
                  <a:cubicBezTo>
                    <a:pt x="34477" y="18908"/>
                    <a:pt x="34445" y="18844"/>
                    <a:pt x="34414" y="18781"/>
                  </a:cubicBezTo>
                  <a:close/>
                  <a:moveTo>
                    <a:pt x="34636" y="19099"/>
                  </a:moveTo>
                  <a:lnTo>
                    <a:pt x="34636" y="19099"/>
                  </a:lnTo>
                  <a:cubicBezTo>
                    <a:pt x="34668" y="19115"/>
                    <a:pt x="34692" y="19147"/>
                    <a:pt x="34716" y="19179"/>
                  </a:cubicBezTo>
                  <a:lnTo>
                    <a:pt x="34636" y="19099"/>
                  </a:lnTo>
                  <a:close/>
                  <a:moveTo>
                    <a:pt x="36069" y="19449"/>
                  </a:moveTo>
                  <a:cubicBezTo>
                    <a:pt x="36068" y="19453"/>
                    <a:pt x="36062" y="19466"/>
                    <a:pt x="36054" y="19486"/>
                  </a:cubicBezTo>
                  <a:lnTo>
                    <a:pt x="36054" y="19486"/>
                  </a:lnTo>
                  <a:cubicBezTo>
                    <a:pt x="36059" y="19475"/>
                    <a:pt x="36065" y="19463"/>
                    <a:pt x="36069" y="19449"/>
                  </a:cubicBezTo>
                  <a:close/>
                  <a:moveTo>
                    <a:pt x="35018" y="19417"/>
                  </a:moveTo>
                  <a:lnTo>
                    <a:pt x="35018" y="19417"/>
                  </a:lnTo>
                  <a:cubicBezTo>
                    <a:pt x="35050" y="19449"/>
                    <a:pt x="35082" y="19449"/>
                    <a:pt x="35114" y="19513"/>
                  </a:cubicBezTo>
                  <a:cubicBezTo>
                    <a:pt x="35082" y="19481"/>
                    <a:pt x="35050" y="19449"/>
                    <a:pt x="35018" y="19417"/>
                  </a:cubicBezTo>
                  <a:close/>
                  <a:moveTo>
                    <a:pt x="20153" y="0"/>
                  </a:moveTo>
                  <a:cubicBezTo>
                    <a:pt x="17321" y="0"/>
                    <a:pt x="15069" y="3766"/>
                    <a:pt x="15854" y="5728"/>
                  </a:cubicBezTo>
                  <a:cubicBezTo>
                    <a:pt x="16713" y="7766"/>
                    <a:pt x="15026" y="9389"/>
                    <a:pt x="13530" y="9389"/>
                  </a:cubicBezTo>
                  <a:cubicBezTo>
                    <a:pt x="11715" y="9389"/>
                    <a:pt x="11938" y="11586"/>
                    <a:pt x="12607" y="12414"/>
                  </a:cubicBezTo>
                  <a:cubicBezTo>
                    <a:pt x="12352" y="12573"/>
                    <a:pt x="12193" y="12764"/>
                    <a:pt x="12193" y="13114"/>
                  </a:cubicBezTo>
                  <a:cubicBezTo>
                    <a:pt x="11811" y="13273"/>
                    <a:pt x="11652" y="13496"/>
                    <a:pt x="11620" y="13687"/>
                  </a:cubicBezTo>
                  <a:cubicBezTo>
                    <a:pt x="11524" y="13910"/>
                    <a:pt x="11620" y="14133"/>
                    <a:pt x="11620" y="14133"/>
                  </a:cubicBezTo>
                  <a:cubicBezTo>
                    <a:pt x="11174" y="14960"/>
                    <a:pt x="10983" y="15947"/>
                    <a:pt x="10983" y="17030"/>
                  </a:cubicBezTo>
                  <a:cubicBezTo>
                    <a:pt x="11079" y="21550"/>
                    <a:pt x="11206" y="24033"/>
                    <a:pt x="11811" y="25657"/>
                  </a:cubicBezTo>
                  <a:cubicBezTo>
                    <a:pt x="12097" y="26421"/>
                    <a:pt x="12511" y="27026"/>
                    <a:pt x="13084" y="27503"/>
                  </a:cubicBezTo>
                  <a:cubicBezTo>
                    <a:pt x="13371" y="27758"/>
                    <a:pt x="13721" y="28013"/>
                    <a:pt x="14103" y="28236"/>
                  </a:cubicBezTo>
                  <a:lnTo>
                    <a:pt x="14708" y="28618"/>
                  </a:lnTo>
                  <a:cubicBezTo>
                    <a:pt x="14740" y="28872"/>
                    <a:pt x="14835" y="29191"/>
                    <a:pt x="14867" y="29477"/>
                  </a:cubicBezTo>
                  <a:cubicBezTo>
                    <a:pt x="14867" y="29477"/>
                    <a:pt x="9232" y="38996"/>
                    <a:pt x="8914" y="39760"/>
                  </a:cubicBezTo>
                  <a:cubicBezTo>
                    <a:pt x="8755" y="40142"/>
                    <a:pt x="9169" y="42402"/>
                    <a:pt x="9614" y="44440"/>
                  </a:cubicBezTo>
                  <a:lnTo>
                    <a:pt x="6431" y="42243"/>
                  </a:lnTo>
                  <a:lnTo>
                    <a:pt x="0" y="49469"/>
                  </a:lnTo>
                  <a:lnTo>
                    <a:pt x="2006" y="55836"/>
                  </a:lnTo>
                  <a:lnTo>
                    <a:pt x="5317" y="56823"/>
                  </a:lnTo>
                  <a:lnTo>
                    <a:pt x="6399" y="57142"/>
                  </a:lnTo>
                  <a:lnTo>
                    <a:pt x="5762" y="59020"/>
                  </a:lnTo>
                  <a:lnTo>
                    <a:pt x="8468" y="60803"/>
                  </a:lnTo>
                  <a:lnTo>
                    <a:pt x="11970" y="59434"/>
                  </a:lnTo>
                  <a:lnTo>
                    <a:pt x="11461" y="58065"/>
                  </a:lnTo>
                  <a:lnTo>
                    <a:pt x="18337" y="58065"/>
                  </a:lnTo>
                  <a:lnTo>
                    <a:pt x="18846" y="59720"/>
                  </a:lnTo>
                  <a:lnTo>
                    <a:pt x="26487" y="61503"/>
                  </a:lnTo>
                  <a:lnTo>
                    <a:pt x="34636" y="59115"/>
                  </a:lnTo>
                  <a:lnTo>
                    <a:pt x="34159" y="58065"/>
                  </a:lnTo>
                  <a:lnTo>
                    <a:pt x="37979" y="58065"/>
                  </a:lnTo>
                  <a:lnTo>
                    <a:pt x="40653" y="57333"/>
                  </a:lnTo>
                  <a:cubicBezTo>
                    <a:pt x="41895" y="58256"/>
                    <a:pt x="43709" y="59529"/>
                    <a:pt x="44442" y="59688"/>
                  </a:cubicBezTo>
                  <a:cubicBezTo>
                    <a:pt x="44656" y="59735"/>
                    <a:pt x="44865" y="59757"/>
                    <a:pt x="45061" y="59757"/>
                  </a:cubicBezTo>
                  <a:cubicBezTo>
                    <a:pt x="45799" y="59757"/>
                    <a:pt x="46365" y="59454"/>
                    <a:pt x="46415" y="59052"/>
                  </a:cubicBezTo>
                  <a:cubicBezTo>
                    <a:pt x="46511" y="58924"/>
                    <a:pt x="46543" y="58765"/>
                    <a:pt x="46543" y="58638"/>
                  </a:cubicBezTo>
                  <a:cubicBezTo>
                    <a:pt x="46543" y="58479"/>
                    <a:pt x="46479" y="58288"/>
                    <a:pt x="46320" y="58160"/>
                  </a:cubicBezTo>
                  <a:cubicBezTo>
                    <a:pt x="46033" y="57938"/>
                    <a:pt x="45747" y="57746"/>
                    <a:pt x="45524" y="57524"/>
                  </a:cubicBezTo>
                  <a:cubicBezTo>
                    <a:pt x="45046" y="57142"/>
                    <a:pt x="44633" y="56823"/>
                    <a:pt x="44314" y="56537"/>
                  </a:cubicBezTo>
                  <a:cubicBezTo>
                    <a:pt x="44282" y="56505"/>
                    <a:pt x="44187" y="56473"/>
                    <a:pt x="44155" y="56378"/>
                  </a:cubicBezTo>
                  <a:lnTo>
                    <a:pt x="46797" y="55677"/>
                  </a:lnTo>
                  <a:lnTo>
                    <a:pt x="46797" y="55677"/>
                  </a:lnTo>
                  <a:cubicBezTo>
                    <a:pt x="46734" y="55868"/>
                    <a:pt x="46734" y="56027"/>
                    <a:pt x="46861" y="56218"/>
                  </a:cubicBezTo>
                  <a:cubicBezTo>
                    <a:pt x="46957" y="56346"/>
                    <a:pt x="47052" y="56473"/>
                    <a:pt x="47179" y="56569"/>
                  </a:cubicBezTo>
                  <a:lnTo>
                    <a:pt x="51573" y="59752"/>
                  </a:lnTo>
                  <a:lnTo>
                    <a:pt x="51764" y="59911"/>
                  </a:lnTo>
                  <a:cubicBezTo>
                    <a:pt x="51827" y="60007"/>
                    <a:pt x="51955" y="60039"/>
                    <a:pt x="52082" y="60070"/>
                  </a:cubicBezTo>
                  <a:cubicBezTo>
                    <a:pt x="52114" y="60070"/>
                    <a:pt x="52146" y="60070"/>
                    <a:pt x="52209" y="60134"/>
                  </a:cubicBezTo>
                  <a:cubicBezTo>
                    <a:pt x="52273" y="60166"/>
                    <a:pt x="52305" y="60166"/>
                    <a:pt x="52400" y="60166"/>
                  </a:cubicBezTo>
                  <a:lnTo>
                    <a:pt x="52751" y="60166"/>
                  </a:lnTo>
                  <a:cubicBezTo>
                    <a:pt x="52782" y="60166"/>
                    <a:pt x="52846" y="60134"/>
                    <a:pt x="52910" y="60134"/>
                  </a:cubicBezTo>
                  <a:cubicBezTo>
                    <a:pt x="53005" y="60134"/>
                    <a:pt x="53037" y="60134"/>
                    <a:pt x="53101" y="60070"/>
                  </a:cubicBezTo>
                  <a:cubicBezTo>
                    <a:pt x="53196" y="60039"/>
                    <a:pt x="53260" y="60007"/>
                    <a:pt x="53387" y="59975"/>
                  </a:cubicBezTo>
                  <a:cubicBezTo>
                    <a:pt x="53546" y="59879"/>
                    <a:pt x="53674" y="59657"/>
                    <a:pt x="53674" y="59434"/>
                  </a:cubicBezTo>
                  <a:cubicBezTo>
                    <a:pt x="53674" y="59338"/>
                    <a:pt x="53642" y="59179"/>
                    <a:pt x="53515" y="59084"/>
                  </a:cubicBezTo>
                  <a:cubicBezTo>
                    <a:pt x="53164" y="58606"/>
                    <a:pt x="52878" y="58351"/>
                    <a:pt x="52623" y="58097"/>
                  </a:cubicBezTo>
                  <a:cubicBezTo>
                    <a:pt x="52273" y="57746"/>
                    <a:pt x="52018" y="57396"/>
                    <a:pt x="51732" y="57110"/>
                  </a:cubicBezTo>
                  <a:cubicBezTo>
                    <a:pt x="51700" y="57014"/>
                    <a:pt x="51573" y="56855"/>
                    <a:pt x="51413" y="56664"/>
                  </a:cubicBezTo>
                  <a:cubicBezTo>
                    <a:pt x="51031" y="56187"/>
                    <a:pt x="50809" y="55741"/>
                    <a:pt x="50554" y="55327"/>
                  </a:cubicBezTo>
                  <a:cubicBezTo>
                    <a:pt x="50554" y="55327"/>
                    <a:pt x="50490" y="54881"/>
                    <a:pt x="50299" y="54754"/>
                  </a:cubicBezTo>
                  <a:cubicBezTo>
                    <a:pt x="50076" y="54372"/>
                    <a:pt x="49854" y="53894"/>
                    <a:pt x="49535" y="53353"/>
                  </a:cubicBezTo>
                  <a:cubicBezTo>
                    <a:pt x="49854" y="53321"/>
                    <a:pt x="50204" y="53258"/>
                    <a:pt x="50522" y="53130"/>
                  </a:cubicBezTo>
                  <a:cubicBezTo>
                    <a:pt x="50840" y="52016"/>
                    <a:pt x="50204" y="47082"/>
                    <a:pt x="49089" y="42020"/>
                  </a:cubicBezTo>
                  <a:cubicBezTo>
                    <a:pt x="48485" y="39282"/>
                    <a:pt x="47752" y="36449"/>
                    <a:pt x="46734" y="34061"/>
                  </a:cubicBezTo>
                  <a:cubicBezTo>
                    <a:pt x="46161" y="32597"/>
                    <a:pt x="45524" y="31387"/>
                    <a:pt x="44824" y="30655"/>
                  </a:cubicBezTo>
                  <a:cubicBezTo>
                    <a:pt x="43041" y="30082"/>
                    <a:pt x="41417" y="29700"/>
                    <a:pt x="40303" y="29413"/>
                  </a:cubicBezTo>
                  <a:cubicBezTo>
                    <a:pt x="40144" y="29095"/>
                    <a:pt x="39953" y="28809"/>
                    <a:pt x="39698" y="28522"/>
                  </a:cubicBezTo>
                  <a:cubicBezTo>
                    <a:pt x="39189" y="27885"/>
                    <a:pt x="38679" y="27376"/>
                    <a:pt x="37915" y="27185"/>
                  </a:cubicBezTo>
                  <a:cubicBezTo>
                    <a:pt x="35878" y="26739"/>
                    <a:pt x="33331" y="26676"/>
                    <a:pt x="31135" y="26676"/>
                  </a:cubicBezTo>
                  <a:cubicBezTo>
                    <a:pt x="33935" y="24088"/>
                    <a:pt x="35862" y="19929"/>
                    <a:pt x="36054" y="19486"/>
                  </a:cubicBezTo>
                  <a:lnTo>
                    <a:pt x="36054" y="19486"/>
                  </a:lnTo>
                  <a:cubicBezTo>
                    <a:pt x="36020" y="19554"/>
                    <a:pt x="35969" y="19581"/>
                    <a:pt x="35942" y="19608"/>
                  </a:cubicBezTo>
                  <a:lnTo>
                    <a:pt x="35751" y="19608"/>
                  </a:lnTo>
                  <a:cubicBezTo>
                    <a:pt x="35814" y="19608"/>
                    <a:pt x="35846" y="19577"/>
                    <a:pt x="35878" y="19577"/>
                  </a:cubicBezTo>
                  <a:cubicBezTo>
                    <a:pt x="35974" y="19545"/>
                    <a:pt x="36005" y="19481"/>
                    <a:pt x="36037" y="19417"/>
                  </a:cubicBezTo>
                  <a:cubicBezTo>
                    <a:pt x="36324" y="19004"/>
                    <a:pt x="36228" y="18112"/>
                    <a:pt x="35400" y="17348"/>
                  </a:cubicBezTo>
                  <a:lnTo>
                    <a:pt x="35878" y="16425"/>
                  </a:lnTo>
                  <a:lnTo>
                    <a:pt x="36196" y="15820"/>
                  </a:lnTo>
                  <a:cubicBezTo>
                    <a:pt x="36642" y="15406"/>
                    <a:pt x="36929" y="14769"/>
                    <a:pt x="37024" y="14387"/>
                  </a:cubicBezTo>
                  <a:cubicBezTo>
                    <a:pt x="37024" y="14356"/>
                    <a:pt x="37088" y="14324"/>
                    <a:pt x="37088" y="14292"/>
                  </a:cubicBezTo>
                  <a:lnTo>
                    <a:pt x="37120" y="14228"/>
                  </a:lnTo>
                  <a:cubicBezTo>
                    <a:pt x="37151" y="14165"/>
                    <a:pt x="37151" y="14069"/>
                    <a:pt x="37088" y="14037"/>
                  </a:cubicBezTo>
                  <a:lnTo>
                    <a:pt x="36960" y="13974"/>
                  </a:lnTo>
                  <a:cubicBezTo>
                    <a:pt x="36944" y="13942"/>
                    <a:pt x="36921" y="13926"/>
                    <a:pt x="36897" y="13926"/>
                  </a:cubicBezTo>
                  <a:cubicBezTo>
                    <a:pt x="36873" y="13926"/>
                    <a:pt x="36849" y="13942"/>
                    <a:pt x="36833" y="13974"/>
                  </a:cubicBezTo>
                  <a:lnTo>
                    <a:pt x="36801" y="13910"/>
                  </a:lnTo>
                  <a:lnTo>
                    <a:pt x="36865" y="13846"/>
                  </a:lnTo>
                  <a:cubicBezTo>
                    <a:pt x="36929" y="13751"/>
                    <a:pt x="36929" y="13655"/>
                    <a:pt x="36833" y="13592"/>
                  </a:cubicBezTo>
                  <a:lnTo>
                    <a:pt x="36706" y="13528"/>
                  </a:lnTo>
                  <a:cubicBezTo>
                    <a:pt x="36679" y="13515"/>
                    <a:pt x="36648" y="13507"/>
                    <a:pt x="36617" y="13507"/>
                  </a:cubicBezTo>
                  <a:cubicBezTo>
                    <a:pt x="36574" y="13507"/>
                    <a:pt x="36533" y="13522"/>
                    <a:pt x="36515" y="13560"/>
                  </a:cubicBezTo>
                  <a:cubicBezTo>
                    <a:pt x="36515" y="13560"/>
                    <a:pt x="36483" y="13560"/>
                    <a:pt x="36483" y="13528"/>
                  </a:cubicBezTo>
                  <a:lnTo>
                    <a:pt x="36515" y="13432"/>
                  </a:lnTo>
                  <a:cubicBezTo>
                    <a:pt x="36547" y="13369"/>
                    <a:pt x="36515" y="13241"/>
                    <a:pt x="36451" y="13210"/>
                  </a:cubicBezTo>
                  <a:lnTo>
                    <a:pt x="36292" y="13114"/>
                  </a:lnTo>
                  <a:cubicBezTo>
                    <a:pt x="36269" y="13107"/>
                    <a:pt x="36245" y="13103"/>
                    <a:pt x="36221" y="13103"/>
                  </a:cubicBezTo>
                  <a:cubicBezTo>
                    <a:pt x="36142" y="13103"/>
                    <a:pt x="36062" y="13144"/>
                    <a:pt x="36037" y="13241"/>
                  </a:cubicBezTo>
                  <a:lnTo>
                    <a:pt x="36037" y="13273"/>
                  </a:lnTo>
                  <a:lnTo>
                    <a:pt x="36005" y="13273"/>
                  </a:lnTo>
                  <a:cubicBezTo>
                    <a:pt x="36005" y="13210"/>
                    <a:pt x="35974" y="13114"/>
                    <a:pt x="35878" y="13114"/>
                  </a:cubicBezTo>
                  <a:lnTo>
                    <a:pt x="35751" y="13082"/>
                  </a:lnTo>
                  <a:cubicBezTo>
                    <a:pt x="35739" y="13077"/>
                    <a:pt x="35727" y="13074"/>
                    <a:pt x="35714" y="13074"/>
                  </a:cubicBezTo>
                  <a:cubicBezTo>
                    <a:pt x="35655" y="13074"/>
                    <a:pt x="35586" y="13131"/>
                    <a:pt x="35560" y="13210"/>
                  </a:cubicBezTo>
                  <a:lnTo>
                    <a:pt x="35560" y="13178"/>
                  </a:lnTo>
                  <a:lnTo>
                    <a:pt x="35591" y="11299"/>
                  </a:lnTo>
                  <a:cubicBezTo>
                    <a:pt x="35591" y="11172"/>
                    <a:pt x="35528" y="11108"/>
                    <a:pt x="35400" y="11108"/>
                  </a:cubicBezTo>
                  <a:cubicBezTo>
                    <a:pt x="35369" y="11108"/>
                    <a:pt x="35337" y="11140"/>
                    <a:pt x="35337" y="11140"/>
                  </a:cubicBezTo>
                  <a:cubicBezTo>
                    <a:pt x="35273" y="11172"/>
                    <a:pt x="35273" y="11204"/>
                    <a:pt x="35273" y="11268"/>
                  </a:cubicBezTo>
                  <a:cubicBezTo>
                    <a:pt x="35209" y="11618"/>
                    <a:pt x="35018" y="12700"/>
                    <a:pt x="34891" y="13528"/>
                  </a:cubicBezTo>
                  <a:cubicBezTo>
                    <a:pt x="34732" y="13655"/>
                    <a:pt x="34573" y="13814"/>
                    <a:pt x="34541" y="14005"/>
                  </a:cubicBezTo>
                  <a:cubicBezTo>
                    <a:pt x="34445" y="14610"/>
                    <a:pt x="34605" y="15247"/>
                    <a:pt x="34605" y="15247"/>
                  </a:cubicBezTo>
                  <a:cubicBezTo>
                    <a:pt x="34541" y="15438"/>
                    <a:pt x="34414" y="15597"/>
                    <a:pt x="34254" y="15756"/>
                  </a:cubicBezTo>
                  <a:cubicBezTo>
                    <a:pt x="34223" y="15756"/>
                    <a:pt x="34223" y="15725"/>
                    <a:pt x="34159" y="15725"/>
                  </a:cubicBezTo>
                  <a:cubicBezTo>
                    <a:pt x="34032" y="15661"/>
                    <a:pt x="33928" y="15629"/>
                    <a:pt x="33829" y="15629"/>
                  </a:cubicBezTo>
                  <a:cubicBezTo>
                    <a:pt x="33729" y="15629"/>
                    <a:pt x="33634" y="15661"/>
                    <a:pt x="33522" y="15725"/>
                  </a:cubicBezTo>
                  <a:cubicBezTo>
                    <a:pt x="33427" y="15788"/>
                    <a:pt x="33331" y="15884"/>
                    <a:pt x="33299" y="15947"/>
                  </a:cubicBezTo>
                  <a:cubicBezTo>
                    <a:pt x="33299" y="15947"/>
                    <a:pt x="30721" y="18208"/>
                    <a:pt x="28588" y="20691"/>
                  </a:cubicBezTo>
                  <a:lnTo>
                    <a:pt x="27728" y="18112"/>
                  </a:lnTo>
                  <a:cubicBezTo>
                    <a:pt x="27760" y="18048"/>
                    <a:pt x="27792" y="17985"/>
                    <a:pt x="27792" y="17953"/>
                  </a:cubicBezTo>
                  <a:cubicBezTo>
                    <a:pt x="27792" y="17857"/>
                    <a:pt x="27728" y="17826"/>
                    <a:pt x="27633" y="17826"/>
                  </a:cubicBezTo>
                  <a:lnTo>
                    <a:pt x="27569" y="17635"/>
                  </a:lnTo>
                  <a:lnTo>
                    <a:pt x="27696" y="17571"/>
                  </a:lnTo>
                  <a:cubicBezTo>
                    <a:pt x="27760" y="17539"/>
                    <a:pt x="27792" y="17475"/>
                    <a:pt x="27760" y="17380"/>
                  </a:cubicBezTo>
                  <a:cubicBezTo>
                    <a:pt x="27738" y="17335"/>
                    <a:pt x="27715" y="17290"/>
                    <a:pt x="27670" y="17290"/>
                  </a:cubicBezTo>
                  <a:cubicBezTo>
                    <a:pt x="27651" y="17290"/>
                    <a:pt x="27629" y="17298"/>
                    <a:pt x="27601" y="17316"/>
                  </a:cubicBezTo>
                  <a:lnTo>
                    <a:pt x="27442" y="17348"/>
                  </a:lnTo>
                  <a:lnTo>
                    <a:pt x="27378" y="17093"/>
                  </a:lnTo>
                  <a:cubicBezTo>
                    <a:pt x="27442" y="17062"/>
                    <a:pt x="27474" y="17030"/>
                    <a:pt x="27442" y="16934"/>
                  </a:cubicBezTo>
                  <a:cubicBezTo>
                    <a:pt x="27442" y="16871"/>
                    <a:pt x="27378" y="16839"/>
                    <a:pt x="27283" y="16839"/>
                  </a:cubicBezTo>
                  <a:lnTo>
                    <a:pt x="25850" y="12605"/>
                  </a:lnTo>
                  <a:lnTo>
                    <a:pt x="25691" y="12637"/>
                  </a:lnTo>
                  <a:lnTo>
                    <a:pt x="24863" y="12891"/>
                  </a:lnTo>
                  <a:lnTo>
                    <a:pt x="24831" y="12796"/>
                  </a:lnTo>
                  <a:lnTo>
                    <a:pt x="24672" y="12796"/>
                  </a:lnTo>
                  <a:lnTo>
                    <a:pt x="23940" y="13178"/>
                  </a:lnTo>
                  <a:cubicBezTo>
                    <a:pt x="23572" y="12678"/>
                    <a:pt x="23117" y="12635"/>
                    <a:pt x="22934" y="12635"/>
                  </a:cubicBezTo>
                  <a:cubicBezTo>
                    <a:pt x="22895" y="12635"/>
                    <a:pt x="22869" y="12637"/>
                    <a:pt x="22858" y="12637"/>
                  </a:cubicBezTo>
                  <a:cubicBezTo>
                    <a:pt x="23908" y="12223"/>
                    <a:pt x="24290" y="11045"/>
                    <a:pt x="24290" y="10472"/>
                  </a:cubicBezTo>
                  <a:cubicBezTo>
                    <a:pt x="24417" y="9899"/>
                    <a:pt x="24449" y="9230"/>
                    <a:pt x="24449" y="8721"/>
                  </a:cubicBezTo>
                  <a:cubicBezTo>
                    <a:pt x="24577" y="8275"/>
                    <a:pt x="24768" y="7766"/>
                    <a:pt x="25054" y="7161"/>
                  </a:cubicBezTo>
                  <a:cubicBezTo>
                    <a:pt x="25691" y="5760"/>
                    <a:pt x="26105" y="3786"/>
                    <a:pt x="24258" y="2067"/>
                  </a:cubicBezTo>
                  <a:cubicBezTo>
                    <a:pt x="23886" y="425"/>
                    <a:pt x="22639" y="168"/>
                    <a:pt x="21898" y="168"/>
                  </a:cubicBezTo>
                  <a:cubicBezTo>
                    <a:pt x="21562" y="168"/>
                    <a:pt x="21329" y="221"/>
                    <a:pt x="21329" y="221"/>
                  </a:cubicBezTo>
                  <a:cubicBezTo>
                    <a:pt x="20931" y="69"/>
                    <a:pt x="20537" y="0"/>
                    <a:pt x="20153"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5" name="Google Shape;3565;p56"/>
            <p:cNvSpPr/>
            <p:nvPr/>
          </p:nvSpPr>
          <p:spPr>
            <a:xfrm>
              <a:off x="4373720" y="4079358"/>
              <a:ext cx="207999" cy="230533"/>
            </a:xfrm>
            <a:custGeom>
              <a:rect b="b" l="l" r="r" t="t"/>
              <a:pathLst>
                <a:path extrusionOk="0" h="15632" w="14104">
                  <a:moveTo>
                    <a:pt x="6463" y="1"/>
                  </a:moveTo>
                  <a:lnTo>
                    <a:pt x="0" y="7195"/>
                  </a:lnTo>
                  <a:lnTo>
                    <a:pt x="2038" y="13562"/>
                  </a:lnTo>
                  <a:lnTo>
                    <a:pt x="5381" y="14549"/>
                  </a:lnTo>
                  <a:lnTo>
                    <a:pt x="8914" y="15631"/>
                  </a:lnTo>
                  <a:lnTo>
                    <a:pt x="14103" y="12480"/>
                  </a:lnTo>
                  <a:lnTo>
                    <a:pt x="12989" y="4489"/>
                  </a:lnTo>
                  <a:lnTo>
                    <a:pt x="646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6" name="Google Shape;3566;p56"/>
            <p:cNvSpPr/>
            <p:nvPr/>
          </p:nvSpPr>
          <p:spPr>
            <a:xfrm>
              <a:off x="4453064" y="4079358"/>
              <a:ext cx="128657" cy="230533"/>
            </a:xfrm>
            <a:custGeom>
              <a:rect b="b" l="l" r="r" t="t"/>
              <a:pathLst>
                <a:path extrusionOk="0" h="15632" w="8724">
                  <a:moveTo>
                    <a:pt x="1083" y="1"/>
                  </a:moveTo>
                  <a:lnTo>
                    <a:pt x="4107" y="4680"/>
                  </a:lnTo>
                  <a:lnTo>
                    <a:pt x="128" y="11334"/>
                  </a:lnTo>
                  <a:lnTo>
                    <a:pt x="1" y="14549"/>
                  </a:lnTo>
                  <a:lnTo>
                    <a:pt x="3534" y="15631"/>
                  </a:lnTo>
                  <a:lnTo>
                    <a:pt x="8723" y="12480"/>
                  </a:lnTo>
                  <a:lnTo>
                    <a:pt x="7609" y="4489"/>
                  </a:lnTo>
                  <a:lnTo>
                    <a:pt x="1083" y="1"/>
                  </a:ln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7" name="Google Shape;3567;p56"/>
            <p:cNvSpPr/>
            <p:nvPr/>
          </p:nvSpPr>
          <p:spPr>
            <a:xfrm>
              <a:off x="4501423" y="3890612"/>
              <a:ext cx="590623" cy="422088"/>
            </a:xfrm>
            <a:custGeom>
              <a:rect b="b" l="l" r="r" t="t"/>
              <a:pathLst>
                <a:path extrusionOk="0" h="28621" w="40049">
                  <a:moveTo>
                    <a:pt x="6272" y="1"/>
                  </a:moveTo>
                  <a:cubicBezTo>
                    <a:pt x="6272" y="1"/>
                    <a:pt x="637" y="9488"/>
                    <a:pt x="319" y="10284"/>
                  </a:cubicBezTo>
                  <a:cubicBezTo>
                    <a:pt x="1" y="11080"/>
                    <a:pt x="1847" y="18561"/>
                    <a:pt x="1847" y="18561"/>
                  </a:cubicBezTo>
                  <a:lnTo>
                    <a:pt x="255" y="28621"/>
                  </a:lnTo>
                  <a:lnTo>
                    <a:pt x="29384" y="28621"/>
                  </a:lnTo>
                  <a:lnTo>
                    <a:pt x="40049" y="25692"/>
                  </a:lnTo>
                  <a:lnTo>
                    <a:pt x="37820" y="17797"/>
                  </a:lnTo>
                  <a:lnTo>
                    <a:pt x="25246" y="10729"/>
                  </a:lnTo>
                  <a:lnTo>
                    <a:pt x="22030" y="8883"/>
                  </a:lnTo>
                  <a:lnTo>
                    <a:pt x="8309" y="1179"/>
                  </a:lnTo>
                  <a:lnTo>
                    <a:pt x="6941" y="415"/>
                  </a:lnTo>
                  <a:lnTo>
                    <a:pt x="627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8" name="Google Shape;3568;p56"/>
            <p:cNvSpPr/>
            <p:nvPr/>
          </p:nvSpPr>
          <p:spPr>
            <a:xfrm>
              <a:off x="4501423" y="3890155"/>
              <a:ext cx="155881" cy="422073"/>
            </a:xfrm>
            <a:custGeom>
              <a:rect b="b" l="l" r="r" t="t"/>
              <a:pathLst>
                <a:path extrusionOk="0" h="28620" w="10570">
                  <a:moveTo>
                    <a:pt x="6272" y="0"/>
                  </a:moveTo>
                  <a:cubicBezTo>
                    <a:pt x="6272" y="0"/>
                    <a:pt x="637" y="9487"/>
                    <a:pt x="319" y="10283"/>
                  </a:cubicBezTo>
                  <a:cubicBezTo>
                    <a:pt x="1" y="11079"/>
                    <a:pt x="1847" y="18560"/>
                    <a:pt x="1847" y="18560"/>
                  </a:cubicBezTo>
                  <a:lnTo>
                    <a:pt x="255" y="28620"/>
                  </a:lnTo>
                  <a:lnTo>
                    <a:pt x="10220" y="28620"/>
                  </a:lnTo>
                  <a:lnTo>
                    <a:pt x="10570" y="19451"/>
                  </a:lnTo>
                  <a:lnTo>
                    <a:pt x="4394" y="11779"/>
                  </a:lnTo>
                  <a:lnTo>
                    <a:pt x="5508" y="6494"/>
                  </a:lnTo>
                  <a:lnTo>
                    <a:pt x="6590" y="1560"/>
                  </a:lnTo>
                  <a:cubicBezTo>
                    <a:pt x="6590" y="1560"/>
                    <a:pt x="7545" y="1305"/>
                    <a:pt x="8309" y="1146"/>
                  </a:cubicBezTo>
                  <a:lnTo>
                    <a:pt x="6941" y="414"/>
                  </a:lnTo>
                  <a:lnTo>
                    <a:pt x="6272"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9" name="Google Shape;3569;p56"/>
            <p:cNvSpPr/>
            <p:nvPr/>
          </p:nvSpPr>
          <p:spPr>
            <a:xfrm>
              <a:off x="4810350" y="4048844"/>
              <a:ext cx="281707" cy="263862"/>
            </a:xfrm>
            <a:custGeom>
              <a:rect b="b" l="l" r="r" t="t"/>
              <a:pathLst>
                <a:path extrusionOk="0" h="17892" w="19102">
                  <a:moveTo>
                    <a:pt x="4362" y="0"/>
                  </a:moveTo>
                  <a:cubicBezTo>
                    <a:pt x="1911" y="160"/>
                    <a:pt x="1" y="319"/>
                    <a:pt x="1" y="319"/>
                  </a:cubicBezTo>
                  <a:cubicBezTo>
                    <a:pt x="1" y="828"/>
                    <a:pt x="1656" y="14071"/>
                    <a:pt x="2134" y="17892"/>
                  </a:cubicBezTo>
                  <a:lnTo>
                    <a:pt x="8437" y="17892"/>
                  </a:lnTo>
                  <a:lnTo>
                    <a:pt x="19102" y="14963"/>
                  </a:lnTo>
                  <a:lnTo>
                    <a:pt x="16937" y="7068"/>
                  </a:lnTo>
                  <a:lnTo>
                    <a:pt x="4362"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0" name="Google Shape;3570;p56"/>
            <p:cNvSpPr/>
            <p:nvPr/>
          </p:nvSpPr>
          <p:spPr>
            <a:xfrm>
              <a:off x="4583584" y="3907056"/>
              <a:ext cx="266207" cy="150631"/>
            </a:xfrm>
            <a:custGeom>
              <a:rect b="b" l="l" r="r" t="t"/>
              <a:pathLst>
                <a:path extrusionOk="0" h="10214" w="18051">
                  <a:moveTo>
                    <a:pt x="2770" y="0"/>
                  </a:moveTo>
                  <a:cubicBezTo>
                    <a:pt x="2006" y="159"/>
                    <a:pt x="1051" y="414"/>
                    <a:pt x="1051" y="414"/>
                  </a:cubicBezTo>
                  <a:lnTo>
                    <a:pt x="1" y="5348"/>
                  </a:lnTo>
                  <a:cubicBezTo>
                    <a:pt x="414" y="5953"/>
                    <a:pt x="2420" y="8405"/>
                    <a:pt x="4139" y="9360"/>
                  </a:cubicBezTo>
                  <a:cubicBezTo>
                    <a:pt x="5460" y="10096"/>
                    <a:pt x="11417" y="10213"/>
                    <a:pt x="15095" y="10213"/>
                  </a:cubicBezTo>
                  <a:cubicBezTo>
                    <a:pt x="16825" y="10213"/>
                    <a:pt x="18051" y="10187"/>
                    <a:pt x="18051" y="10187"/>
                  </a:cubicBezTo>
                  <a:lnTo>
                    <a:pt x="16491" y="7736"/>
                  </a:lnTo>
                  <a:lnTo>
                    <a:pt x="2770"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1" name="Google Shape;3571;p56"/>
            <p:cNvSpPr/>
            <p:nvPr/>
          </p:nvSpPr>
          <p:spPr>
            <a:xfrm>
              <a:off x="4656823" y="3459201"/>
              <a:ext cx="102834" cy="186777"/>
            </a:xfrm>
            <a:custGeom>
              <a:rect b="b" l="l" r="r" t="t"/>
              <a:pathLst>
                <a:path extrusionOk="0" h="12665" w="6973">
                  <a:moveTo>
                    <a:pt x="2775" y="0"/>
                  </a:moveTo>
                  <a:cubicBezTo>
                    <a:pt x="2417" y="0"/>
                    <a:pt x="2166" y="60"/>
                    <a:pt x="2166" y="60"/>
                  </a:cubicBezTo>
                  <a:lnTo>
                    <a:pt x="4012" y="4868"/>
                  </a:lnTo>
                  <a:cubicBezTo>
                    <a:pt x="4012" y="4868"/>
                    <a:pt x="2166" y="6746"/>
                    <a:pt x="2038" y="6778"/>
                  </a:cubicBezTo>
                  <a:cubicBezTo>
                    <a:pt x="1879" y="6809"/>
                    <a:pt x="1" y="10821"/>
                    <a:pt x="1" y="10821"/>
                  </a:cubicBezTo>
                  <a:cubicBezTo>
                    <a:pt x="1" y="10821"/>
                    <a:pt x="192" y="12317"/>
                    <a:pt x="2420" y="12635"/>
                  </a:cubicBezTo>
                  <a:cubicBezTo>
                    <a:pt x="2562" y="12655"/>
                    <a:pt x="2697" y="12665"/>
                    <a:pt x="2827" y="12665"/>
                  </a:cubicBezTo>
                  <a:cubicBezTo>
                    <a:pt x="4727" y="12665"/>
                    <a:pt x="5275" y="10595"/>
                    <a:pt x="5126" y="10088"/>
                  </a:cubicBezTo>
                  <a:cubicBezTo>
                    <a:pt x="4935" y="9484"/>
                    <a:pt x="5254" y="8369"/>
                    <a:pt x="5890" y="6969"/>
                  </a:cubicBezTo>
                  <a:cubicBezTo>
                    <a:pt x="6559" y="5600"/>
                    <a:pt x="6973" y="3594"/>
                    <a:pt x="5094" y="1875"/>
                  </a:cubicBezTo>
                  <a:cubicBezTo>
                    <a:pt x="4729" y="262"/>
                    <a:pt x="3520" y="0"/>
                    <a:pt x="277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2" name="Google Shape;3572;p56"/>
            <p:cNvSpPr/>
            <p:nvPr/>
          </p:nvSpPr>
          <p:spPr>
            <a:xfrm>
              <a:off x="4885004" y="3620191"/>
              <a:ext cx="37105" cy="72307"/>
            </a:xfrm>
            <a:custGeom>
              <a:rect b="b" l="l" r="r" t="t"/>
              <a:pathLst>
                <a:path extrusionOk="0" h="4903" w="2516">
                  <a:moveTo>
                    <a:pt x="765" y="0"/>
                  </a:moveTo>
                  <a:cubicBezTo>
                    <a:pt x="733" y="0"/>
                    <a:pt x="669" y="0"/>
                    <a:pt x="669" y="32"/>
                  </a:cubicBezTo>
                  <a:cubicBezTo>
                    <a:pt x="669" y="64"/>
                    <a:pt x="637" y="127"/>
                    <a:pt x="637" y="159"/>
                  </a:cubicBezTo>
                  <a:cubicBezTo>
                    <a:pt x="542" y="509"/>
                    <a:pt x="351" y="1592"/>
                    <a:pt x="255" y="2420"/>
                  </a:cubicBezTo>
                  <a:lnTo>
                    <a:pt x="255" y="2547"/>
                  </a:lnTo>
                  <a:cubicBezTo>
                    <a:pt x="128" y="3534"/>
                    <a:pt x="1" y="4139"/>
                    <a:pt x="1" y="4139"/>
                  </a:cubicBezTo>
                  <a:lnTo>
                    <a:pt x="1433" y="4807"/>
                  </a:lnTo>
                  <a:lnTo>
                    <a:pt x="1592" y="4903"/>
                  </a:lnTo>
                  <a:cubicBezTo>
                    <a:pt x="2038" y="4457"/>
                    <a:pt x="2325" y="3820"/>
                    <a:pt x="2420" y="3470"/>
                  </a:cubicBezTo>
                  <a:cubicBezTo>
                    <a:pt x="2484" y="3311"/>
                    <a:pt x="2516" y="3184"/>
                    <a:pt x="2516" y="3184"/>
                  </a:cubicBezTo>
                  <a:lnTo>
                    <a:pt x="2452" y="3056"/>
                  </a:lnTo>
                  <a:cubicBezTo>
                    <a:pt x="2452" y="3056"/>
                    <a:pt x="2356" y="3120"/>
                    <a:pt x="2325" y="3152"/>
                  </a:cubicBezTo>
                  <a:cubicBezTo>
                    <a:pt x="2134" y="2547"/>
                    <a:pt x="1592" y="2165"/>
                    <a:pt x="956" y="2101"/>
                  </a:cubicBezTo>
                  <a:lnTo>
                    <a:pt x="924" y="2101"/>
                  </a:lnTo>
                  <a:lnTo>
                    <a:pt x="924" y="2069"/>
                  </a:lnTo>
                  <a:lnTo>
                    <a:pt x="956" y="191"/>
                  </a:lnTo>
                  <a:cubicBezTo>
                    <a:pt x="956" y="96"/>
                    <a:pt x="892" y="0"/>
                    <a:pt x="765"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3" name="Google Shape;3573;p56"/>
            <p:cNvSpPr/>
            <p:nvPr/>
          </p:nvSpPr>
          <p:spPr>
            <a:xfrm>
              <a:off x="4712231" y="3643198"/>
              <a:ext cx="83117" cy="209400"/>
            </a:xfrm>
            <a:custGeom>
              <a:rect b="b" l="l" r="r" t="t"/>
              <a:pathLst>
                <a:path extrusionOk="0" h="14199" w="5636">
                  <a:moveTo>
                    <a:pt x="0" y="0"/>
                  </a:moveTo>
                  <a:cubicBezTo>
                    <a:pt x="0" y="64"/>
                    <a:pt x="0" y="7704"/>
                    <a:pt x="1019" y="10410"/>
                  </a:cubicBezTo>
                  <a:cubicBezTo>
                    <a:pt x="2038" y="13180"/>
                    <a:pt x="3630" y="14198"/>
                    <a:pt x="3630" y="14198"/>
                  </a:cubicBezTo>
                  <a:cubicBezTo>
                    <a:pt x="3630" y="14198"/>
                    <a:pt x="4362" y="13020"/>
                    <a:pt x="5221" y="10092"/>
                  </a:cubicBezTo>
                  <a:cubicBezTo>
                    <a:pt x="5349" y="9678"/>
                    <a:pt x="5508" y="9200"/>
                    <a:pt x="5635" y="8627"/>
                  </a:cubicBezTo>
                  <a:cubicBezTo>
                    <a:pt x="5508" y="8341"/>
                    <a:pt x="5380" y="8086"/>
                    <a:pt x="5317" y="7800"/>
                  </a:cubicBezTo>
                  <a:cubicBezTo>
                    <a:pt x="2866" y="2133"/>
                    <a:pt x="0" y="0"/>
                    <a:pt x="0" y="0"/>
                  </a:cubicBezTo>
                  <a:close/>
                </a:path>
              </a:pathLst>
            </a:custGeom>
            <a:solidFill>
              <a:srgbClr val="F7D7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4" name="Google Shape;3574;p56"/>
            <p:cNvSpPr/>
            <p:nvPr/>
          </p:nvSpPr>
          <p:spPr>
            <a:xfrm>
              <a:off x="4754219" y="3693430"/>
              <a:ext cx="151457" cy="171499"/>
            </a:xfrm>
            <a:custGeom>
              <a:rect b="b" l="l" r="r" t="t"/>
              <a:pathLst>
                <a:path extrusionOk="0" h="11629" w="10270">
                  <a:moveTo>
                    <a:pt x="10269" y="3534"/>
                  </a:moveTo>
                  <a:cubicBezTo>
                    <a:pt x="10267" y="3542"/>
                    <a:pt x="10251" y="3578"/>
                    <a:pt x="10223" y="3640"/>
                  </a:cubicBezTo>
                  <a:lnTo>
                    <a:pt x="10223" y="3640"/>
                  </a:lnTo>
                  <a:cubicBezTo>
                    <a:pt x="10242" y="3605"/>
                    <a:pt x="10256" y="3575"/>
                    <a:pt x="10269" y="3534"/>
                  </a:cubicBezTo>
                  <a:close/>
                  <a:moveTo>
                    <a:pt x="7532" y="0"/>
                  </a:moveTo>
                  <a:cubicBezTo>
                    <a:pt x="7531" y="0"/>
                    <a:pt x="4762" y="2420"/>
                    <a:pt x="2629" y="4967"/>
                  </a:cubicBezTo>
                  <a:cubicBezTo>
                    <a:pt x="2024" y="5699"/>
                    <a:pt x="1515" y="6367"/>
                    <a:pt x="1069" y="7036"/>
                  </a:cubicBezTo>
                  <a:cubicBezTo>
                    <a:pt x="687" y="7736"/>
                    <a:pt x="369" y="8373"/>
                    <a:pt x="241" y="8914"/>
                  </a:cubicBezTo>
                  <a:cubicBezTo>
                    <a:pt x="0" y="10147"/>
                    <a:pt x="842" y="11629"/>
                    <a:pt x="2350" y="11629"/>
                  </a:cubicBezTo>
                  <a:cubicBezTo>
                    <a:pt x="2633" y="11629"/>
                    <a:pt x="2939" y="11577"/>
                    <a:pt x="3266" y="11461"/>
                  </a:cubicBezTo>
                  <a:cubicBezTo>
                    <a:pt x="3711" y="11302"/>
                    <a:pt x="4985" y="11079"/>
                    <a:pt x="4985" y="11079"/>
                  </a:cubicBezTo>
                  <a:cubicBezTo>
                    <a:pt x="5080" y="10952"/>
                    <a:pt x="5208" y="10888"/>
                    <a:pt x="5335" y="10761"/>
                  </a:cubicBezTo>
                  <a:cubicBezTo>
                    <a:pt x="7996" y="8275"/>
                    <a:pt x="9905" y="4339"/>
                    <a:pt x="10223" y="3640"/>
                  </a:cubicBezTo>
                  <a:lnTo>
                    <a:pt x="10223" y="3640"/>
                  </a:lnTo>
                  <a:cubicBezTo>
                    <a:pt x="10198" y="3687"/>
                    <a:pt x="10164" y="3744"/>
                    <a:pt x="10110" y="3852"/>
                  </a:cubicBezTo>
                  <a:lnTo>
                    <a:pt x="9824" y="3852"/>
                  </a:lnTo>
                  <a:cubicBezTo>
                    <a:pt x="9537" y="3852"/>
                    <a:pt x="9187" y="3630"/>
                    <a:pt x="8869" y="3216"/>
                  </a:cubicBezTo>
                  <a:cubicBezTo>
                    <a:pt x="8837" y="3184"/>
                    <a:pt x="8805" y="3120"/>
                    <a:pt x="8741" y="3057"/>
                  </a:cubicBezTo>
                  <a:cubicBezTo>
                    <a:pt x="8709" y="2993"/>
                    <a:pt x="8678" y="2961"/>
                    <a:pt x="8646" y="2897"/>
                  </a:cubicBezTo>
                  <a:lnTo>
                    <a:pt x="8614" y="2866"/>
                  </a:lnTo>
                  <a:cubicBezTo>
                    <a:pt x="8550" y="2834"/>
                    <a:pt x="8550" y="2802"/>
                    <a:pt x="8518" y="2738"/>
                  </a:cubicBezTo>
                  <a:cubicBezTo>
                    <a:pt x="8391" y="2643"/>
                    <a:pt x="8327" y="2483"/>
                    <a:pt x="8232" y="2356"/>
                  </a:cubicBezTo>
                  <a:cubicBezTo>
                    <a:pt x="8200" y="2229"/>
                    <a:pt x="8105" y="2165"/>
                    <a:pt x="8073" y="2070"/>
                  </a:cubicBezTo>
                  <a:cubicBezTo>
                    <a:pt x="7818" y="1592"/>
                    <a:pt x="7595" y="1146"/>
                    <a:pt x="7532" y="796"/>
                  </a:cubicBezTo>
                  <a:cubicBezTo>
                    <a:pt x="7468" y="637"/>
                    <a:pt x="7436" y="510"/>
                    <a:pt x="7436" y="414"/>
                  </a:cubicBezTo>
                  <a:cubicBezTo>
                    <a:pt x="7436" y="255"/>
                    <a:pt x="7468" y="128"/>
                    <a:pt x="753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5" name="Google Shape;3575;p56"/>
            <p:cNvSpPr/>
            <p:nvPr/>
          </p:nvSpPr>
          <p:spPr>
            <a:xfrm>
              <a:off x="4912244" y="4121612"/>
              <a:ext cx="207527" cy="114485"/>
            </a:xfrm>
            <a:custGeom>
              <a:rect b="b" l="l" r="r" t="t"/>
              <a:pathLst>
                <a:path extrusionOk="0" h="7763" w="14072">
                  <a:moveTo>
                    <a:pt x="3566" y="1"/>
                  </a:moveTo>
                  <a:cubicBezTo>
                    <a:pt x="3279" y="1"/>
                    <a:pt x="0" y="1688"/>
                    <a:pt x="3757" y="5604"/>
                  </a:cubicBezTo>
                  <a:cubicBezTo>
                    <a:pt x="5365" y="7280"/>
                    <a:pt x="7468" y="7762"/>
                    <a:pt x="9355" y="7762"/>
                  </a:cubicBezTo>
                  <a:cubicBezTo>
                    <a:pt x="11911" y="7762"/>
                    <a:pt x="14071" y="6877"/>
                    <a:pt x="14071" y="6877"/>
                  </a:cubicBezTo>
                  <a:cubicBezTo>
                    <a:pt x="14071" y="6877"/>
                    <a:pt x="11620" y="1497"/>
                    <a:pt x="11333" y="1274"/>
                  </a:cubicBezTo>
                  <a:cubicBezTo>
                    <a:pt x="11015" y="1083"/>
                    <a:pt x="3852" y="1"/>
                    <a:pt x="3566"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6" name="Google Shape;3576;p56"/>
            <p:cNvSpPr/>
            <p:nvPr/>
          </p:nvSpPr>
          <p:spPr>
            <a:xfrm>
              <a:off x="4662457" y="3883105"/>
              <a:ext cx="388759" cy="128657"/>
            </a:xfrm>
            <a:custGeom>
              <a:rect b="b" l="l" r="r" t="t"/>
              <a:pathLst>
                <a:path extrusionOk="0" h="8724" w="26361">
                  <a:moveTo>
                    <a:pt x="5890" y="1"/>
                  </a:moveTo>
                  <a:lnTo>
                    <a:pt x="1" y="6654"/>
                  </a:lnTo>
                  <a:lnTo>
                    <a:pt x="23049" y="8723"/>
                  </a:lnTo>
                  <a:lnTo>
                    <a:pt x="26360" y="3662"/>
                  </a:lnTo>
                  <a:lnTo>
                    <a:pt x="589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7" name="Google Shape;3577;p56"/>
            <p:cNvSpPr/>
            <p:nvPr/>
          </p:nvSpPr>
          <p:spPr>
            <a:xfrm>
              <a:off x="4661528" y="3882633"/>
              <a:ext cx="389688" cy="129601"/>
            </a:xfrm>
            <a:custGeom>
              <a:rect b="b" l="l" r="r" t="t"/>
              <a:pathLst>
                <a:path extrusionOk="0" h="8788" w="26424">
                  <a:moveTo>
                    <a:pt x="26383" y="3724"/>
                  </a:moveTo>
                  <a:lnTo>
                    <a:pt x="26017" y="4290"/>
                  </a:lnTo>
                  <a:lnTo>
                    <a:pt x="26017" y="4290"/>
                  </a:lnTo>
                  <a:lnTo>
                    <a:pt x="26391" y="3725"/>
                  </a:lnTo>
                  <a:lnTo>
                    <a:pt x="26391" y="3725"/>
                  </a:lnTo>
                  <a:lnTo>
                    <a:pt x="26383" y="3724"/>
                  </a:lnTo>
                  <a:close/>
                  <a:moveTo>
                    <a:pt x="5921" y="1"/>
                  </a:moveTo>
                  <a:lnTo>
                    <a:pt x="0" y="6718"/>
                  </a:lnTo>
                  <a:lnTo>
                    <a:pt x="23112" y="8787"/>
                  </a:lnTo>
                  <a:lnTo>
                    <a:pt x="26017" y="4290"/>
                  </a:lnTo>
                  <a:lnTo>
                    <a:pt x="26017" y="4290"/>
                  </a:lnTo>
                  <a:lnTo>
                    <a:pt x="23080" y="8724"/>
                  </a:lnTo>
                  <a:lnTo>
                    <a:pt x="159" y="6654"/>
                  </a:lnTo>
                  <a:lnTo>
                    <a:pt x="6017" y="64"/>
                  </a:lnTo>
                  <a:lnTo>
                    <a:pt x="26383" y="3724"/>
                  </a:lnTo>
                  <a:lnTo>
                    <a:pt x="26383" y="3724"/>
                  </a:lnTo>
                  <a:lnTo>
                    <a:pt x="26423" y="3662"/>
                  </a:lnTo>
                  <a:lnTo>
                    <a:pt x="592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8" name="Google Shape;3578;p56"/>
            <p:cNvSpPr/>
            <p:nvPr/>
          </p:nvSpPr>
          <p:spPr>
            <a:xfrm>
              <a:off x="4868103" y="3864331"/>
              <a:ext cx="192971" cy="472775"/>
            </a:xfrm>
            <a:custGeom>
              <a:rect b="b" l="l" r="r" t="t"/>
              <a:pathLst>
                <a:path extrusionOk="0" h="32058" w="13085">
                  <a:moveTo>
                    <a:pt x="13085" y="30976"/>
                  </a:moveTo>
                  <a:cubicBezTo>
                    <a:pt x="13085" y="31230"/>
                    <a:pt x="12894" y="31517"/>
                    <a:pt x="12671" y="31676"/>
                  </a:cubicBezTo>
                  <a:cubicBezTo>
                    <a:pt x="12480" y="31771"/>
                    <a:pt x="12289" y="31835"/>
                    <a:pt x="12130" y="31867"/>
                  </a:cubicBezTo>
                  <a:cubicBezTo>
                    <a:pt x="11461" y="32058"/>
                    <a:pt x="10729" y="31962"/>
                    <a:pt x="10156" y="31549"/>
                  </a:cubicBezTo>
                  <a:lnTo>
                    <a:pt x="6686" y="29129"/>
                  </a:lnTo>
                  <a:cubicBezTo>
                    <a:pt x="6240" y="28811"/>
                    <a:pt x="5954" y="28301"/>
                    <a:pt x="6017" y="27728"/>
                  </a:cubicBezTo>
                  <a:cubicBezTo>
                    <a:pt x="6081" y="26933"/>
                    <a:pt x="6686" y="26582"/>
                    <a:pt x="6686" y="25564"/>
                  </a:cubicBezTo>
                  <a:cubicBezTo>
                    <a:pt x="3311" y="14963"/>
                    <a:pt x="1560" y="18337"/>
                    <a:pt x="223" y="8468"/>
                  </a:cubicBezTo>
                  <a:cubicBezTo>
                    <a:pt x="1" y="3152"/>
                    <a:pt x="4107" y="0"/>
                    <a:pt x="4107" y="0"/>
                  </a:cubicBezTo>
                  <a:lnTo>
                    <a:pt x="7132" y="3948"/>
                  </a:lnTo>
                  <a:cubicBezTo>
                    <a:pt x="7132" y="3948"/>
                    <a:pt x="6972" y="18242"/>
                    <a:pt x="9105" y="25277"/>
                  </a:cubicBezTo>
                  <a:cubicBezTo>
                    <a:pt x="9933" y="27824"/>
                    <a:pt x="9392" y="27665"/>
                    <a:pt x="12098" y="29861"/>
                  </a:cubicBezTo>
                  <a:lnTo>
                    <a:pt x="12098" y="29861"/>
                  </a:lnTo>
                  <a:cubicBezTo>
                    <a:pt x="12321" y="30052"/>
                    <a:pt x="12607" y="30243"/>
                    <a:pt x="12894" y="30498"/>
                  </a:cubicBezTo>
                  <a:cubicBezTo>
                    <a:pt x="13053" y="30594"/>
                    <a:pt x="13085" y="30753"/>
                    <a:pt x="13085" y="3097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9" name="Google Shape;3579;p56"/>
            <p:cNvSpPr/>
            <p:nvPr/>
          </p:nvSpPr>
          <p:spPr>
            <a:xfrm>
              <a:off x="4980321" y="3941331"/>
              <a:ext cx="185922" cy="402828"/>
            </a:xfrm>
            <a:custGeom>
              <a:rect b="b" l="l" r="r" t="t"/>
              <a:pathLst>
                <a:path extrusionOk="0" h="27315" w="12607">
                  <a:moveTo>
                    <a:pt x="12416" y="26168"/>
                  </a:moveTo>
                  <a:cubicBezTo>
                    <a:pt x="12097" y="25850"/>
                    <a:pt x="11811" y="25627"/>
                    <a:pt x="11588" y="25341"/>
                  </a:cubicBezTo>
                  <a:lnTo>
                    <a:pt x="11588" y="25341"/>
                  </a:lnTo>
                  <a:cubicBezTo>
                    <a:pt x="9582" y="23271"/>
                    <a:pt x="9678" y="22476"/>
                    <a:pt x="8436" y="20470"/>
                  </a:cubicBezTo>
                  <a:lnTo>
                    <a:pt x="8436" y="20470"/>
                  </a:lnTo>
                  <a:lnTo>
                    <a:pt x="6017" y="4775"/>
                  </a:lnTo>
                  <a:lnTo>
                    <a:pt x="3916" y="0"/>
                  </a:lnTo>
                  <a:lnTo>
                    <a:pt x="0" y="5730"/>
                  </a:lnTo>
                  <a:lnTo>
                    <a:pt x="6399" y="20916"/>
                  </a:lnTo>
                  <a:lnTo>
                    <a:pt x="6399" y="20916"/>
                  </a:lnTo>
                  <a:cubicBezTo>
                    <a:pt x="6367" y="21234"/>
                    <a:pt x="6240" y="21552"/>
                    <a:pt x="6176" y="21807"/>
                  </a:cubicBezTo>
                  <a:cubicBezTo>
                    <a:pt x="5921" y="22412"/>
                    <a:pt x="5603" y="22826"/>
                    <a:pt x="5858" y="23303"/>
                  </a:cubicBezTo>
                  <a:cubicBezTo>
                    <a:pt x="5921" y="23431"/>
                    <a:pt x="6049" y="23558"/>
                    <a:pt x="6176" y="23653"/>
                  </a:cubicBezTo>
                  <a:lnTo>
                    <a:pt x="10537" y="26837"/>
                  </a:lnTo>
                  <a:lnTo>
                    <a:pt x="10728" y="26996"/>
                  </a:lnTo>
                  <a:cubicBezTo>
                    <a:pt x="11142" y="27283"/>
                    <a:pt x="11620" y="27314"/>
                    <a:pt x="12066" y="27219"/>
                  </a:cubicBezTo>
                  <a:cubicBezTo>
                    <a:pt x="12129" y="27155"/>
                    <a:pt x="12225" y="27123"/>
                    <a:pt x="12320" y="27092"/>
                  </a:cubicBezTo>
                  <a:cubicBezTo>
                    <a:pt x="12479" y="26996"/>
                    <a:pt x="12607" y="26773"/>
                    <a:pt x="12607" y="26582"/>
                  </a:cubicBezTo>
                  <a:cubicBezTo>
                    <a:pt x="12575" y="26423"/>
                    <a:pt x="12543" y="26264"/>
                    <a:pt x="12416" y="2616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0" name="Google Shape;3580;p56"/>
            <p:cNvSpPr/>
            <p:nvPr/>
          </p:nvSpPr>
          <p:spPr>
            <a:xfrm>
              <a:off x="4616915" y="3536141"/>
              <a:ext cx="95328" cy="117656"/>
            </a:xfrm>
            <a:custGeom>
              <a:rect b="b" l="l" r="r" t="t"/>
              <a:pathLst>
                <a:path extrusionOk="0" h="7978" w="6464">
                  <a:moveTo>
                    <a:pt x="1115" y="1"/>
                  </a:moveTo>
                  <a:lnTo>
                    <a:pt x="956" y="1688"/>
                  </a:lnTo>
                  <a:cubicBezTo>
                    <a:pt x="1083" y="1752"/>
                    <a:pt x="1179" y="1911"/>
                    <a:pt x="1306" y="2070"/>
                  </a:cubicBezTo>
                  <a:cubicBezTo>
                    <a:pt x="1720" y="6017"/>
                    <a:pt x="224" y="6145"/>
                    <a:pt x="33" y="6145"/>
                  </a:cubicBezTo>
                  <a:lnTo>
                    <a:pt x="1" y="6145"/>
                  </a:lnTo>
                  <a:cubicBezTo>
                    <a:pt x="329" y="6519"/>
                    <a:pt x="1620" y="7978"/>
                    <a:pt x="3786" y="7978"/>
                  </a:cubicBezTo>
                  <a:cubicBezTo>
                    <a:pt x="4566" y="7978"/>
                    <a:pt x="5460" y="7788"/>
                    <a:pt x="6463" y="7291"/>
                  </a:cubicBezTo>
                  <a:cubicBezTo>
                    <a:pt x="5277" y="6823"/>
                    <a:pt x="4611" y="6048"/>
                    <a:pt x="4616" y="6048"/>
                  </a:cubicBezTo>
                  <a:cubicBezTo>
                    <a:pt x="4616" y="6048"/>
                    <a:pt x="4616" y="6049"/>
                    <a:pt x="4617" y="6049"/>
                  </a:cubicBezTo>
                  <a:lnTo>
                    <a:pt x="4617" y="5731"/>
                  </a:lnTo>
                  <a:lnTo>
                    <a:pt x="4585" y="4139"/>
                  </a:lnTo>
                  <a:lnTo>
                    <a:pt x="4458"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1" name="Google Shape;3581;p56"/>
            <p:cNvSpPr/>
            <p:nvPr/>
          </p:nvSpPr>
          <p:spPr>
            <a:xfrm>
              <a:off x="4865286" y="3688150"/>
              <a:ext cx="45083" cy="60892"/>
            </a:xfrm>
            <a:custGeom>
              <a:rect b="b" l="l" r="r" t="t"/>
              <a:pathLst>
                <a:path extrusionOk="0" h="4129" w="3057">
                  <a:moveTo>
                    <a:pt x="601" y="0"/>
                  </a:moveTo>
                  <a:cubicBezTo>
                    <a:pt x="502" y="0"/>
                    <a:pt x="414" y="24"/>
                    <a:pt x="319" y="72"/>
                  </a:cubicBezTo>
                  <a:cubicBezTo>
                    <a:pt x="192" y="136"/>
                    <a:pt x="128" y="199"/>
                    <a:pt x="64" y="327"/>
                  </a:cubicBezTo>
                  <a:cubicBezTo>
                    <a:pt x="1" y="454"/>
                    <a:pt x="1" y="581"/>
                    <a:pt x="1" y="709"/>
                  </a:cubicBezTo>
                  <a:cubicBezTo>
                    <a:pt x="32" y="836"/>
                    <a:pt x="32" y="995"/>
                    <a:pt x="64" y="1122"/>
                  </a:cubicBezTo>
                  <a:cubicBezTo>
                    <a:pt x="160" y="1473"/>
                    <a:pt x="351" y="1918"/>
                    <a:pt x="637" y="2396"/>
                  </a:cubicBezTo>
                  <a:cubicBezTo>
                    <a:pt x="828" y="2746"/>
                    <a:pt x="1019" y="3064"/>
                    <a:pt x="1274" y="3351"/>
                  </a:cubicBezTo>
                  <a:cubicBezTo>
                    <a:pt x="1306" y="3415"/>
                    <a:pt x="1338" y="3478"/>
                    <a:pt x="1369" y="3510"/>
                  </a:cubicBezTo>
                  <a:cubicBezTo>
                    <a:pt x="1710" y="3875"/>
                    <a:pt x="2050" y="4128"/>
                    <a:pt x="2334" y="4128"/>
                  </a:cubicBezTo>
                  <a:cubicBezTo>
                    <a:pt x="2422" y="4128"/>
                    <a:pt x="2504" y="4104"/>
                    <a:pt x="2579" y="4051"/>
                  </a:cubicBezTo>
                  <a:cubicBezTo>
                    <a:pt x="2611" y="4019"/>
                    <a:pt x="2707" y="3988"/>
                    <a:pt x="2738" y="3892"/>
                  </a:cubicBezTo>
                  <a:cubicBezTo>
                    <a:pt x="3057" y="3510"/>
                    <a:pt x="2961" y="2428"/>
                    <a:pt x="2006" y="1727"/>
                  </a:cubicBezTo>
                  <a:cubicBezTo>
                    <a:pt x="1751" y="1568"/>
                    <a:pt x="1624" y="1282"/>
                    <a:pt x="1497" y="1027"/>
                  </a:cubicBezTo>
                  <a:cubicBezTo>
                    <a:pt x="1306" y="645"/>
                    <a:pt x="1242" y="199"/>
                    <a:pt x="956" y="72"/>
                  </a:cubicBezTo>
                  <a:cubicBezTo>
                    <a:pt x="812" y="24"/>
                    <a:pt x="701" y="0"/>
                    <a:pt x="601" y="0"/>
                  </a:cubicBezTo>
                  <a:close/>
                </a:path>
              </a:pathLst>
            </a:custGeom>
            <a:solidFill>
              <a:srgbClr val="D189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2" name="Google Shape;3582;p56"/>
            <p:cNvSpPr/>
            <p:nvPr/>
          </p:nvSpPr>
          <p:spPr>
            <a:xfrm>
              <a:off x="4947448" y="3887338"/>
              <a:ext cx="172325" cy="340254"/>
            </a:xfrm>
            <a:custGeom>
              <a:rect b="b" l="l" r="r" t="t"/>
              <a:pathLst>
                <a:path extrusionOk="0" h="23072" w="11685">
                  <a:moveTo>
                    <a:pt x="1" y="0"/>
                  </a:moveTo>
                  <a:lnTo>
                    <a:pt x="3375" y="20120"/>
                  </a:lnTo>
                  <a:lnTo>
                    <a:pt x="3375" y="20120"/>
                  </a:lnTo>
                  <a:cubicBezTo>
                    <a:pt x="3614" y="20104"/>
                    <a:pt x="3829" y="20096"/>
                    <a:pt x="4036" y="20096"/>
                  </a:cubicBezTo>
                  <a:cubicBezTo>
                    <a:pt x="4243" y="20096"/>
                    <a:pt x="4442" y="20104"/>
                    <a:pt x="4649" y="20120"/>
                  </a:cubicBezTo>
                  <a:cubicBezTo>
                    <a:pt x="6304" y="20374"/>
                    <a:pt x="7100" y="21361"/>
                    <a:pt x="7991" y="22125"/>
                  </a:cubicBezTo>
                  <a:cubicBezTo>
                    <a:pt x="8594" y="22664"/>
                    <a:pt x="9212" y="23071"/>
                    <a:pt x="10130" y="23071"/>
                  </a:cubicBezTo>
                  <a:cubicBezTo>
                    <a:pt x="10569" y="23071"/>
                    <a:pt x="11077" y="22978"/>
                    <a:pt x="11684" y="22762"/>
                  </a:cubicBezTo>
                  <a:cubicBezTo>
                    <a:pt x="11175" y="17637"/>
                    <a:pt x="9774" y="6654"/>
                    <a:pt x="5954" y="1560"/>
                  </a:cubicBezTo>
                  <a:cubicBezTo>
                    <a:pt x="4139" y="955"/>
                    <a:pt x="2547" y="541"/>
                    <a:pt x="1433" y="318"/>
                  </a:cubicBezTo>
                  <a:cubicBezTo>
                    <a:pt x="542" y="64"/>
                    <a:pt x="1" y="0"/>
                    <a:pt x="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3" name="Google Shape;3583;p56"/>
            <p:cNvSpPr/>
            <p:nvPr/>
          </p:nvSpPr>
          <p:spPr>
            <a:xfrm>
              <a:off x="4567627" y="3625353"/>
              <a:ext cx="451185" cy="609558"/>
            </a:xfrm>
            <a:custGeom>
              <a:rect b="b" l="l" r="r" t="t"/>
              <a:pathLst>
                <a:path extrusionOk="0" h="41333" w="30594">
                  <a:moveTo>
                    <a:pt x="3375" y="0"/>
                  </a:moveTo>
                  <a:cubicBezTo>
                    <a:pt x="3375" y="0"/>
                    <a:pt x="2483" y="319"/>
                    <a:pt x="796" y="637"/>
                  </a:cubicBezTo>
                  <a:cubicBezTo>
                    <a:pt x="796" y="637"/>
                    <a:pt x="0" y="11843"/>
                    <a:pt x="2611" y="21425"/>
                  </a:cubicBezTo>
                  <a:cubicBezTo>
                    <a:pt x="3152" y="23335"/>
                    <a:pt x="4425" y="24895"/>
                    <a:pt x="6113" y="25755"/>
                  </a:cubicBezTo>
                  <a:lnTo>
                    <a:pt x="6367" y="25882"/>
                  </a:lnTo>
                  <a:cubicBezTo>
                    <a:pt x="6526" y="25946"/>
                    <a:pt x="6717" y="26041"/>
                    <a:pt x="6908" y="26105"/>
                  </a:cubicBezTo>
                  <a:cubicBezTo>
                    <a:pt x="7322" y="26264"/>
                    <a:pt x="7704" y="26360"/>
                    <a:pt x="8118" y="26423"/>
                  </a:cubicBezTo>
                  <a:cubicBezTo>
                    <a:pt x="13403" y="27315"/>
                    <a:pt x="16682" y="26837"/>
                    <a:pt x="18305" y="28970"/>
                  </a:cubicBezTo>
                  <a:cubicBezTo>
                    <a:pt x="20566" y="31962"/>
                    <a:pt x="18464" y="33682"/>
                    <a:pt x="22444" y="41322"/>
                  </a:cubicBezTo>
                  <a:cubicBezTo>
                    <a:pt x="22573" y="41329"/>
                    <a:pt x="22695" y="41333"/>
                    <a:pt x="22813" y="41333"/>
                  </a:cubicBezTo>
                  <a:cubicBezTo>
                    <a:pt x="23712" y="41333"/>
                    <a:pt x="24296" y="41126"/>
                    <a:pt x="24831" y="40844"/>
                  </a:cubicBezTo>
                  <a:cubicBezTo>
                    <a:pt x="24959" y="40813"/>
                    <a:pt x="25022" y="40717"/>
                    <a:pt x="25118" y="40685"/>
                  </a:cubicBezTo>
                  <a:cubicBezTo>
                    <a:pt x="25182" y="40590"/>
                    <a:pt x="25309" y="40526"/>
                    <a:pt x="25436" y="40431"/>
                  </a:cubicBezTo>
                  <a:cubicBezTo>
                    <a:pt x="26423" y="39667"/>
                    <a:pt x="27283" y="38775"/>
                    <a:pt x="29670" y="38775"/>
                  </a:cubicBezTo>
                  <a:cubicBezTo>
                    <a:pt x="29957" y="38775"/>
                    <a:pt x="30275" y="38775"/>
                    <a:pt x="30594" y="38807"/>
                  </a:cubicBezTo>
                  <a:cubicBezTo>
                    <a:pt x="29670" y="35337"/>
                    <a:pt x="28683" y="27760"/>
                    <a:pt x="28429" y="23399"/>
                  </a:cubicBezTo>
                  <a:cubicBezTo>
                    <a:pt x="28429" y="22858"/>
                    <a:pt x="28365" y="22285"/>
                    <a:pt x="28333" y="21807"/>
                  </a:cubicBezTo>
                  <a:cubicBezTo>
                    <a:pt x="28270" y="20502"/>
                    <a:pt x="27888" y="19197"/>
                    <a:pt x="27219" y="18082"/>
                  </a:cubicBezTo>
                  <a:cubicBezTo>
                    <a:pt x="27028" y="17764"/>
                    <a:pt x="26837" y="17478"/>
                    <a:pt x="26614" y="17191"/>
                  </a:cubicBezTo>
                  <a:cubicBezTo>
                    <a:pt x="26137" y="16554"/>
                    <a:pt x="25595" y="16045"/>
                    <a:pt x="24831" y="15854"/>
                  </a:cubicBezTo>
                  <a:cubicBezTo>
                    <a:pt x="22948" y="15456"/>
                    <a:pt x="20512" y="15368"/>
                    <a:pt x="18389" y="15368"/>
                  </a:cubicBezTo>
                  <a:cubicBezTo>
                    <a:pt x="17964" y="15368"/>
                    <a:pt x="17552" y="15371"/>
                    <a:pt x="17159" y="15377"/>
                  </a:cubicBezTo>
                  <a:cubicBezTo>
                    <a:pt x="17115" y="15378"/>
                    <a:pt x="17071" y="15379"/>
                    <a:pt x="17028" y="15379"/>
                  </a:cubicBezTo>
                  <a:cubicBezTo>
                    <a:pt x="15209" y="15379"/>
                    <a:pt x="13713" y="14093"/>
                    <a:pt x="13371" y="12352"/>
                  </a:cubicBezTo>
                  <a:cubicBezTo>
                    <a:pt x="13371" y="12193"/>
                    <a:pt x="13339" y="12066"/>
                    <a:pt x="13339" y="11907"/>
                  </a:cubicBezTo>
                  <a:cubicBezTo>
                    <a:pt x="13307" y="11620"/>
                    <a:pt x="13307" y="11365"/>
                    <a:pt x="13244" y="11079"/>
                  </a:cubicBezTo>
                  <a:cubicBezTo>
                    <a:pt x="13180" y="10506"/>
                    <a:pt x="13148" y="9965"/>
                    <a:pt x="13053" y="9392"/>
                  </a:cubicBezTo>
                  <a:cubicBezTo>
                    <a:pt x="12607" y="6017"/>
                    <a:pt x="11715" y="2292"/>
                    <a:pt x="9837" y="1210"/>
                  </a:cubicBezTo>
                  <a:cubicBezTo>
                    <a:pt x="6686" y="1178"/>
                    <a:pt x="3375" y="0"/>
                    <a:pt x="33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4" name="Google Shape;3584;p56"/>
            <p:cNvSpPr/>
            <p:nvPr/>
          </p:nvSpPr>
          <p:spPr>
            <a:xfrm>
              <a:off x="4595324" y="3642991"/>
              <a:ext cx="143670" cy="368334"/>
            </a:xfrm>
            <a:custGeom>
              <a:rect b="b" l="l" r="r" t="t"/>
              <a:pathLst>
                <a:path extrusionOk="0" h="24976" w="9742">
                  <a:moveTo>
                    <a:pt x="8119" y="0"/>
                  </a:moveTo>
                  <a:cubicBezTo>
                    <a:pt x="8021" y="0"/>
                    <a:pt x="7959" y="14"/>
                    <a:pt x="7959" y="14"/>
                  </a:cubicBezTo>
                  <a:cubicBezTo>
                    <a:pt x="7959" y="14"/>
                    <a:pt x="9615" y="13257"/>
                    <a:pt x="255" y="18319"/>
                  </a:cubicBezTo>
                  <a:cubicBezTo>
                    <a:pt x="0" y="20134"/>
                    <a:pt x="1147" y="21980"/>
                    <a:pt x="1147" y="21980"/>
                  </a:cubicBezTo>
                  <a:cubicBezTo>
                    <a:pt x="1147" y="21980"/>
                    <a:pt x="1051" y="23476"/>
                    <a:pt x="2102" y="24400"/>
                  </a:cubicBezTo>
                  <a:cubicBezTo>
                    <a:pt x="2420" y="24654"/>
                    <a:pt x="2770" y="24845"/>
                    <a:pt x="3279" y="24973"/>
                  </a:cubicBezTo>
                  <a:cubicBezTo>
                    <a:pt x="3303" y="24975"/>
                    <a:pt x="3326" y="24976"/>
                    <a:pt x="3350" y="24976"/>
                  </a:cubicBezTo>
                  <a:cubicBezTo>
                    <a:pt x="5545" y="24976"/>
                    <a:pt x="8731" y="16231"/>
                    <a:pt x="9487" y="8546"/>
                  </a:cubicBezTo>
                  <a:cubicBezTo>
                    <a:pt x="9742" y="5967"/>
                    <a:pt x="9742" y="3484"/>
                    <a:pt x="9424" y="1447"/>
                  </a:cubicBezTo>
                  <a:cubicBezTo>
                    <a:pt x="9179" y="151"/>
                    <a:pt x="8446" y="0"/>
                    <a:pt x="81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5" name="Google Shape;3585;p56"/>
            <p:cNvSpPr/>
            <p:nvPr/>
          </p:nvSpPr>
          <p:spPr>
            <a:xfrm>
              <a:off x="5035243" y="3910345"/>
              <a:ext cx="92983" cy="334414"/>
            </a:xfrm>
            <a:custGeom>
              <a:rect b="b" l="l" r="r" t="t"/>
              <a:pathLst>
                <a:path extrusionOk="0" h="22676" w="6305">
                  <a:moveTo>
                    <a:pt x="1" y="0"/>
                  </a:moveTo>
                  <a:cubicBezTo>
                    <a:pt x="1" y="0"/>
                    <a:pt x="3184" y="16904"/>
                    <a:pt x="1911" y="21234"/>
                  </a:cubicBezTo>
                  <a:cubicBezTo>
                    <a:pt x="2699" y="22333"/>
                    <a:pt x="3540" y="22675"/>
                    <a:pt x="4374" y="22675"/>
                  </a:cubicBezTo>
                  <a:cubicBezTo>
                    <a:pt x="4821" y="22675"/>
                    <a:pt x="5266" y="22577"/>
                    <a:pt x="5699" y="22444"/>
                  </a:cubicBezTo>
                  <a:cubicBezTo>
                    <a:pt x="6304" y="20279"/>
                    <a:pt x="3471" y="3916"/>
                    <a:pt x="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6" name="Google Shape;3586;p56"/>
            <p:cNvSpPr/>
            <p:nvPr/>
          </p:nvSpPr>
          <p:spPr>
            <a:xfrm>
              <a:off x="4898145" y="3651177"/>
              <a:ext cx="8008" cy="14099"/>
            </a:xfrm>
            <a:custGeom>
              <a:rect b="b" l="l" r="r" t="t"/>
              <a:pathLst>
                <a:path extrusionOk="0" h="956" w="543">
                  <a:moveTo>
                    <a:pt x="96" y="955"/>
                  </a:moveTo>
                  <a:lnTo>
                    <a:pt x="96" y="955"/>
                  </a:lnTo>
                  <a:cubicBezTo>
                    <a:pt x="33" y="955"/>
                    <a:pt x="1" y="892"/>
                    <a:pt x="1" y="796"/>
                  </a:cubicBezTo>
                  <a:lnTo>
                    <a:pt x="65" y="159"/>
                  </a:lnTo>
                  <a:cubicBezTo>
                    <a:pt x="65" y="96"/>
                    <a:pt x="192" y="0"/>
                    <a:pt x="288" y="64"/>
                  </a:cubicBezTo>
                  <a:lnTo>
                    <a:pt x="383" y="96"/>
                  </a:lnTo>
                  <a:cubicBezTo>
                    <a:pt x="479" y="128"/>
                    <a:pt x="542" y="223"/>
                    <a:pt x="510" y="287"/>
                  </a:cubicBezTo>
                  <a:lnTo>
                    <a:pt x="256" y="923"/>
                  </a:lnTo>
                  <a:cubicBezTo>
                    <a:pt x="256" y="923"/>
                    <a:pt x="192" y="955"/>
                    <a:pt x="96" y="95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7" name="Google Shape;3587;p56"/>
            <p:cNvSpPr/>
            <p:nvPr/>
          </p:nvSpPr>
          <p:spPr>
            <a:xfrm>
              <a:off x="4902850" y="3651177"/>
              <a:ext cx="11754" cy="17387"/>
            </a:xfrm>
            <a:custGeom>
              <a:rect b="b" l="l" r="r" t="t"/>
              <a:pathLst>
                <a:path extrusionOk="0" h="1179" w="797">
                  <a:moveTo>
                    <a:pt x="128" y="1114"/>
                  </a:moveTo>
                  <a:lnTo>
                    <a:pt x="128" y="1114"/>
                  </a:lnTo>
                  <a:cubicBezTo>
                    <a:pt x="32" y="1083"/>
                    <a:pt x="0" y="1019"/>
                    <a:pt x="32" y="892"/>
                  </a:cubicBezTo>
                  <a:lnTo>
                    <a:pt x="255" y="159"/>
                  </a:lnTo>
                  <a:cubicBezTo>
                    <a:pt x="319" y="64"/>
                    <a:pt x="414" y="0"/>
                    <a:pt x="510" y="64"/>
                  </a:cubicBezTo>
                  <a:lnTo>
                    <a:pt x="669" y="128"/>
                  </a:lnTo>
                  <a:cubicBezTo>
                    <a:pt x="764" y="159"/>
                    <a:pt x="796" y="287"/>
                    <a:pt x="764" y="382"/>
                  </a:cubicBezTo>
                  <a:lnTo>
                    <a:pt x="351" y="1019"/>
                  </a:lnTo>
                  <a:cubicBezTo>
                    <a:pt x="255" y="1178"/>
                    <a:pt x="191" y="1178"/>
                    <a:pt x="128" y="11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8" name="Google Shape;3588;p56"/>
            <p:cNvSpPr/>
            <p:nvPr/>
          </p:nvSpPr>
          <p:spPr>
            <a:xfrm>
              <a:off x="4908483" y="3657282"/>
              <a:ext cx="11754" cy="14099"/>
            </a:xfrm>
            <a:custGeom>
              <a:rect b="b" l="l" r="r" t="t"/>
              <a:pathLst>
                <a:path extrusionOk="0" h="956" w="797">
                  <a:moveTo>
                    <a:pt x="96" y="923"/>
                  </a:moveTo>
                  <a:lnTo>
                    <a:pt x="96" y="923"/>
                  </a:lnTo>
                  <a:cubicBezTo>
                    <a:pt x="0" y="860"/>
                    <a:pt x="0" y="796"/>
                    <a:pt x="32" y="700"/>
                  </a:cubicBezTo>
                  <a:lnTo>
                    <a:pt x="351" y="127"/>
                  </a:lnTo>
                  <a:cubicBezTo>
                    <a:pt x="414" y="32"/>
                    <a:pt x="510" y="0"/>
                    <a:pt x="605" y="32"/>
                  </a:cubicBezTo>
                  <a:lnTo>
                    <a:pt x="733" y="127"/>
                  </a:lnTo>
                  <a:cubicBezTo>
                    <a:pt x="796" y="159"/>
                    <a:pt x="796" y="287"/>
                    <a:pt x="764" y="350"/>
                  </a:cubicBezTo>
                  <a:lnTo>
                    <a:pt x="351" y="860"/>
                  </a:lnTo>
                  <a:cubicBezTo>
                    <a:pt x="191" y="955"/>
                    <a:pt x="128" y="955"/>
                    <a:pt x="96" y="92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9" name="Google Shape;3589;p56"/>
            <p:cNvSpPr/>
            <p:nvPr/>
          </p:nvSpPr>
          <p:spPr>
            <a:xfrm>
              <a:off x="4913173" y="3664317"/>
              <a:ext cx="9409" cy="10810"/>
            </a:xfrm>
            <a:custGeom>
              <a:rect b="b" l="l" r="r" t="t"/>
              <a:pathLst>
                <a:path extrusionOk="0" h="733" w="638">
                  <a:moveTo>
                    <a:pt x="96" y="701"/>
                  </a:moveTo>
                  <a:lnTo>
                    <a:pt x="96" y="701"/>
                  </a:lnTo>
                  <a:cubicBezTo>
                    <a:pt x="1" y="669"/>
                    <a:pt x="1" y="605"/>
                    <a:pt x="33" y="510"/>
                  </a:cubicBezTo>
                  <a:lnTo>
                    <a:pt x="255" y="64"/>
                  </a:lnTo>
                  <a:cubicBezTo>
                    <a:pt x="287" y="1"/>
                    <a:pt x="351" y="1"/>
                    <a:pt x="446" y="32"/>
                  </a:cubicBezTo>
                  <a:lnTo>
                    <a:pt x="574" y="128"/>
                  </a:lnTo>
                  <a:cubicBezTo>
                    <a:pt x="637" y="160"/>
                    <a:pt x="637" y="287"/>
                    <a:pt x="606" y="319"/>
                  </a:cubicBezTo>
                  <a:lnTo>
                    <a:pt x="287" y="669"/>
                  </a:lnTo>
                  <a:cubicBezTo>
                    <a:pt x="192" y="733"/>
                    <a:pt x="128" y="733"/>
                    <a:pt x="96"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0" name="Google Shape;3590;p56"/>
            <p:cNvSpPr/>
            <p:nvPr/>
          </p:nvSpPr>
          <p:spPr>
            <a:xfrm>
              <a:off x="4865758" y="3652578"/>
              <a:ext cx="42266" cy="85462"/>
            </a:xfrm>
            <a:custGeom>
              <a:rect b="b" l="l" r="r" t="t"/>
              <a:pathLst>
                <a:path extrusionOk="0" h="5795" w="2866">
                  <a:moveTo>
                    <a:pt x="2866" y="2739"/>
                  </a:moveTo>
                  <a:lnTo>
                    <a:pt x="2547" y="3343"/>
                  </a:lnTo>
                  <a:lnTo>
                    <a:pt x="2547" y="3343"/>
                  </a:lnTo>
                  <a:lnTo>
                    <a:pt x="1242" y="5795"/>
                  </a:lnTo>
                  <a:cubicBezTo>
                    <a:pt x="987" y="5508"/>
                    <a:pt x="764" y="5158"/>
                    <a:pt x="542" y="4808"/>
                  </a:cubicBezTo>
                  <a:cubicBezTo>
                    <a:pt x="351" y="4458"/>
                    <a:pt x="191" y="4139"/>
                    <a:pt x="64" y="3853"/>
                  </a:cubicBezTo>
                  <a:cubicBezTo>
                    <a:pt x="32" y="3821"/>
                    <a:pt x="32" y="3725"/>
                    <a:pt x="32" y="3694"/>
                  </a:cubicBezTo>
                  <a:lnTo>
                    <a:pt x="32" y="3662"/>
                  </a:lnTo>
                  <a:cubicBezTo>
                    <a:pt x="32" y="3630"/>
                    <a:pt x="32" y="3566"/>
                    <a:pt x="0" y="3566"/>
                  </a:cubicBezTo>
                  <a:lnTo>
                    <a:pt x="0" y="3566"/>
                  </a:lnTo>
                  <a:lnTo>
                    <a:pt x="924" y="2579"/>
                  </a:lnTo>
                  <a:cubicBezTo>
                    <a:pt x="1083" y="2420"/>
                    <a:pt x="1146" y="2261"/>
                    <a:pt x="1274" y="2070"/>
                  </a:cubicBezTo>
                  <a:cubicBezTo>
                    <a:pt x="1274" y="2070"/>
                    <a:pt x="1083" y="1433"/>
                    <a:pt x="1178" y="828"/>
                  </a:cubicBezTo>
                  <a:cubicBezTo>
                    <a:pt x="1242" y="637"/>
                    <a:pt x="1401" y="478"/>
                    <a:pt x="1560" y="351"/>
                  </a:cubicBezTo>
                  <a:cubicBezTo>
                    <a:pt x="1751" y="224"/>
                    <a:pt x="1974" y="96"/>
                    <a:pt x="2133" y="33"/>
                  </a:cubicBezTo>
                  <a:cubicBezTo>
                    <a:pt x="2229" y="1"/>
                    <a:pt x="2261" y="64"/>
                    <a:pt x="2261" y="128"/>
                  </a:cubicBezTo>
                  <a:lnTo>
                    <a:pt x="2261" y="224"/>
                  </a:lnTo>
                  <a:cubicBezTo>
                    <a:pt x="2261" y="319"/>
                    <a:pt x="2229" y="383"/>
                    <a:pt x="2133" y="478"/>
                  </a:cubicBezTo>
                  <a:cubicBezTo>
                    <a:pt x="2038" y="606"/>
                    <a:pt x="1815" y="765"/>
                    <a:pt x="1719" y="924"/>
                  </a:cubicBezTo>
                  <a:lnTo>
                    <a:pt x="1719" y="988"/>
                  </a:lnTo>
                  <a:cubicBezTo>
                    <a:pt x="1783" y="1242"/>
                    <a:pt x="1942" y="1433"/>
                    <a:pt x="2133" y="1592"/>
                  </a:cubicBezTo>
                  <a:cubicBezTo>
                    <a:pt x="2388" y="1752"/>
                    <a:pt x="2706" y="2070"/>
                    <a:pt x="2706" y="2579"/>
                  </a:cubicBezTo>
                  <a:cubicBezTo>
                    <a:pt x="2706" y="2611"/>
                    <a:pt x="2770" y="2707"/>
                    <a:pt x="2866" y="273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1" name="Google Shape;3591;p56"/>
            <p:cNvSpPr/>
            <p:nvPr/>
          </p:nvSpPr>
          <p:spPr>
            <a:xfrm>
              <a:off x="4832885" y="3699536"/>
              <a:ext cx="72794" cy="152592"/>
            </a:xfrm>
            <a:custGeom>
              <a:rect b="b" l="l" r="r" t="t"/>
              <a:pathLst>
                <a:path extrusionOk="0" h="10347" w="4936">
                  <a:moveTo>
                    <a:pt x="4935" y="3120"/>
                  </a:moveTo>
                  <a:lnTo>
                    <a:pt x="4935" y="3120"/>
                  </a:lnTo>
                  <a:cubicBezTo>
                    <a:pt x="4930" y="3135"/>
                    <a:pt x="4875" y="3260"/>
                    <a:pt x="4775" y="3470"/>
                  </a:cubicBezTo>
                  <a:lnTo>
                    <a:pt x="4904" y="3470"/>
                  </a:lnTo>
                  <a:cubicBezTo>
                    <a:pt x="4872" y="3247"/>
                    <a:pt x="4904" y="3216"/>
                    <a:pt x="4935" y="3120"/>
                  </a:cubicBezTo>
                  <a:close/>
                  <a:moveTo>
                    <a:pt x="2198" y="0"/>
                  </a:moveTo>
                  <a:lnTo>
                    <a:pt x="2198" y="0"/>
                  </a:lnTo>
                  <a:cubicBezTo>
                    <a:pt x="2198" y="0"/>
                    <a:pt x="2102" y="2324"/>
                    <a:pt x="4076" y="3725"/>
                  </a:cubicBezTo>
                  <a:cubicBezTo>
                    <a:pt x="3089" y="5858"/>
                    <a:pt x="860" y="9232"/>
                    <a:pt x="1" y="10347"/>
                  </a:cubicBezTo>
                  <a:cubicBezTo>
                    <a:pt x="2437" y="8071"/>
                    <a:pt x="4243" y="4580"/>
                    <a:pt x="4775" y="3470"/>
                  </a:cubicBezTo>
                  <a:lnTo>
                    <a:pt x="4585" y="3470"/>
                  </a:lnTo>
                  <a:cubicBezTo>
                    <a:pt x="4299" y="3470"/>
                    <a:pt x="3948" y="3216"/>
                    <a:pt x="3630" y="2834"/>
                  </a:cubicBezTo>
                  <a:cubicBezTo>
                    <a:pt x="3598" y="2770"/>
                    <a:pt x="3535" y="2706"/>
                    <a:pt x="3503" y="2674"/>
                  </a:cubicBezTo>
                  <a:cubicBezTo>
                    <a:pt x="3471" y="2579"/>
                    <a:pt x="3439" y="2547"/>
                    <a:pt x="3375" y="2515"/>
                  </a:cubicBezTo>
                  <a:lnTo>
                    <a:pt x="3344" y="2452"/>
                  </a:lnTo>
                  <a:cubicBezTo>
                    <a:pt x="3312" y="2420"/>
                    <a:pt x="3312" y="2388"/>
                    <a:pt x="3280" y="2356"/>
                  </a:cubicBezTo>
                  <a:cubicBezTo>
                    <a:pt x="3153" y="2229"/>
                    <a:pt x="3057" y="2069"/>
                    <a:pt x="2993" y="1942"/>
                  </a:cubicBezTo>
                  <a:cubicBezTo>
                    <a:pt x="2930" y="1815"/>
                    <a:pt x="2866" y="1751"/>
                    <a:pt x="2834" y="1656"/>
                  </a:cubicBezTo>
                  <a:cubicBezTo>
                    <a:pt x="2548" y="1178"/>
                    <a:pt x="2357" y="732"/>
                    <a:pt x="2261" y="382"/>
                  </a:cubicBezTo>
                  <a:cubicBezTo>
                    <a:pt x="2229" y="223"/>
                    <a:pt x="2198" y="96"/>
                    <a:pt x="2198"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2" name="Google Shape;3592;p56"/>
            <p:cNvSpPr/>
            <p:nvPr/>
          </p:nvSpPr>
          <p:spPr>
            <a:xfrm>
              <a:off x="4770442" y="3758690"/>
              <a:ext cx="23021" cy="38978"/>
            </a:xfrm>
            <a:custGeom>
              <a:rect b="b" l="l" r="r" t="t"/>
              <a:pathLst>
                <a:path extrusionOk="0" h="2643" w="1561">
                  <a:moveTo>
                    <a:pt x="1338" y="0"/>
                  </a:moveTo>
                  <a:cubicBezTo>
                    <a:pt x="1083" y="446"/>
                    <a:pt x="256" y="1942"/>
                    <a:pt x="1" y="2643"/>
                  </a:cubicBezTo>
                  <a:cubicBezTo>
                    <a:pt x="447" y="1942"/>
                    <a:pt x="956" y="1274"/>
                    <a:pt x="1561" y="573"/>
                  </a:cubicBezTo>
                  <a:cubicBezTo>
                    <a:pt x="1497" y="351"/>
                    <a:pt x="1402" y="160"/>
                    <a:pt x="1338" y="0"/>
                  </a:cubicBezTo>
                  <a:close/>
                </a:path>
              </a:pathLst>
            </a:custGeom>
            <a:solidFill>
              <a:srgbClr val="F4C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3" name="Google Shape;3593;p56"/>
            <p:cNvSpPr/>
            <p:nvPr/>
          </p:nvSpPr>
          <p:spPr>
            <a:xfrm>
              <a:off x="4601931" y="3625530"/>
              <a:ext cx="110311" cy="26074"/>
            </a:xfrm>
            <a:custGeom>
              <a:rect b="b" l="l" r="r" t="t"/>
              <a:pathLst>
                <a:path extrusionOk="0" h="1768" w="7480">
                  <a:moveTo>
                    <a:pt x="625" y="0"/>
                  </a:moveTo>
                  <a:cubicBezTo>
                    <a:pt x="404" y="0"/>
                    <a:pt x="160" y="60"/>
                    <a:pt x="94" y="307"/>
                  </a:cubicBezTo>
                  <a:cubicBezTo>
                    <a:pt x="0" y="634"/>
                    <a:pt x="3682" y="1768"/>
                    <a:pt x="5898" y="1768"/>
                  </a:cubicBezTo>
                  <a:cubicBezTo>
                    <a:pt x="6700" y="1768"/>
                    <a:pt x="7310" y="1619"/>
                    <a:pt x="7479" y="1230"/>
                  </a:cubicBezTo>
                  <a:cubicBezTo>
                    <a:pt x="4551" y="1071"/>
                    <a:pt x="1017" y="52"/>
                    <a:pt x="1017" y="52"/>
                  </a:cubicBezTo>
                  <a:cubicBezTo>
                    <a:pt x="1017" y="52"/>
                    <a:pt x="831" y="0"/>
                    <a:pt x="625" y="0"/>
                  </a:cubicBezTo>
                  <a:close/>
                </a:path>
              </a:pathLst>
            </a:custGeom>
            <a:solidFill>
              <a:srgbClr val="F7D7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4" name="Google Shape;3594;p56"/>
            <p:cNvSpPr/>
            <p:nvPr/>
          </p:nvSpPr>
          <p:spPr>
            <a:xfrm>
              <a:off x="4621619" y="3460557"/>
              <a:ext cx="112686" cy="152592"/>
            </a:xfrm>
            <a:custGeom>
              <a:rect b="b" l="l" r="r" t="t"/>
              <a:pathLst>
                <a:path extrusionOk="0" h="10347" w="7641">
                  <a:moveTo>
                    <a:pt x="7609" y="7577"/>
                  </a:moveTo>
                  <a:lnTo>
                    <a:pt x="7609" y="7641"/>
                  </a:lnTo>
                  <a:lnTo>
                    <a:pt x="7609" y="7832"/>
                  </a:lnTo>
                  <a:lnTo>
                    <a:pt x="7609" y="7927"/>
                  </a:lnTo>
                  <a:cubicBezTo>
                    <a:pt x="7609" y="8691"/>
                    <a:pt x="7481" y="9583"/>
                    <a:pt x="7227" y="10156"/>
                  </a:cubicBezTo>
                  <a:lnTo>
                    <a:pt x="6176" y="10347"/>
                  </a:lnTo>
                  <a:cubicBezTo>
                    <a:pt x="6176" y="10347"/>
                    <a:pt x="5476" y="10156"/>
                    <a:pt x="4775" y="9869"/>
                  </a:cubicBezTo>
                  <a:cubicBezTo>
                    <a:pt x="4616" y="9805"/>
                    <a:pt x="4425" y="9710"/>
                    <a:pt x="4202" y="9583"/>
                  </a:cubicBezTo>
                  <a:cubicBezTo>
                    <a:pt x="3407" y="9169"/>
                    <a:pt x="2579" y="8468"/>
                    <a:pt x="2452" y="7959"/>
                  </a:cubicBezTo>
                  <a:cubicBezTo>
                    <a:pt x="2388" y="7481"/>
                    <a:pt x="2356" y="7195"/>
                    <a:pt x="2292" y="7004"/>
                  </a:cubicBezTo>
                  <a:cubicBezTo>
                    <a:pt x="2229" y="7004"/>
                    <a:pt x="2133" y="7004"/>
                    <a:pt x="2070" y="6972"/>
                  </a:cubicBezTo>
                  <a:cubicBezTo>
                    <a:pt x="2038" y="7322"/>
                    <a:pt x="1974" y="7672"/>
                    <a:pt x="1974" y="8055"/>
                  </a:cubicBezTo>
                  <a:lnTo>
                    <a:pt x="1974" y="8150"/>
                  </a:lnTo>
                  <a:lnTo>
                    <a:pt x="1974" y="8277"/>
                  </a:lnTo>
                  <a:lnTo>
                    <a:pt x="1974" y="8596"/>
                  </a:lnTo>
                  <a:cubicBezTo>
                    <a:pt x="860" y="7672"/>
                    <a:pt x="0" y="6399"/>
                    <a:pt x="0" y="4998"/>
                  </a:cubicBezTo>
                  <a:cubicBezTo>
                    <a:pt x="0" y="2261"/>
                    <a:pt x="446" y="0"/>
                    <a:pt x="3852" y="0"/>
                  </a:cubicBezTo>
                  <a:cubicBezTo>
                    <a:pt x="4584" y="0"/>
                    <a:pt x="5253" y="287"/>
                    <a:pt x="5858" y="701"/>
                  </a:cubicBezTo>
                  <a:cubicBezTo>
                    <a:pt x="5922" y="764"/>
                    <a:pt x="6017" y="828"/>
                    <a:pt x="6049" y="923"/>
                  </a:cubicBezTo>
                  <a:lnTo>
                    <a:pt x="6049" y="923"/>
                  </a:lnTo>
                  <a:lnTo>
                    <a:pt x="6049" y="923"/>
                  </a:lnTo>
                  <a:cubicBezTo>
                    <a:pt x="6558" y="1401"/>
                    <a:pt x="7004" y="2038"/>
                    <a:pt x="7290" y="2770"/>
                  </a:cubicBezTo>
                  <a:cubicBezTo>
                    <a:pt x="7354" y="2929"/>
                    <a:pt x="7386" y="3088"/>
                    <a:pt x="7450" y="3279"/>
                  </a:cubicBezTo>
                  <a:cubicBezTo>
                    <a:pt x="7450" y="3279"/>
                    <a:pt x="7545" y="4362"/>
                    <a:pt x="7450" y="4967"/>
                  </a:cubicBezTo>
                  <a:lnTo>
                    <a:pt x="7450" y="4998"/>
                  </a:lnTo>
                  <a:lnTo>
                    <a:pt x="7450" y="4998"/>
                  </a:lnTo>
                  <a:cubicBezTo>
                    <a:pt x="7513" y="5285"/>
                    <a:pt x="7641" y="6208"/>
                    <a:pt x="7609" y="757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5" name="Google Shape;3595;p56"/>
            <p:cNvSpPr/>
            <p:nvPr/>
          </p:nvSpPr>
          <p:spPr>
            <a:xfrm>
              <a:off x="4542732" y="3456546"/>
              <a:ext cx="169980" cy="189550"/>
            </a:xfrm>
            <a:custGeom>
              <a:rect b="b" l="l" r="r" t="t"/>
              <a:pathLst>
                <a:path extrusionOk="0" h="12853" w="11526">
                  <a:moveTo>
                    <a:pt x="8649" y="0"/>
                  </a:moveTo>
                  <a:cubicBezTo>
                    <a:pt x="5832" y="0"/>
                    <a:pt x="3588" y="3719"/>
                    <a:pt x="4394" y="5684"/>
                  </a:cubicBezTo>
                  <a:cubicBezTo>
                    <a:pt x="5222" y="7753"/>
                    <a:pt x="3566" y="9345"/>
                    <a:pt x="2038" y="9345"/>
                  </a:cubicBezTo>
                  <a:cubicBezTo>
                    <a:pt x="1" y="9345"/>
                    <a:pt x="574" y="12179"/>
                    <a:pt x="1434" y="12656"/>
                  </a:cubicBezTo>
                  <a:cubicBezTo>
                    <a:pt x="1691" y="12794"/>
                    <a:pt x="1930" y="12852"/>
                    <a:pt x="2161" y="12852"/>
                  </a:cubicBezTo>
                  <a:cubicBezTo>
                    <a:pt x="2730" y="12852"/>
                    <a:pt x="3251" y="12500"/>
                    <a:pt x="3885" y="12115"/>
                  </a:cubicBezTo>
                  <a:cubicBezTo>
                    <a:pt x="4617" y="11701"/>
                    <a:pt x="6973" y="11733"/>
                    <a:pt x="7387" y="10173"/>
                  </a:cubicBezTo>
                  <a:cubicBezTo>
                    <a:pt x="7450" y="9950"/>
                    <a:pt x="7450" y="9664"/>
                    <a:pt x="7419" y="9345"/>
                  </a:cubicBezTo>
                  <a:cubicBezTo>
                    <a:pt x="7419" y="9218"/>
                    <a:pt x="7387" y="9059"/>
                    <a:pt x="7387" y="8931"/>
                  </a:cubicBezTo>
                  <a:lnTo>
                    <a:pt x="7387" y="8613"/>
                  </a:lnTo>
                  <a:cubicBezTo>
                    <a:pt x="7387" y="8199"/>
                    <a:pt x="7387" y="7753"/>
                    <a:pt x="7450" y="7308"/>
                  </a:cubicBezTo>
                  <a:cubicBezTo>
                    <a:pt x="7514" y="7212"/>
                    <a:pt x="7514" y="7085"/>
                    <a:pt x="7546" y="6958"/>
                  </a:cubicBezTo>
                  <a:cubicBezTo>
                    <a:pt x="7641" y="6321"/>
                    <a:pt x="7928" y="5716"/>
                    <a:pt x="8246" y="5207"/>
                  </a:cubicBezTo>
                  <a:cubicBezTo>
                    <a:pt x="8724" y="4443"/>
                    <a:pt x="9679" y="4825"/>
                    <a:pt x="10347" y="4252"/>
                  </a:cubicBezTo>
                  <a:cubicBezTo>
                    <a:pt x="11398" y="3392"/>
                    <a:pt x="11398" y="2310"/>
                    <a:pt x="11430" y="2214"/>
                  </a:cubicBezTo>
                  <a:cubicBezTo>
                    <a:pt x="11493" y="2055"/>
                    <a:pt x="11525" y="1896"/>
                    <a:pt x="11525" y="1800"/>
                  </a:cubicBezTo>
                  <a:cubicBezTo>
                    <a:pt x="11525" y="1482"/>
                    <a:pt x="11493" y="1259"/>
                    <a:pt x="11398" y="1227"/>
                  </a:cubicBezTo>
                  <a:cubicBezTo>
                    <a:pt x="11239" y="1100"/>
                    <a:pt x="11111" y="973"/>
                    <a:pt x="10952" y="877"/>
                  </a:cubicBezTo>
                  <a:cubicBezTo>
                    <a:pt x="10175" y="259"/>
                    <a:pt x="9392" y="0"/>
                    <a:pt x="864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6" name="Google Shape;3596;p56"/>
            <p:cNvSpPr/>
            <p:nvPr/>
          </p:nvSpPr>
          <p:spPr>
            <a:xfrm>
              <a:off x="4635704" y="3525818"/>
              <a:ext cx="32872" cy="39921"/>
            </a:xfrm>
            <a:custGeom>
              <a:rect b="b" l="l" r="r" t="t"/>
              <a:pathLst>
                <a:path extrusionOk="0" h="2707" w="2229">
                  <a:moveTo>
                    <a:pt x="2197" y="1815"/>
                  </a:moveTo>
                  <a:cubicBezTo>
                    <a:pt x="2197" y="1942"/>
                    <a:pt x="2165" y="2038"/>
                    <a:pt x="2101" y="2101"/>
                  </a:cubicBezTo>
                  <a:cubicBezTo>
                    <a:pt x="2038" y="2292"/>
                    <a:pt x="1879" y="2452"/>
                    <a:pt x="1719" y="2579"/>
                  </a:cubicBezTo>
                  <a:cubicBezTo>
                    <a:pt x="1688" y="2579"/>
                    <a:pt x="1688" y="2611"/>
                    <a:pt x="1624" y="2611"/>
                  </a:cubicBezTo>
                  <a:cubicBezTo>
                    <a:pt x="1592" y="2611"/>
                    <a:pt x="1592" y="2674"/>
                    <a:pt x="1560" y="2674"/>
                  </a:cubicBezTo>
                  <a:cubicBezTo>
                    <a:pt x="1465" y="2674"/>
                    <a:pt x="1433" y="2706"/>
                    <a:pt x="1337" y="2706"/>
                  </a:cubicBezTo>
                  <a:cubicBezTo>
                    <a:pt x="1274" y="2706"/>
                    <a:pt x="1242" y="2706"/>
                    <a:pt x="1146" y="2674"/>
                  </a:cubicBezTo>
                  <a:lnTo>
                    <a:pt x="1115" y="2674"/>
                  </a:lnTo>
                  <a:cubicBezTo>
                    <a:pt x="987" y="2611"/>
                    <a:pt x="923" y="2579"/>
                    <a:pt x="796" y="2515"/>
                  </a:cubicBezTo>
                  <a:cubicBezTo>
                    <a:pt x="510" y="2292"/>
                    <a:pt x="319" y="1974"/>
                    <a:pt x="191" y="1624"/>
                  </a:cubicBezTo>
                  <a:cubicBezTo>
                    <a:pt x="0" y="924"/>
                    <a:pt x="223" y="160"/>
                    <a:pt x="796" y="32"/>
                  </a:cubicBezTo>
                  <a:cubicBezTo>
                    <a:pt x="923" y="0"/>
                    <a:pt x="1083" y="0"/>
                    <a:pt x="1210" y="32"/>
                  </a:cubicBezTo>
                  <a:cubicBezTo>
                    <a:pt x="1465" y="128"/>
                    <a:pt x="1719" y="319"/>
                    <a:pt x="1910" y="605"/>
                  </a:cubicBezTo>
                  <a:cubicBezTo>
                    <a:pt x="2006" y="764"/>
                    <a:pt x="2070" y="924"/>
                    <a:pt x="2133" y="1115"/>
                  </a:cubicBezTo>
                  <a:cubicBezTo>
                    <a:pt x="2229" y="1306"/>
                    <a:pt x="2229" y="1592"/>
                    <a:pt x="2197" y="18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7" name="Google Shape;3597;p56"/>
            <p:cNvSpPr/>
            <p:nvPr/>
          </p:nvSpPr>
          <p:spPr>
            <a:xfrm>
              <a:off x="4640394" y="3534814"/>
              <a:ext cx="25366" cy="28802"/>
            </a:xfrm>
            <a:custGeom>
              <a:rect b="b" l="l" r="r" t="t"/>
              <a:pathLst>
                <a:path extrusionOk="0" h="1953" w="1720">
                  <a:moveTo>
                    <a:pt x="767" y="1"/>
                  </a:moveTo>
                  <a:cubicBezTo>
                    <a:pt x="713" y="1"/>
                    <a:pt x="659" y="9"/>
                    <a:pt x="605" y="27"/>
                  </a:cubicBezTo>
                  <a:cubicBezTo>
                    <a:pt x="192" y="123"/>
                    <a:pt x="1" y="664"/>
                    <a:pt x="160" y="1173"/>
                  </a:cubicBezTo>
                  <a:cubicBezTo>
                    <a:pt x="301" y="1626"/>
                    <a:pt x="619" y="1953"/>
                    <a:pt x="978" y="1953"/>
                  </a:cubicBezTo>
                  <a:cubicBezTo>
                    <a:pt x="1023" y="1953"/>
                    <a:pt x="1069" y="1948"/>
                    <a:pt x="1115" y="1937"/>
                  </a:cubicBezTo>
                  <a:cubicBezTo>
                    <a:pt x="1497" y="1810"/>
                    <a:pt x="1720" y="1300"/>
                    <a:pt x="1561" y="759"/>
                  </a:cubicBezTo>
                  <a:cubicBezTo>
                    <a:pt x="1424" y="321"/>
                    <a:pt x="1098" y="1"/>
                    <a:pt x="767"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8" name="Google Shape;3598;p56"/>
            <p:cNvSpPr/>
            <p:nvPr/>
          </p:nvSpPr>
          <p:spPr>
            <a:xfrm>
              <a:off x="4711287" y="3475114"/>
              <a:ext cx="21620" cy="35217"/>
            </a:xfrm>
            <a:custGeom>
              <a:rect b="b" l="l" r="r" t="t"/>
              <a:pathLst>
                <a:path extrusionOk="0" h="2388" w="1466">
                  <a:moveTo>
                    <a:pt x="33" y="0"/>
                  </a:moveTo>
                  <a:cubicBezTo>
                    <a:pt x="33" y="0"/>
                    <a:pt x="96" y="191"/>
                    <a:pt x="96" y="510"/>
                  </a:cubicBezTo>
                  <a:cubicBezTo>
                    <a:pt x="96" y="605"/>
                    <a:pt x="33" y="669"/>
                    <a:pt x="33" y="764"/>
                  </a:cubicBezTo>
                  <a:lnTo>
                    <a:pt x="33" y="796"/>
                  </a:lnTo>
                  <a:lnTo>
                    <a:pt x="33" y="892"/>
                  </a:lnTo>
                  <a:cubicBezTo>
                    <a:pt x="1" y="923"/>
                    <a:pt x="1" y="923"/>
                    <a:pt x="1" y="955"/>
                  </a:cubicBezTo>
                  <a:cubicBezTo>
                    <a:pt x="1" y="955"/>
                    <a:pt x="924" y="1369"/>
                    <a:pt x="1433" y="2388"/>
                  </a:cubicBezTo>
                  <a:cubicBezTo>
                    <a:pt x="1433" y="2356"/>
                    <a:pt x="1433" y="2356"/>
                    <a:pt x="1465" y="2324"/>
                  </a:cubicBezTo>
                  <a:lnTo>
                    <a:pt x="1465" y="2292"/>
                  </a:lnTo>
                  <a:cubicBezTo>
                    <a:pt x="1433" y="2229"/>
                    <a:pt x="1433" y="2229"/>
                    <a:pt x="1433" y="2197"/>
                  </a:cubicBezTo>
                  <a:cubicBezTo>
                    <a:pt x="1401" y="2069"/>
                    <a:pt x="1370" y="2006"/>
                    <a:pt x="1306" y="1878"/>
                  </a:cubicBezTo>
                  <a:cubicBezTo>
                    <a:pt x="1210" y="1560"/>
                    <a:pt x="1051" y="1274"/>
                    <a:pt x="892" y="987"/>
                  </a:cubicBezTo>
                  <a:cubicBezTo>
                    <a:pt x="637" y="637"/>
                    <a:pt x="351" y="287"/>
                    <a:pt x="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9" name="Google Shape;3599;p56"/>
            <p:cNvSpPr/>
            <p:nvPr/>
          </p:nvSpPr>
          <p:spPr>
            <a:xfrm>
              <a:off x="4969054" y="3892500"/>
              <a:ext cx="96257" cy="321613"/>
            </a:xfrm>
            <a:custGeom>
              <a:rect b="b" l="l" r="r" t="t"/>
              <a:pathLst>
                <a:path extrusionOk="0" h="21808" w="6527">
                  <a:moveTo>
                    <a:pt x="0" y="0"/>
                  </a:moveTo>
                  <a:lnTo>
                    <a:pt x="0" y="0"/>
                  </a:lnTo>
                  <a:cubicBezTo>
                    <a:pt x="637" y="1146"/>
                    <a:pt x="1019" y="2420"/>
                    <a:pt x="1114" y="3757"/>
                  </a:cubicBezTo>
                  <a:cubicBezTo>
                    <a:pt x="1114" y="4234"/>
                    <a:pt x="1146" y="4744"/>
                    <a:pt x="1178" y="5349"/>
                  </a:cubicBezTo>
                  <a:cubicBezTo>
                    <a:pt x="1464" y="9328"/>
                    <a:pt x="2356" y="16077"/>
                    <a:pt x="3184" y="19833"/>
                  </a:cubicBezTo>
                  <a:cubicBezTo>
                    <a:pt x="4839" y="20056"/>
                    <a:pt x="5635" y="21043"/>
                    <a:pt x="6526" y="21807"/>
                  </a:cubicBezTo>
                  <a:cubicBezTo>
                    <a:pt x="6526" y="21807"/>
                    <a:pt x="5858" y="20152"/>
                    <a:pt x="4170" y="19674"/>
                  </a:cubicBezTo>
                  <a:cubicBezTo>
                    <a:pt x="3406" y="17796"/>
                    <a:pt x="1815" y="5667"/>
                    <a:pt x="1815" y="3534"/>
                  </a:cubicBezTo>
                  <a:cubicBezTo>
                    <a:pt x="1815" y="1465"/>
                    <a:pt x="32" y="32"/>
                    <a:pt x="0"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0" name="Google Shape;3600;p56"/>
            <p:cNvSpPr/>
            <p:nvPr/>
          </p:nvSpPr>
          <p:spPr>
            <a:xfrm>
              <a:off x="4701908" y="3523473"/>
              <a:ext cx="27239" cy="8922"/>
            </a:xfrm>
            <a:custGeom>
              <a:rect b="b" l="l" r="r" t="t"/>
              <a:pathLst>
                <a:path extrusionOk="0" h="605" w="1847">
                  <a:moveTo>
                    <a:pt x="1369" y="0"/>
                  </a:moveTo>
                  <a:cubicBezTo>
                    <a:pt x="1210" y="0"/>
                    <a:pt x="1019" y="0"/>
                    <a:pt x="860" y="32"/>
                  </a:cubicBezTo>
                  <a:cubicBezTo>
                    <a:pt x="700" y="64"/>
                    <a:pt x="541" y="159"/>
                    <a:pt x="382" y="223"/>
                  </a:cubicBezTo>
                  <a:cubicBezTo>
                    <a:pt x="255" y="350"/>
                    <a:pt x="96" y="478"/>
                    <a:pt x="0" y="605"/>
                  </a:cubicBezTo>
                  <a:cubicBezTo>
                    <a:pt x="127" y="510"/>
                    <a:pt x="287" y="446"/>
                    <a:pt x="446" y="319"/>
                  </a:cubicBezTo>
                  <a:cubicBezTo>
                    <a:pt x="573" y="223"/>
                    <a:pt x="732" y="191"/>
                    <a:pt x="891" y="159"/>
                  </a:cubicBezTo>
                  <a:cubicBezTo>
                    <a:pt x="1051" y="96"/>
                    <a:pt x="1210" y="96"/>
                    <a:pt x="1369" y="96"/>
                  </a:cubicBezTo>
                  <a:cubicBezTo>
                    <a:pt x="1528" y="96"/>
                    <a:pt x="1687" y="159"/>
                    <a:pt x="1846" y="191"/>
                  </a:cubicBezTo>
                  <a:cubicBezTo>
                    <a:pt x="1687" y="64"/>
                    <a:pt x="1528" y="32"/>
                    <a:pt x="1369" y="0"/>
                  </a:cubicBezTo>
                  <a:close/>
                </a:path>
              </a:pathLst>
            </a:custGeom>
            <a:solidFill>
              <a:srgbClr val="5E19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1" name="Google Shape;3601;p56"/>
            <p:cNvSpPr/>
            <p:nvPr/>
          </p:nvSpPr>
          <p:spPr>
            <a:xfrm>
              <a:off x="4707069" y="3530508"/>
              <a:ext cx="23950" cy="4704"/>
            </a:xfrm>
            <a:custGeom>
              <a:rect b="b" l="l" r="r" t="t"/>
              <a:pathLst>
                <a:path extrusionOk="0" h="319" w="1624">
                  <a:moveTo>
                    <a:pt x="1146" y="1"/>
                  </a:moveTo>
                  <a:cubicBezTo>
                    <a:pt x="1051" y="1"/>
                    <a:pt x="923" y="33"/>
                    <a:pt x="860" y="33"/>
                  </a:cubicBezTo>
                  <a:cubicBezTo>
                    <a:pt x="764" y="64"/>
                    <a:pt x="637" y="64"/>
                    <a:pt x="573" y="128"/>
                  </a:cubicBezTo>
                  <a:cubicBezTo>
                    <a:pt x="446" y="128"/>
                    <a:pt x="382" y="160"/>
                    <a:pt x="287" y="192"/>
                  </a:cubicBezTo>
                  <a:cubicBezTo>
                    <a:pt x="159" y="224"/>
                    <a:pt x="96" y="255"/>
                    <a:pt x="0" y="319"/>
                  </a:cubicBezTo>
                  <a:cubicBezTo>
                    <a:pt x="382" y="224"/>
                    <a:pt x="732" y="128"/>
                    <a:pt x="1146" y="33"/>
                  </a:cubicBezTo>
                  <a:cubicBezTo>
                    <a:pt x="1305" y="96"/>
                    <a:pt x="1465" y="160"/>
                    <a:pt x="1624" y="192"/>
                  </a:cubicBezTo>
                  <a:cubicBezTo>
                    <a:pt x="1433" y="96"/>
                    <a:pt x="1305" y="64"/>
                    <a:pt x="1146"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2" name="Google Shape;3602;p56"/>
            <p:cNvSpPr/>
            <p:nvPr/>
          </p:nvSpPr>
          <p:spPr>
            <a:xfrm>
              <a:off x="4732421" y="3535670"/>
              <a:ext cx="6577" cy="36633"/>
            </a:xfrm>
            <a:custGeom>
              <a:rect b="b" l="l" r="r" t="t"/>
              <a:pathLst>
                <a:path extrusionOk="0" h="2484" w="446">
                  <a:moveTo>
                    <a:pt x="0" y="1"/>
                  </a:moveTo>
                  <a:lnTo>
                    <a:pt x="0" y="33"/>
                  </a:lnTo>
                  <a:cubicBezTo>
                    <a:pt x="32" y="192"/>
                    <a:pt x="128" y="1115"/>
                    <a:pt x="128" y="2484"/>
                  </a:cubicBezTo>
                  <a:cubicBezTo>
                    <a:pt x="287" y="2420"/>
                    <a:pt x="446" y="2261"/>
                    <a:pt x="414" y="2070"/>
                  </a:cubicBezTo>
                  <a:cubicBezTo>
                    <a:pt x="350" y="1402"/>
                    <a:pt x="128" y="478"/>
                    <a:pt x="0"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3" name="Google Shape;3603;p56"/>
            <p:cNvSpPr/>
            <p:nvPr/>
          </p:nvSpPr>
          <p:spPr>
            <a:xfrm>
              <a:off x="4652605" y="3563381"/>
              <a:ext cx="84046" cy="59477"/>
            </a:xfrm>
            <a:custGeom>
              <a:rect b="b" l="l" r="r" t="t"/>
              <a:pathLst>
                <a:path extrusionOk="0" h="4033" w="5699">
                  <a:moveTo>
                    <a:pt x="573" y="0"/>
                  </a:moveTo>
                  <a:cubicBezTo>
                    <a:pt x="510" y="32"/>
                    <a:pt x="510" y="32"/>
                    <a:pt x="478" y="32"/>
                  </a:cubicBezTo>
                  <a:cubicBezTo>
                    <a:pt x="446" y="64"/>
                    <a:pt x="446" y="64"/>
                    <a:pt x="414" y="64"/>
                  </a:cubicBezTo>
                  <a:cubicBezTo>
                    <a:pt x="319" y="127"/>
                    <a:pt x="287" y="127"/>
                    <a:pt x="191" y="127"/>
                  </a:cubicBezTo>
                  <a:cubicBezTo>
                    <a:pt x="128" y="127"/>
                    <a:pt x="96" y="64"/>
                    <a:pt x="0" y="64"/>
                  </a:cubicBezTo>
                  <a:cubicBezTo>
                    <a:pt x="0" y="223"/>
                    <a:pt x="32" y="446"/>
                    <a:pt x="128" y="764"/>
                  </a:cubicBezTo>
                  <a:cubicBezTo>
                    <a:pt x="255" y="1369"/>
                    <a:pt x="573" y="1974"/>
                    <a:pt x="1051" y="2451"/>
                  </a:cubicBezTo>
                  <a:cubicBezTo>
                    <a:pt x="2273" y="3673"/>
                    <a:pt x="3645" y="4032"/>
                    <a:pt x="4533" y="4032"/>
                  </a:cubicBezTo>
                  <a:cubicBezTo>
                    <a:pt x="4802" y="4032"/>
                    <a:pt x="5027" y="3999"/>
                    <a:pt x="5189" y="3948"/>
                  </a:cubicBezTo>
                  <a:cubicBezTo>
                    <a:pt x="5699" y="3247"/>
                    <a:pt x="5571" y="796"/>
                    <a:pt x="5571" y="796"/>
                  </a:cubicBezTo>
                  <a:cubicBezTo>
                    <a:pt x="5571" y="796"/>
                    <a:pt x="5285" y="414"/>
                    <a:pt x="4680" y="414"/>
                  </a:cubicBezTo>
                  <a:cubicBezTo>
                    <a:pt x="3838" y="414"/>
                    <a:pt x="3668" y="1147"/>
                    <a:pt x="2225" y="1147"/>
                  </a:cubicBezTo>
                  <a:cubicBezTo>
                    <a:pt x="2195" y="1147"/>
                    <a:pt x="2164" y="1147"/>
                    <a:pt x="2133" y="1146"/>
                  </a:cubicBezTo>
                  <a:cubicBezTo>
                    <a:pt x="924" y="1146"/>
                    <a:pt x="669" y="382"/>
                    <a:pt x="57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4" name="Google Shape;3604;p56"/>
            <p:cNvSpPr/>
            <p:nvPr/>
          </p:nvSpPr>
          <p:spPr>
            <a:xfrm>
              <a:off x="4712231" y="3590134"/>
              <a:ext cx="15500" cy="4247"/>
            </a:xfrm>
            <a:custGeom>
              <a:rect b="b" l="l" r="r" t="t"/>
              <a:pathLst>
                <a:path extrusionOk="0" h="288" w="1051">
                  <a:moveTo>
                    <a:pt x="669" y="287"/>
                  </a:moveTo>
                  <a:cubicBezTo>
                    <a:pt x="255" y="287"/>
                    <a:pt x="32" y="128"/>
                    <a:pt x="32" y="128"/>
                  </a:cubicBezTo>
                  <a:cubicBezTo>
                    <a:pt x="0" y="128"/>
                    <a:pt x="0" y="96"/>
                    <a:pt x="32" y="64"/>
                  </a:cubicBezTo>
                  <a:cubicBezTo>
                    <a:pt x="32" y="1"/>
                    <a:pt x="64" y="1"/>
                    <a:pt x="96" y="64"/>
                  </a:cubicBezTo>
                  <a:cubicBezTo>
                    <a:pt x="96" y="64"/>
                    <a:pt x="414" y="287"/>
                    <a:pt x="1019" y="160"/>
                  </a:cubicBezTo>
                  <a:cubicBezTo>
                    <a:pt x="1051" y="160"/>
                    <a:pt x="1051" y="160"/>
                    <a:pt x="1051" y="192"/>
                  </a:cubicBezTo>
                  <a:cubicBezTo>
                    <a:pt x="1051" y="255"/>
                    <a:pt x="1051" y="255"/>
                    <a:pt x="1019" y="255"/>
                  </a:cubicBezTo>
                  <a:cubicBezTo>
                    <a:pt x="860" y="287"/>
                    <a:pt x="733" y="287"/>
                    <a:pt x="669"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5" name="Google Shape;3605;p56"/>
            <p:cNvSpPr/>
            <p:nvPr/>
          </p:nvSpPr>
          <p:spPr>
            <a:xfrm>
              <a:off x="4698619" y="4013523"/>
              <a:ext cx="253996" cy="256931"/>
            </a:xfrm>
            <a:custGeom>
              <a:rect b="b" l="l" r="r" t="t"/>
              <a:pathLst>
                <a:path extrusionOk="0" h="17422" w="17223">
                  <a:moveTo>
                    <a:pt x="3480" y="1"/>
                  </a:moveTo>
                  <a:cubicBezTo>
                    <a:pt x="1461" y="1"/>
                    <a:pt x="0" y="262"/>
                    <a:pt x="0" y="262"/>
                  </a:cubicBezTo>
                  <a:cubicBezTo>
                    <a:pt x="5094" y="1440"/>
                    <a:pt x="9391" y="2236"/>
                    <a:pt x="9869" y="5579"/>
                  </a:cubicBezTo>
                  <a:cubicBezTo>
                    <a:pt x="10697" y="11309"/>
                    <a:pt x="13371" y="17421"/>
                    <a:pt x="13371" y="17421"/>
                  </a:cubicBezTo>
                  <a:lnTo>
                    <a:pt x="13753" y="17421"/>
                  </a:lnTo>
                  <a:cubicBezTo>
                    <a:pt x="14549" y="17390"/>
                    <a:pt x="16331" y="17199"/>
                    <a:pt x="17223" y="16307"/>
                  </a:cubicBezTo>
                  <a:cubicBezTo>
                    <a:pt x="14899" y="13729"/>
                    <a:pt x="15026" y="4146"/>
                    <a:pt x="10792" y="1631"/>
                  </a:cubicBezTo>
                  <a:cubicBezTo>
                    <a:pt x="8946" y="549"/>
                    <a:pt x="6749" y="167"/>
                    <a:pt x="4807" y="40"/>
                  </a:cubicBezTo>
                  <a:cubicBezTo>
                    <a:pt x="4346" y="12"/>
                    <a:pt x="3901" y="1"/>
                    <a:pt x="348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6" name="Google Shape;3606;p56"/>
            <p:cNvSpPr/>
            <p:nvPr/>
          </p:nvSpPr>
          <p:spPr>
            <a:xfrm>
              <a:off x="4769513" y="4013626"/>
              <a:ext cx="173254" cy="211759"/>
            </a:xfrm>
            <a:custGeom>
              <a:rect b="b" l="l" r="r" t="t"/>
              <a:pathLst>
                <a:path extrusionOk="0" h="14359" w="11748">
                  <a:moveTo>
                    <a:pt x="0" y="1"/>
                  </a:moveTo>
                  <a:lnTo>
                    <a:pt x="0" y="1"/>
                  </a:lnTo>
                  <a:cubicBezTo>
                    <a:pt x="1942" y="96"/>
                    <a:pt x="4139" y="510"/>
                    <a:pt x="5953" y="1592"/>
                  </a:cubicBezTo>
                  <a:cubicBezTo>
                    <a:pt x="9519" y="3694"/>
                    <a:pt x="10028" y="10538"/>
                    <a:pt x="11429" y="14358"/>
                  </a:cubicBezTo>
                  <a:cubicBezTo>
                    <a:pt x="11493" y="14263"/>
                    <a:pt x="11620" y="14199"/>
                    <a:pt x="11747" y="14104"/>
                  </a:cubicBezTo>
                  <a:cubicBezTo>
                    <a:pt x="10378" y="10252"/>
                    <a:pt x="9837" y="3662"/>
                    <a:pt x="6367" y="1624"/>
                  </a:cubicBezTo>
                  <a:cubicBezTo>
                    <a:pt x="4425" y="478"/>
                    <a:pt x="2038" y="64"/>
                    <a:pt x="0" y="1"/>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7" name="Google Shape;3607;p56"/>
            <p:cNvSpPr/>
            <p:nvPr/>
          </p:nvSpPr>
          <p:spPr>
            <a:xfrm>
              <a:off x="4737583" y="3643655"/>
              <a:ext cx="20204" cy="11282"/>
            </a:xfrm>
            <a:custGeom>
              <a:rect b="b" l="l" r="r" t="t"/>
              <a:pathLst>
                <a:path extrusionOk="0" h="765" w="1370">
                  <a:moveTo>
                    <a:pt x="1083" y="1"/>
                  </a:moveTo>
                  <a:lnTo>
                    <a:pt x="0" y="319"/>
                  </a:lnTo>
                  <a:lnTo>
                    <a:pt x="255" y="701"/>
                  </a:lnTo>
                  <a:cubicBezTo>
                    <a:pt x="255" y="701"/>
                    <a:pt x="701" y="765"/>
                    <a:pt x="924" y="765"/>
                  </a:cubicBezTo>
                  <a:cubicBezTo>
                    <a:pt x="1178" y="765"/>
                    <a:pt x="1274" y="701"/>
                    <a:pt x="1274" y="701"/>
                  </a:cubicBezTo>
                  <a:cubicBezTo>
                    <a:pt x="1369" y="638"/>
                    <a:pt x="1083" y="1"/>
                    <a:pt x="1083" y="1"/>
                  </a:cubicBezTo>
                  <a:close/>
                </a:path>
              </a:pathLst>
            </a:custGeom>
            <a:solidFill>
              <a:srgbClr val="472B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8" name="Google Shape;3608;p56"/>
            <p:cNvSpPr/>
            <p:nvPr/>
          </p:nvSpPr>
          <p:spPr>
            <a:xfrm>
              <a:off x="4652605" y="3646015"/>
              <a:ext cx="138037" cy="157754"/>
            </a:xfrm>
            <a:custGeom>
              <a:rect b="b" l="l" r="r" t="t"/>
              <a:pathLst>
                <a:path extrusionOk="0" h="10697" w="9360">
                  <a:moveTo>
                    <a:pt x="5826" y="0"/>
                  </a:moveTo>
                  <a:lnTo>
                    <a:pt x="0" y="2833"/>
                  </a:lnTo>
                  <a:lnTo>
                    <a:pt x="1369" y="6176"/>
                  </a:lnTo>
                  <a:lnTo>
                    <a:pt x="1656" y="6876"/>
                  </a:lnTo>
                  <a:lnTo>
                    <a:pt x="3152" y="10697"/>
                  </a:lnTo>
                  <a:lnTo>
                    <a:pt x="5380" y="10187"/>
                  </a:lnTo>
                  <a:lnTo>
                    <a:pt x="7927" y="9582"/>
                  </a:lnTo>
                  <a:lnTo>
                    <a:pt x="9360" y="9232"/>
                  </a:lnTo>
                  <a:lnTo>
                    <a:pt x="5826"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9" name="Google Shape;3609;p56"/>
            <p:cNvSpPr/>
            <p:nvPr/>
          </p:nvSpPr>
          <p:spPr>
            <a:xfrm>
              <a:off x="4685936" y="3690141"/>
              <a:ext cx="44154" cy="60583"/>
            </a:xfrm>
            <a:custGeom>
              <a:rect b="b" l="l" r="r" t="t"/>
              <a:pathLst>
                <a:path extrusionOk="0" h="4108" w="2994">
                  <a:moveTo>
                    <a:pt x="1210" y="1"/>
                  </a:moveTo>
                  <a:lnTo>
                    <a:pt x="637" y="223"/>
                  </a:lnTo>
                  <a:lnTo>
                    <a:pt x="1051" y="1306"/>
                  </a:lnTo>
                  <a:lnTo>
                    <a:pt x="1" y="1720"/>
                  </a:lnTo>
                  <a:lnTo>
                    <a:pt x="255" y="2261"/>
                  </a:lnTo>
                  <a:lnTo>
                    <a:pt x="1274" y="1879"/>
                  </a:lnTo>
                  <a:lnTo>
                    <a:pt x="2165" y="4107"/>
                  </a:lnTo>
                  <a:lnTo>
                    <a:pt x="2770" y="3948"/>
                  </a:lnTo>
                  <a:lnTo>
                    <a:pt x="1847" y="1656"/>
                  </a:lnTo>
                  <a:lnTo>
                    <a:pt x="2993" y="1242"/>
                  </a:lnTo>
                  <a:lnTo>
                    <a:pt x="2770" y="574"/>
                  </a:lnTo>
                  <a:lnTo>
                    <a:pt x="1592" y="1083"/>
                  </a:lnTo>
                  <a:lnTo>
                    <a:pt x="1210" y="1"/>
                  </a:ln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0" name="Google Shape;3610;p56"/>
            <p:cNvSpPr/>
            <p:nvPr/>
          </p:nvSpPr>
          <p:spPr>
            <a:xfrm>
              <a:off x="4738527" y="3646015"/>
              <a:ext cx="53062" cy="136164"/>
            </a:xfrm>
            <a:custGeom>
              <a:rect b="b" l="l" r="r" t="t"/>
              <a:pathLst>
                <a:path extrusionOk="0" h="9233" w="3598">
                  <a:moveTo>
                    <a:pt x="0" y="0"/>
                  </a:moveTo>
                  <a:lnTo>
                    <a:pt x="3534" y="9232"/>
                  </a:lnTo>
                  <a:lnTo>
                    <a:pt x="3597" y="9105"/>
                  </a:lnTo>
                  <a:lnTo>
                    <a:pt x="191" y="0"/>
                  </a:lnTo>
                  <a:close/>
                </a:path>
              </a:pathLst>
            </a:custGeom>
            <a:solidFill>
              <a:srgbClr val="A9858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1" name="Google Shape;3611;p56"/>
            <p:cNvSpPr/>
            <p:nvPr/>
          </p:nvSpPr>
          <p:spPr>
            <a:xfrm>
              <a:off x="4741344" y="3645543"/>
              <a:ext cx="56350" cy="133347"/>
            </a:xfrm>
            <a:custGeom>
              <a:rect b="b" l="l" r="r" t="t"/>
              <a:pathLst>
                <a:path extrusionOk="0" h="9042" w="3821">
                  <a:moveTo>
                    <a:pt x="860" y="0"/>
                  </a:moveTo>
                  <a:cubicBezTo>
                    <a:pt x="762" y="154"/>
                    <a:pt x="583" y="197"/>
                    <a:pt x="415" y="197"/>
                  </a:cubicBezTo>
                  <a:cubicBezTo>
                    <a:pt x="200" y="197"/>
                    <a:pt x="0" y="128"/>
                    <a:pt x="0" y="128"/>
                  </a:cubicBezTo>
                  <a:lnTo>
                    <a:pt x="0" y="128"/>
                  </a:lnTo>
                  <a:lnTo>
                    <a:pt x="3375" y="9041"/>
                  </a:lnTo>
                  <a:cubicBezTo>
                    <a:pt x="3693" y="8946"/>
                    <a:pt x="3820" y="8596"/>
                    <a:pt x="3820" y="8596"/>
                  </a:cubicBezTo>
                  <a:cubicBezTo>
                    <a:pt x="3820" y="8596"/>
                    <a:pt x="1274" y="987"/>
                    <a:pt x="860" y="0"/>
                  </a:cubicBezTo>
                  <a:close/>
                </a:path>
              </a:pathLst>
            </a:custGeom>
            <a:solidFill>
              <a:srgbClr val="F9EDE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2" name="Google Shape;3612;p56"/>
            <p:cNvSpPr/>
            <p:nvPr/>
          </p:nvSpPr>
          <p:spPr>
            <a:xfrm>
              <a:off x="4753541" y="3643198"/>
              <a:ext cx="46499" cy="130987"/>
            </a:xfrm>
            <a:custGeom>
              <a:rect b="b" l="l" r="r" t="t"/>
              <a:pathLst>
                <a:path extrusionOk="0" h="8882" w="3153">
                  <a:moveTo>
                    <a:pt x="160" y="0"/>
                  </a:moveTo>
                  <a:lnTo>
                    <a:pt x="1" y="32"/>
                  </a:lnTo>
                  <a:lnTo>
                    <a:pt x="3025" y="8882"/>
                  </a:lnTo>
                  <a:lnTo>
                    <a:pt x="3152" y="8755"/>
                  </a:lnTo>
                  <a:lnTo>
                    <a:pt x="160" y="0"/>
                  </a:lnTo>
                  <a:close/>
                </a:path>
              </a:pathLst>
            </a:custGeom>
            <a:solidFill>
              <a:srgbClr val="A9858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3" name="Google Shape;3613;p56"/>
            <p:cNvSpPr/>
            <p:nvPr/>
          </p:nvSpPr>
          <p:spPr>
            <a:xfrm>
              <a:off x="4581711" y="3711732"/>
              <a:ext cx="169021" cy="161987"/>
            </a:xfrm>
            <a:custGeom>
              <a:rect b="b" l="l" r="r" t="t"/>
              <a:pathLst>
                <a:path extrusionOk="0" h="10984" w="11461">
                  <a:moveTo>
                    <a:pt x="11461" y="2261"/>
                  </a:moveTo>
                  <a:cubicBezTo>
                    <a:pt x="11111" y="2389"/>
                    <a:pt x="10665" y="2516"/>
                    <a:pt x="10251" y="2548"/>
                  </a:cubicBezTo>
                  <a:lnTo>
                    <a:pt x="2101" y="10984"/>
                  </a:lnTo>
                  <a:lnTo>
                    <a:pt x="0" y="7323"/>
                  </a:lnTo>
                  <a:lnTo>
                    <a:pt x="8914" y="924"/>
                  </a:lnTo>
                  <a:lnTo>
                    <a:pt x="8978" y="829"/>
                  </a:lnTo>
                  <a:cubicBezTo>
                    <a:pt x="9455" y="478"/>
                    <a:pt x="10028" y="192"/>
                    <a:pt x="10569" y="1"/>
                  </a:cubicBezTo>
                  <a:cubicBezTo>
                    <a:pt x="10633" y="1"/>
                    <a:pt x="11111" y="1720"/>
                    <a:pt x="11461" y="22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4" name="Google Shape;3614;p56"/>
            <p:cNvSpPr/>
            <p:nvPr/>
          </p:nvSpPr>
          <p:spPr>
            <a:xfrm>
              <a:off x="4536169" y="3635676"/>
              <a:ext cx="193413" cy="244145"/>
            </a:xfrm>
            <a:custGeom>
              <a:rect b="b" l="l" r="r" t="t"/>
              <a:pathLst>
                <a:path extrusionOk="0" h="16555" w="13115">
                  <a:moveTo>
                    <a:pt x="12066" y="6017"/>
                  </a:moveTo>
                  <a:lnTo>
                    <a:pt x="12066" y="6017"/>
                  </a:lnTo>
                  <a:cubicBezTo>
                    <a:pt x="12065" y="6018"/>
                    <a:pt x="12065" y="6018"/>
                    <a:pt x="12064" y="6019"/>
                  </a:cubicBezTo>
                  <a:lnTo>
                    <a:pt x="12064" y="6019"/>
                  </a:lnTo>
                  <a:cubicBezTo>
                    <a:pt x="12065" y="6018"/>
                    <a:pt x="12065" y="6018"/>
                    <a:pt x="12066" y="6017"/>
                  </a:cubicBezTo>
                  <a:close/>
                  <a:moveTo>
                    <a:pt x="2929" y="1"/>
                  </a:moveTo>
                  <a:cubicBezTo>
                    <a:pt x="1879" y="351"/>
                    <a:pt x="1146" y="1019"/>
                    <a:pt x="669" y="1943"/>
                  </a:cubicBezTo>
                  <a:cubicBezTo>
                    <a:pt x="223" y="2770"/>
                    <a:pt x="0" y="3757"/>
                    <a:pt x="32" y="4840"/>
                  </a:cubicBezTo>
                  <a:cubicBezTo>
                    <a:pt x="96" y="9392"/>
                    <a:pt x="223" y="11843"/>
                    <a:pt x="860" y="13467"/>
                  </a:cubicBezTo>
                  <a:cubicBezTo>
                    <a:pt x="1146" y="14231"/>
                    <a:pt x="1560" y="14804"/>
                    <a:pt x="2133" y="15313"/>
                  </a:cubicBezTo>
                  <a:cubicBezTo>
                    <a:pt x="2452" y="15600"/>
                    <a:pt x="2770" y="15823"/>
                    <a:pt x="3152" y="16077"/>
                  </a:cubicBezTo>
                  <a:cubicBezTo>
                    <a:pt x="3407" y="16236"/>
                    <a:pt x="3693" y="16396"/>
                    <a:pt x="4011" y="16555"/>
                  </a:cubicBezTo>
                  <a:cubicBezTo>
                    <a:pt x="9774" y="15600"/>
                    <a:pt x="11716" y="13117"/>
                    <a:pt x="12862" y="10697"/>
                  </a:cubicBezTo>
                  <a:cubicBezTo>
                    <a:pt x="13114" y="8520"/>
                    <a:pt x="12022" y="6092"/>
                    <a:pt x="12064" y="6019"/>
                  </a:cubicBezTo>
                  <a:lnTo>
                    <a:pt x="12064" y="6019"/>
                  </a:lnTo>
                  <a:cubicBezTo>
                    <a:pt x="11969" y="6113"/>
                    <a:pt x="11842" y="6145"/>
                    <a:pt x="11747" y="6240"/>
                  </a:cubicBezTo>
                  <a:cubicBezTo>
                    <a:pt x="11206" y="6590"/>
                    <a:pt x="10760" y="6877"/>
                    <a:pt x="10378" y="7100"/>
                  </a:cubicBezTo>
                  <a:cubicBezTo>
                    <a:pt x="8659" y="8150"/>
                    <a:pt x="7959" y="8501"/>
                    <a:pt x="5476" y="10283"/>
                  </a:cubicBezTo>
                  <a:cubicBezTo>
                    <a:pt x="6463" y="5731"/>
                    <a:pt x="5985" y="2898"/>
                    <a:pt x="4839" y="1338"/>
                  </a:cubicBezTo>
                  <a:cubicBezTo>
                    <a:pt x="4330" y="637"/>
                    <a:pt x="3629" y="192"/>
                    <a:pt x="292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5" name="Google Shape;3615;p56"/>
            <p:cNvSpPr/>
            <p:nvPr/>
          </p:nvSpPr>
          <p:spPr>
            <a:xfrm>
              <a:off x="4544148" y="3636148"/>
              <a:ext cx="103306" cy="151191"/>
            </a:xfrm>
            <a:custGeom>
              <a:rect b="b" l="l" r="r" t="t"/>
              <a:pathLst>
                <a:path extrusionOk="0" h="10252" w="7005">
                  <a:moveTo>
                    <a:pt x="2356" y="1"/>
                  </a:moveTo>
                  <a:cubicBezTo>
                    <a:pt x="1624" y="1"/>
                    <a:pt x="669" y="128"/>
                    <a:pt x="669" y="956"/>
                  </a:cubicBezTo>
                  <a:cubicBezTo>
                    <a:pt x="319" y="1115"/>
                    <a:pt x="160" y="1306"/>
                    <a:pt x="64" y="1497"/>
                  </a:cubicBezTo>
                  <a:cubicBezTo>
                    <a:pt x="0" y="1751"/>
                    <a:pt x="64" y="1942"/>
                    <a:pt x="64" y="1942"/>
                  </a:cubicBezTo>
                  <a:cubicBezTo>
                    <a:pt x="64" y="1942"/>
                    <a:pt x="4585" y="3693"/>
                    <a:pt x="4935" y="8469"/>
                  </a:cubicBezTo>
                  <a:cubicBezTo>
                    <a:pt x="4967" y="9010"/>
                    <a:pt x="4967" y="9615"/>
                    <a:pt x="4903" y="10251"/>
                  </a:cubicBezTo>
                  <a:cubicBezTo>
                    <a:pt x="6622" y="8469"/>
                    <a:pt x="7004" y="3025"/>
                    <a:pt x="4585" y="924"/>
                  </a:cubicBezTo>
                  <a:cubicBezTo>
                    <a:pt x="3980" y="383"/>
                    <a:pt x="3248" y="32"/>
                    <a:pt x="235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6" name="Google Shape;3616;p56"/>
            <p:cNvSpPr/>
            <p:nvPr/>
          </p:nvSpPr>
          <p:spPr>
            <a:xfrm>
              <a:off x="4557760" y="3651177"/>
              <a:ext cx="62456" cy="106580"/>
            </a:xfrm>
            <a:custGeom>
              <a:rect b="b" l="l" r="r" t="t"/>
              <a:pathLst>
                <a:path extrusionOk="0" h="7227" w="4235">
                  <a:moveTo>
                    <a:pt x="1" y="0"/>
                  </a:moveTo>
                  <a:lnTo>
                    <a:pt x="1" y="0"/>
                  </a:lnTo>
                  <a:cubicBezTo>
                    <a:pt x="312" y="142"/>
                    <a:pt x="598" y="283"/>
                    <a:pt x="881" y="402"/>
                  </a:cubicBezTo>
                  <a:lnTo>
                    <a:pt x="881" y="402"/>
                  </a:lnTo>
                  <a:cubicBezTo>
                    <a:pt x="598" y="246"/>
                    <a:pt x="305" y="111"/>
                    <a:pt x="1" y="0"/>
                  </a:cubicBezTo>
                  <a:close/>
                  <a:moveTo>
                    <a:pt x="881" y="402"/>
                  </a:moveTo>
                  <a:cubicBezTo>
                    <a:pt x="1033" y="486"/>
                    <a:pt x="1183" y="576"/>
                    <a:pt x="1330" y="673"/>
                  </a:cubicBezTo>
                  <a:lnTo>
                    <a:pt x="1330" y="673"/>
                  </a:lnTo>
                  <a:cubicBezTo>
                    <a:pt x="1217" y="592"/>
                    <a:pt x="1102" y="515"/>
                    <a:pt x="988" y="446"/>
                  </a:cubicBezTo>
                  <a:cubicBezTo>
                    <a:pt x="952" y="432"/>
                    <a:pt x="917" y="417"/>
                    <a:pt x="881" y="402"/>
                  </a:cubicBezTo>
                  <a:close/>
                  <a:moveTo>
                    <a:pt x="1330" y="673"/>
                  </a:moveTo>
                  <a:cubicBezTo>
                    <a:pt x="1531" y="816"/>
                    <a:pt x="1727" y="972"/>
                    <a:pt x="1911" y="1114"/>
                  </a:cubicBezTo>
                  <a:cubicBezTo>
                    <a:pt x="2452" y="1656"/>
                    <a:pt x="2930" y="2197"/>
                    <a:pt x="3280" y="2865"/>
                  </a:cubicBezTo>
                  <a:cubicBezTo>
                    <a:pt x="3503" y="3247"/>
                    <a:pt x="3662" y="3566"/>
                    <a:pt x="3757" y="3916"/>
                  </a:cubicBezTo>
                  <a:lnTo>
                    <a:pt x="3821" y="4043"/>
                  </a:lnTo>
                  <a:lnTo>
                    <a:pt x="3853" y="4139"/>
                  </a:lnTo>
                  <a:cubicBezTo>
                    <a:pt x="3885" y="4234"/>
                    <a:pt x="3885" y="4362"/>
                    <a:pt x="3916" y="4425"/>
                  </a:cubicBezTo>
                  <a:cubicBezTo>
                    <a:pt x="3980" y="4616"/>
                    <a:pt x="4012" y="4775"/>
                    <a:pt x="4044" y="4998"/>
                  </a:cubicBezTo>
                  <a:cubicBezTo>
                    <a:pt x="4171" y="5699"/>
                    <a:pt x="4235" y="6463"/>
                    <a:pt x="4203" y="7227"/>
                  </a:cubicBezTo>
                  <a:cubicBezTo>
                    <a:pt x="4235" y="7004"/>
                    <a:pt x="4235" y="6845"/>
                    <a:pt x="4235" y="6654"/>
                  </a:cubicBezTo>
                  <a:lnTo>
                    <a:pt x="4235" y="6113"/>
                  </a:lnTo>
                  <a:cubicBezTo>
                    <a:pt x="4235" y="5890"/>
                    <a:pt x="4235" y="5731"/>
                    <a:pt x="4203" y="5539"/>
                  </a:cubicBezTo>
                  <a:lnTo>
                    <a:pt x="4171" y="5253"/>
                  </a:lnTo>
                  <a:lnTo>
                    <a:pt x="4139" y="4998"/>
                  </a:lnTo>
                  <a:cubicBezTo>
                    <a:pt x="4107" y="4775"/>
                    <a:pt x="4044" y="4616"/>
                    <a:pt x="4012" y="4425"/>
                  </a:cubicBezTo>
                  <a:cubicBezTo>
                    <a:pt x="3980" y="4362"/>
                    <a:pt x="3980" y="4234"/>
                    <a:pt x="3948" y="4139"/>
                  </a:cubicBezTo>
                  <a:lnTo>
                    <a:pt x="3885" y="4043"/>
                  </a:lnTo>
                  <a:lnTo>
                    <a:pt x="3853" y="3916"/>
                  </a:lnTo>
                  <a:cubicBezTo>
                    <a:pt x="3725" y="3566"/>
                    <a:pt x="3566" y="3184"/>
                    <a:pt x="3375" y="2865"/>
                  </a:cubicBezTo>
                  <a:cubicBezTo>
                    <a:pt x="3312" y="2802"/>
                    <a:pt x="3248" y="2706"/>
                    <a:pt x="3216" y="2643"/>
                  </a:cubicBezTo>
                  <a:lnTo>
                    <a:pt x="3057" y="2388"/>
                  </a:lnTo>
                  <a:lnTo>
                    <a:pt x="2898" y="2165"/>
                  </a:lnTo>
                  <a:cubicBezTo>
                    <a:pt x="2866" y="2069"/>
                    <a:pt x="2770" y="2006"/>
                    <a:pt x="2738" y="1910"/>
                  </a:cubicBezTo>
                  <a:cubicBezTo>
                    <a:pt x="2484" y="1624"/>
                    <a:pt x="2229" y="1369"/>
                    <a:pt x="1943" y="1114"/>
                  </a:cubicBezTo>
                  <a:cubicBezTo>
                    <a:pt x="1742" y="956"/>
                    <a:pt x="1538" y="809"/>
                    <a:pt x="1330" y="673"/>
                  </a:cubicBezTo>
                  <a:close/>
                </a:path>
              </a:pathLst>
            </a:custGeom>
            <a:solidFill>
              <a:srgbClr val="AE2C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7" name="Google Shape;3617;p56"/>
            <p:cNvSpPr/>
            <p:nvPr/>
          </p:nvSpPr>
          <p:spPr>
            <a:xfrm>
              <a:off x="4992046" y="4287985"/>
              <a:ext cx="40393" cy="25203"/>
            </a:xfrm>
            <a:custGeom>
              <a:rect b="b" l="l" r="r" t="t"/>
              <a:pathLst>
                <a:path extrusionOk="0" h="1709" w="2739">
                  <a:moveTo>
                    <a:pt x="2000" y="1"/>
                  </a:moveTo>
                  <a:cubicBezTo>
                    <a:pt x="811" y="1"/>
                    <a:pt x="1" y="1326"/>
                    <a:pt x="1" y="1326"/>
                  </a:cubicBezTo>
                  <a:lnTo>
                    <a:pt x="478" y="1708"/>
                  </a:lnTo>
                  <a:cubicBezTo>
                    <a:pt x="861" y="435"/>
                    <a:pt x="2739" y="339"/>
                    <a:pt x="2739" y="339"/>
                  </a:cubicBezTo>
                  <a:lnTo>
                    <a:pt x="2516" y="85"/>
                  </a:lnTo>
                  <a:cubicBezTo>
                    <a:pt x="2337" y="27"/>
                    <a:pt x="2165" y="1"/>
                    <a:pt x="200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8" name="Google Shape;3618;p56"/>
            <p:cNvSpPr/>
            <p:nvPr/>
          </p:nvSpPr>
          <p:spPr>
            <a:xfrm>
              <a:off x="4952138" y="4254949"/>
              <a:ext cx="108468" cy="82439"/>
            </a:xfrm>
            <a:custGeom>
              <a:rect b="b" l="l" r="r" t="t"/>
              <a:pathLst>
                <a:path extrusionOk="0" h="5590" w="7355">
                  <a:moveTo>
                    <a:pt x="3853" y="1"/>
                  </a:moveTo>
                  <a:cubicBezTo>
                    <a:pt x="3531" y="460"/>
                    <a:pt x="2996" y="600"/>
                    <a:pt x="2459" y="600"/>
                  </a:cubicBezTo>
                  <a:cubicBezTo>
                    <a:pt x="1618" y="600"/>
                    <a:pt x="772" y="256"/>
                    <a:pt x="733" y="256"/>
                  </a:cubicBezTo>
                  <a:cubicBezTo>
                    <a:pt x="1" y="1242"/>
                    <a:pt x="256" y="2038"/>
                    <a:pt x="479" y="2293"/>
                  </a:cubicBezTo>
                  <a:cubicBezTo>
                    <a:pt x="733" y="2611"/>
                    <a:pt x="4331" y="5317"/>
                    <a:pt x="5349" y="5508"/>
                  </a:cubicBezTo>
                  <a:cubicBezTo>
                    <a:pt x="5580" y="5564"/>
                    <a:pt x="5801" y="5589"/>
                    <a:pt x="6007" y="5589"/>
                  </a:cubicBezTo>
                  <a:cubicBezTo>
                    <a:pt x="6740" y="5589"/>
                    <a:pt x="7280" y="5269"/>
                    <a:pt x="7355" y="4872"/>
                  </a:cubicBezTo>
                  <a:lnTo>
                    <a:pt x="7355" y="4872"/>
                  </a:lnTo>
                  <a:cubicBezTo>
                    <a:pt x="6902" y="5150"/>
                    <a:pt x="6457" y="5268"/>
                    <a:pt x="6023" y="5268"/>
                  </a:cubicBezTo>
                  <a:cubicBezTo>
                    <a:pt x="5267" y="5268"/>
                    <a:pt x="4541" y="4911"/>
                    <a:pt x="3853" y="4426"/>
                  </a:cubicBezTo>
                  <a:cubicBezTo>
                    <a:pt x="3121" y="3917"/>
                    <a:pt x="2420" y="3280"/>
                    <a:pt x="1816" y="2802"/>
                  </a:cubicBezTo>
                  <a:lnTo>
                    <a:pt x="1784" y="2770"/>
                  </a:lnTo>
                  <a:cubicBezTo>
                    <a:pt x="1211" y="2261"/>
                    <a:pt x="1529" y="1338"/>
                    <a:pt x="2325" y="1306"/>
                  </a:cubicBezTo>
                  <a:cubicBezTo>
                    <a:pt x="3344" y="1242"/>
                    <a:pt x="4012" y="606"/>
                    <a:pt x="4012" y="606"/>
                  </a:cubicBezTo>
                  <a:cubicBezTo>
                    <a:pt x="4012" y="606"/>
                    <a:pt x="4076" y="319"/>
                    <a:pt x="385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9" name="Google Shape;3619;p56"/>
            <p:cNvSpPr/>
            <p:nvPr/>
          </p:nvSpPr>
          <p:spPr>
            <a:xfrm>
              <a:off x="5100503" y="4292837"/>
              <a:ext cx="37577" cy="19408"/>
            </a:xfrm>
            <a:custGeom>
              <a:rect b="b" l="l" r="r" t="t"/>
              <a:pathLst>
                <a:path extrusionOk="0" h="1316" w="2548">
                  <a:moveTo>
                    <a:pt x="1954" y="1"/>
                  </a:moveTo>
                  <a:cubicBezTo>
                    <a:pt x="715" y="1"/>
                    <a:pt x="1" y="1029"/>
                    <a:pt x="1" y="1029"/>
                  </a:cubicBezTo>
                  <a:lnTo>
                    <a:pt x="383" y="1316"/>
                  </a:lnTo>
                  <a:cubicBezTo>
                    <a:pt x="1181" y="547"/>
                    <a:pt x="2363" y="520"/>
                    <a:pt x="2528" y="520"/>
                  </a:cubicBezTo>
                  <a:cubicBezTo>
                    <a:pt x="2541" y="520"/>
                    <a:pt x="2548" y="520"/>
                    <a:pt x="2548" y="520"/>
                  </a:cubicBezTo>
                  <a:cubicBezTo>
                    <a:pt x="2548" y="520"/>
                    <a:pt x="2388" y="329"/>
                    <a:pt x="2166" y="10"/>
                  </a:cubicBezTo>
                  <a:cubicBezTo>
                    <a:pt x="2094" y="4"/>
                    <a:pt x="2023" y="1"/>
                    <a:pt x="19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0" name="Google Shape;3620;p56"/>
            <p:cNvSpPr/>
            <p:nvPr/>
          </p:nvSpPr>
          <p:spPr>
            <a:xfrm>
              <a:off x="5062954" y="4262943"/>
              <a:ext cx="94841" cy="80757"/>
            </a:xfrm>
            <a:custGeom>
              <a:rect b="b" l="l" r="r" t="t"/>
              <a:pathLst>
                <a:path extrusionOk="0" h="5476" w="6431">
                  <a:moveTo>
                    <a:pt x="541" y="0"/>
                  </a:moveTo>
                  <a:cubicBezTo>
                    <a:pt x="318" y="605"/>
                    <a:pt x="0" y="1019"/>
                    <a:pt x="223" y="1496"/>
                  </a:cubicBezTo>
                  <a:cubicBezTo>
                    <a:pt x="318" y="1624"/>
                    <a:pt x="446" y="1751"/>
                    <a:pt x="541" y="1878"/>
                  </a:cubicBezTo>
                  <a:lnTo>
                    <a:pt x="4934" y="5062"/>
                  </a:lnTo>
                  <a:lnTo>
                    <a:pt x="5125" y="5221"/>
                  </a:lnTo>
                  <a:cubicBezTo>
                    <a:pt x="5401" y="5391"/>
                    <a:pt x="5706" y="5476"/>
                    <a:pt x="6000" y="5476"/>
                  </a:cubicBezTo>
                  <a:cubicBezTo>
                    <a:pt x="6148" y="5476"/>
                    <a:pt x="6293" y="5454"/>
                    <a:pt x="6431" y="5412"/>
                  </a:cubicBezTo>
                  <a:cubicBezTo>
                    <a:pt x="6144" y="5380"/>
                    <a:pt x="5571" y="5094"/>
                    <a:pt x="4934" y="4680"/>
                  </a:cubicBezTo>
                  <a:cubicBezTo>
                    <a:pt x="3661" y="3948"/>
                    <a:pt x="1974" y="2674"/>
                    <a:pt x="1305" y="2133"/>
                  </a:cubicBezTo>
                  <a:lnTo>
                    <a:pt x="1273" y="2101"/>
                  </a:lnTo>
                  <a:cubicBezTo>
                    <a:pt x="783" y="1734"/>
                    <a:pt x="1089" y="983"/>
                    <a:pt x="1679" y="983"/>
                  </a:cubicBezTo>
                  <a:cubicBezTo>
                    <a:pt x="1703" y="983"/>
                    <a:pt x="1727" y="984"/>
                    <a:pt x="1751" y="987"/>
                  </a:cubicBezTo>
                  <a:cubicBezTo>
                    <a:pt x="1944" y="1011"/>
                    <a:pt x="2129" y="1021"/>
                    <a:pt x="2304" y="1021"/>
                  </a:cubicBezTo>
                  <a:cubicBezTo>
                    <a:pt x="3283" y="1021"/>
                    <a:pt x="3948" y="700"/>
                    <a:pt x="3948" y="700"/>
                  </a:cubicBezTo>
                  <a:cubicBezTo>
                    <a:pt x="3948" y="700"/>
                    <a:pt x="3852" y="287"/>
                    <a:pt x="3661" y="159"/>
                  </a:cubicBezTo>
                  <a:cubicBezTo>
                    <a:pt x="3191" y="362"/>
                    <a:pt x="2732" y="434"/>
                    <a:pt x="2316" y="434"/>
                  </a:cubicBezTo>
                  <a:cubicBezTo>
                    <a:pt x="1297" y="434"/>
                    <a:pt x="541" y="0"/>
                    <a:pt x="54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1" name="Google Shape;3621;p56"/>
            <p:cNvSpPr/>
            <p:nvPr/>
          </p:nvSpPr>
          <p:spPr>
            <a:xfrm>
              <a:off x="5051215" y="3964810"/>
              <a:ext cx="59167" cy="266679"/>
            </a:xfrm>
            <a:custGeom>
              <a:rect b="b" l="l" r="r" t="t"/>
              <a:pathLst>
                <a:path extrusionOk="0" h="18083" w="4012">
                  <a:moveTo>
                    <a:pt x="0" y="0"/>
                  </a:moveTo>
                  <a:cubicBezTo>
                    <a:pt x="287" y="700"/>
                    <a:pt x="510" y="1464"/>
                    <a:pt x="669" y="2292"/>
                  </a:cubicBezTo>
                  <a:cubicBezTo>
                    <a:pt x="796" y="2674"/>
                    <a:pt x="923" y="3056"/>
                    <a:pt x="1051" y="3406"/>
                  </a:cubicBezTo>
                  <a:cubicBezTo>
                    <a:pt x="1146" y="3756"/>
                    <a:pt x="1242" y="4170"/>
                    <a:pt x="1337" y="4520"/>
                  </a:cubicBezTo>
                  <a:lnTo>
                    <a:pt x="1687" y="5635"/>
                  </a:lnTo>
                  <a:lnTo>
                    <a:pt x="1942" y="6749"/>
                  </a:lnTo>
                  <a:cubicBezTo>
                    <a:pt x="2165" y="7513"/>
                    <a:pt x="2356" y="8277"/>
                    <a:pt x="2515" y="9009"/>
                  </a:cubicBezTo>
                  <a:lnTo>
                    <a:pt x="2642" y="9582"/>
                  </a:lnTo>
                  <a:cubicBezTo>
                    <a:pt x="2674" y="9741"/>
                    <a:pt x="2706" y="9932"/>
                    <a:pt x="2738" y="10123"/>
                  </a:cubicBezTo>
                  <a:lnTo>
                    <a:pt x="2993" y="11238"/>
                  </a:lnTo>
                  <a:cubicBezTo>
                    <a:pt x="3120" y="12002"/>
                    <a:pt x="3279" y="12766"/>
                    <a:pt x="3375" y="13530"/>
                  </a:cubicBezTo>
                  <a:cubicBezTo>
                    <a:pt x="3470" y="13912"/>
                    <a:pt x="3534" y="14262"/>
                    <a:pt x="3598" y="14676"/>
                  </a:cubicBezTo>
                  <a:lnTo>
                    <a:pt x="3757" y="15822"/>
                  </a:lnTo>
                  <a:cubicBezTo>
                    <a:pt x="3789" y="15981"/>
                    <a:pt x="3789" y="16172"/>
                    <a:pt x="3820" y="16395"/>
                  </a:cubicBezTo>
                  <a:lnTo>
                    <a:pt x="3916" y="16936"/>
                  </a:lnTo>
                  <a:cubicBezTo>
                    <a:pt x="3948" y="17350"/>
                    <a:pt x="3980" y="17700"/>
                    <a:pt x="4011" y="18082"/>
                  </a:cubicBezTo>
                  <a:cubicBezTo>
                    <a:pt x="4011" y="17700"/>
                    <a:pt x="3980" y="17350"/>
                    <a:pt x="3948" y="16936"/>
                  </a:cubicBezTo>
                  <a:lnTo>
                    <a:pt x="3916" y="16331"/>
                  </a:lnTo>
                  <a:cubicBezTo>
                    <a:pt x="3852" y="16172"/>
                    <a:pt x="3852" y="15981"/>
                    <a:pt x="3820" y="15790"/>
                  </a:cubicBezTo>
                  <a:lnTo>
                    <a:pt x="3693" y="14644"/>
                  </a:lnTo>
                  <a:cubicBezTo>
                    <a:pt x="3661" y="14230"/>
                    <a:pt x="3598" y="13880"/>
                    <a:pt x="3534" y="13466"/>
                  </a:cubicBezTo>
                  <a:lnTo>
                    <a:pt x="3470" y="12925"/>
                  </a:lnTo>
                  <a:cubicBezTo>
                    <a:pt x="3470" y="12766"/>
                    <a:pt x="3438" y="12575"/>
                    <a:pt x="3375" y="12352"/>
                  </a:cubicBezTo>
                  <a:lnTo>
                    <a:pt x="3184" y="11206"/>
                  </a:lnTo>
                  <a:lnTo>
                    <a:pt x="2929" y="10060"/>
                  </a:lnTo>
                  <a:cubicBezTo>
                    <a:pt x="2865" y="9646"/>
                    <a:pt x="2770" y="9264"/>
                    <a:pt x="2706" y="8914"/>
                  </a:cubicBezTo>
                  <a:cubicBezTo>
                    <a:pt x="2356" y="7386"/>
                    <a:pt x="1942" y="5889"/>
                    <a:pt x="1496" y="4425"/>
                  </a:cubicBezTo>
                  <a:cubicBezTo>
                    <a:pt x="1401" y="4043"/>
                    <a:pt x="1274" y="3661"/>
                    <a:pt x="1146" y="3311"/>
                  </a:cubicBezTo>
                  <a:cubicBezTo>
                    <a:pt x="1019" y="2897"/>
                    <a:pt x="923" y="2547"/>
                    <a:pt x="796" y="2197"/>
                  </a:cubicBezTo>
                  <a:cubicBezTo>
                    <a:pt x="541" y="1433"/>
                    <a:pt x="287" y="700"/>
                    <a:pt x="0"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2" name="Google Shape;3622;p56"/>
            <p:cNvSpPr/>
            <p:nvPr/>
          </p:nvSpPr>
          <p:spPr>
            <a:xfrm>
              <a:off x="4758245" y="3930520"/>
              <a:ext cx="183577" cy="271383"/>
            </a:xfrm>
            <a:custGeom>
              <a:rect b="b" l="l" r="r" t="t"/>
              <a:pathLst>
                <a:path extrusionOk="0" h="18402" w="12448">
                  <a:moveTo>
                    <a:pt x="0" y="1"/>
                  </a:moveTo>
                  <a:lnTo>
                    <a:pt x="0" y="1"/>
                  </a:lnTo>
                  <a:cubicBezTo>
                    <a:pt x="61" y="98"/>
                    <a:pt x="121" y="185"/>
                    <a:pt x="182" y="267"/>
                  </a:cubicBezTo>
                  <a:lnTo>
                    <a:pt x="182" y="267"/>
                  </a:lnTo>
                  <a:cubicBezTo>
                    <a:pt x="119" y="180"/>
                    <a:pt x="58" y="91"/>
                    <a:pt x="0" y="1"/>
                  </a:cubicBezTo>
                  <a:close/>
                  <a:moveTo>
                    <a:pt x="182" y="267"/>
                  </a:moveTo>
                  <a:cubicBezTo>
                    <a:pt x="431" y="613"/>
                    <a:pt x="721" y="938"/>
                    <a:pt x="1051" y="1243"/>
                  </a:cubicBezTo>
                  <a:cubicBezTo>
                    <a:pt x="1465" y="1561"/>
                    <a:pt x="1910" y="1847"/>
                    <a:pt x="2388" y="2070"/>
                  </a:cubicBezTo>
                  <a:cubicBezTo>
                    <a:pt x="2642" y="2198"/>
                    <a:pt x="2897" y="2293"/>
                    <a:pt x="3152" y="2357"/>
                  </a:cubicBezTo>
                  <a:cubicBezTo>
                    <a:pt x="3375" y="2452"/>
                    <a:pt x="3629" y="2516"/>
                    <a:pt x="3916" y="2548"/>
                  </a:cubicBezTo>
                  <a:cubicBezTo>
                    <a:pt x="4425" y="2643"/>
                    <a:pt x="4966" y="2707"/>
                    <a:pt x="5508" y="2707"/>
                  </a:cubicBezTo>
                  <a:lnTo>
                    <a:pt x="6303" y="2707"/>
                  </a:lnTo>
                  <a:lnTo>
                    <a:pt x="6686" y="2771"/>
                  </a:lnTo>
                  <a:cubicBezTo>
                    <a:pt x="6813" y="2802"/>
                    <a:pt x="6940" y="2802"/>
                    <a:pt x="7036" y="2834"/>
                  </a:cubicBezTo>
                  <a:cubicBezTo>
                    <a:pt x="7513" y="2962"/>
                    <a:pt x="7991" y="3248"/>
                    <a:pt x="8405" y="3566"/>
                  </a:cubicBezTo>
                  <a:cubicBezTo>
                    <a:pt x="8850" y="3917"/>
                    <a:pt x="9169" y="4267"/>
                    <a:pt x="9487" y="4713"/>
                  </a:cubicBezTo>
                  <a:cubicBezTo>
                    <a:pt x="9805" y="5158"/>
                    <a:pt x="10028" y="5572"/>
                    <a:pt x="10283" y="6050"/>
                  </a:cubicBezTo>
                  <a:cubicBezTo>
                    <a:pt x="10760" y="6973"/>
                    <a:pt x="11079" y="7960"/>
                    <a:pt x="11333" y="9010"/>
                  </a:cubicBezTo>
                  <a:cubicBezTo>
                    <a:pt x="11620" y="10029"/>
                    <a:pt x="11811" y="11079"/>
                    <a:pt x="11970" y="12098"/>
                  </a:cubicBezTo>
                  <a:cubicBezTo>
                    <a:pt x="12129" y="13149"/>
                    <a:pt x="12225" y="14199"/>
                    <a:pt x="12288" y="15250"/>
                  </a:cubicBezTo>
                  <a:cubicBezTo>
                    <a:pt x="12384" y="16300"/>
                    <a:pt x="12416" y="17319"/>
                    <a:pt x="12416" y="18401"/>
                  </a:cubicBezTo>
                  <a:cubicBezTo>
                    <a:pt x="12448" y="17319"/>
                    <a:pt x="12416" y="16300"/>
                    <a:pt x="12384" y="15218"/>
                  </a:cubicBezTo>
                  <a:cubicBezTo>
                    <a:pt x="12352" y="14167"/>
                    <a:pt x="12225" y="13117"/>
                    <a:pt x="12097" y="12066"/>
                  </a:cubicBezTo>
                  <a:cubicBezTo>
                    <a:pt x="11970" y="11048"/>
                    <a:pt x="11779" y="9997"/>
                    <a:pt x="11493" y="8978"/>
                  </a:cubicBezTo>
                  <a:cubicBezTo>
                    <a:pt x="11238" y="7928"/>
                    <a:pt x="10920" y="6941"/>
                    <a:pt x="10442" y="5986"/>
                  </a:cubicBezTo>
                  <a:cubicBezTo>
                    <a:pt x="10187" y="5508"/>
                    <a:pt x="9901" y="5063"/>
                    <a:pt x="9582" y="4617"/>
                  </a:cubicBezTo>
                  <a:cubicBezTo>
                    <a:pt x="9264" y="4203"/>
                    <a:pt x="8914" y="3789"/>
                    <a:pt x="8468" y="3471"/>
                  </a:cubicBezTo>
                  <a:cubicBezTo>
                    <a:pt x="8054" y="3121"/>
                    <a:pt x="7577" y="2866"/>
                    <a:pt x="7036" y="2707"/>
                  </a:cubicBezTo>
                  <a:cubicBezTo>
                    <a:pt x="6940" y="2675"/>
                    <a:pt x="6781" y="2675"/>
                    <a:pt x="6654" y="2643"/>
                  </a:cubicBezTo>
                  <a:lnTo>
                    <a:pt x="6240" y="2611"/>
                  </a:lnTo>
                  <a:lnTo>
                    <a:pt x="5444" y="2611"/>
                  </a:lnTo>
                  <a:cubicBezTo>
                    <a:pt x="4935" y="2611"/>
                    <a:pt x="4425" y="2516"/>
                    <a:pt x="3916" y="2452"/>
                  </a:cubicBezTo>
                  <a:cubicBezTo>
                    <a:pt x="3661" y="2389"/>
                    <a:pt x="3375" y="2325"/>
                    <a:pt x="3152" y="2229"/>
                  </a:cubicBezTo>
                  <a:cubicBezTo>
                    <a:pt x="2897" y="2166"/>
                    <a:pt x="2674" y="2070"/>
                    <a:pt x="2420" y="1975"/>
                  </a:cubicBezTo>
                  <a:cubicBezTo>
                    <a:pt x="1942" y="1752"/>
                    <a:pt x="1465" y="1465"/>
                    <a:pt x="1083" y="1179"/>
                  </a:cubicBezTo>
                  <a:cubicBezTo>
                    <a:pt x="828" y="1020"/>
                    <a:pt x="669" y="860"/>
                    <a:pt x="478" y="638"/>
                  </a:cubicBezTo>
                  <a:cubicBezTo>
                    <a:pt x="379" y="519"/>
                    <a:pt x="280" y="401"/>
                    <a:pt x="182" y="267"/>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3" name="Google Shape;3623;p56"/>
            <p:cNvSpPr/>
            <p:nvPr/>
          </p:nvSpPr>
          <p:spPr>
            <a:xfrm>
              <a:off x="4620204" y="4187816"/>
              <a:ext cx="265278" cy="175598"/>
            </a:xfrm>
            <a:custGeom>
              <a:rect b="b" l="l" r="r" t="t"/>
              <a:pathLst>
                <a:path extrusionOk="0" h="11907" w="17988">
                  <a:moveTo>
                    <a:pt x="6304" y="0"/>
                  </a:moveTo>
                  <a:lnTo>
                    <a:pt x="1" y="3248"/>
                  </a:lnTo>
                  <a:lnTo>
                    <a:pt x="2197" y="10092"/>
                  </a:lnTo>
                  <a:lnTo>
                    <a:pt x="9838" y="11907"/>
                  </a:lnTo>
                  <a:lnTo>
                    <a:pt x="17987" y="9551"/>
                  </a:lnTo>
                  <a:lnTo>
                    <a:pt x="16046" y="5062"/>
                  </a:lnTo>
                  <a:lnTo>
                    <a:pt x="630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4" name="Google Shape;3624;p56"/>
            <p:cNvSpPr/>
            <p:nvPr/>
          </p:nvSpPr>
          <p:spPr>
            <a:xfrm>
              <a:off x="4620204" y="4187816"/>
              <a:ext cx="265278" cy="148847"/>
            </a:xfrm>
            <a:custGeom>
              <a:rect b="b" l="l" r="r" t="t"/>
              <a:pathLst>
                <a:path extrusionOk="0" h="10093" w="17988">
                  <a:moveTo>
                    <a:pt x="6304" y="0"/>
                  </a:moveTo>
                  <a:lnTo>
                    <a:pt x="1" y="3248"/>
                  </a:lnTo>
                  <a:lnTo>
                    <a:pt x="2197" y="10092"/>
                  </a:lnTo>
                  <a:lnTo>
                    <a:pt x="1879" y="4330"/>
                  </a:lnTo>
                  <a:lnTo>
                    <a:pt x="6750" y="2706"/>
                  </a:lnTo>
                  <a:lnTo>
                    <a:pt x="14645" y="6113"/>
                  </a:lnTo>
                  <a:lnTo>
                    <a:pt x="17987" y="9551"/>
                  </a:lnTo>
                  <a:lnTo>
                    <a:pt x="17987" y="9551"/>
                  </a:lnTo>
                  <a:lnTo>
                    <a:pt x="16046" y="5062"/>
                  </a:lnTo>
                  <a:lnTo>
                    <a:pt x="6304" y="0"/>
                  </a:ln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5" name="Google Shape;3625;p56"/>
            <p:cNvSpPr/>
            <p:nvPr/>
          </p:nvSpPr>
          <p:spPr>
            <a:xfrm>
              <a:off x="4459642" y="4270449"/>
              <a:ext cx="91552" cy="82173"/>
            </a:xfrm>
            <a:custGeom>
              <a:rect b="b" l="l" r="r" t="t"/>
              <a:pathLst>
                <a:path extrusionOk="0" h="5572" w="6208">
                  <a:moveTo>
                    <a:pt x="1305" y="0"/>
                  </a:moveTo>
                  <a:lnTo>
                    <a:pt x="0" y="3789"/>
                  </a:lnTo>
                  <a:lnTo>
                    <a:pt x="2674" y="5571"/>
                  </a:lnTo>
                  <a:lnTo>
                    <a:pt x="6208" y="4234"/>
                  </a:lnTo>
                  <a:lnTo>
                    <a:pt x="4903" y="828"/>
                  </a:lnTo>
                  <a:lnTo>
                    <a:pt x="130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6" name="Google Shape;3626;p56"/>
            <p:cNvSpPr/>
            <p:nvPr/>
          </p:nvSpPr>
          <p:spPr>
            <a:xfrm>
              <a:off x="4478888" y="4270449"/>
              <a:ext cx="53062" cy="30055"/>
            </a:xfrm>
            <a:custGeom>
              <a:rect b="b" l="l" r="r" t="t"/>
              <a:pathLst>
                <a:path extrusionOk="0" h="2038" w="3598">
                  <a:moveTo>
                    <a:pt x="0" y="0"/>
                  </a:moveTo>
                  <a:lnTo>
                    <a:pt x="1083" y="2038"/>
                  </a:lnTo>
                  <a:lnTo>
                    <a:pt x="3439" y="1528"/>
                  </a:lnTo>
                  <a:lnTo>
                    <a:pt x="3598" y="828"/>
                  </a:lnTo>
                  <a:lnTo>
                    <a:pt x="0" y="0"/>
                  </a:lnTo>
                  <a:close/>
                </a:path>
              </a:pathLst>
            </a:custGeom>
            <a:solidFill>
              <a:srgbClr val="C097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7" name="Google Shape;3627;p56"/>
            <p:cNvSpPr/>
            <p:nvPr/>
          </p:nvSpPr>
          <p:spPr>
            <a:xfrm>
              <a:off x="4494845" y="4282661"/>
              <a:ext cx="37105" cy="69962"/>
            </a:xfrm>
            <a:custGeom>
              <a:rect b="b" l="l" r="r" t="t"/>
              <a:pathLst>
                <a:path extrusionOk="0" h="4744" w="2516">
                  <a:moveTo>
                    <a:pt x="2516" y="0"/>
                  </a:moveTo>
                  <a:lnTo>
                    <a:pt x="2357" y="700"/>
                  </a:lnTo>
                  <a:lnTo>
                    <a:pt x="1" y="1210"/>
                  </a:lnTo>
                  <a:lnTo>
                    <a:pt x="287" y="4743"/>
                  </a:lnTo>
                  <a:lnTo>
                    <a:pt x="988" y="4457"/>
                  </a:lnTo>
                  <a:lnTo>
                    <a:pt x="224" y="1337"/>
                  </a:lnTo>
                  <a:lnTo>
                    <a:pt x="2516" y="860"/>
                  </a:lnTo>
                  <a:lnTo>
                    <a:pt x="2516"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8" name="Google Shape;3628;p56"/>
            <p:cNvSpPr/>
            <p:nvPr/>
          </p:nvSpPr>
          <p:spPr>
            <a:xfrm>
              <a:off x="4650717" y="3564310"/>
              <a:ext cx="33831" cy="55421"/>
            </a:xfrm>
            <a:custGeom>
              <a:rect b="b" l="l" r="r" t="t"/>
              <a:pathLst>
                <a:path extrusionOk="0" h="3758" w="2294">
                  <a:moveTo>
                    <a:pt x="97" y="1"/>
                  </a:moveTo>
                  <a:cubicBezTo>
                    <a:pt x="65" y="383"/>
                    <a:pt x="1" y="733"/>
                    <a:pt x="1" y="1083"/>
                  </a:cubicBezTo>
                  <a:lnTo>
                    <a:pt x="1" y="1211"/>
                  </a:lnTo>
                  <a:lnTo>
                    <a:pt x="1" y="1306"/>
                  </a:lnTo>
                  <a:cubicBezTo>
                    <a:pt x="1" y="1306"/>
                    <a:pt x="892" y="3343"/>
                    <a:pt x="2293" y="3757"/>
                  </a:cubicBezTo>
                  <a:lnTo>
                    <a:pt x="2261" y="2643"/>
                  </a:lnTo>
                  <a:cubicBezTo>
                    <a:pt x="1465" y="2197"/>
                    <a:pt x="574" y="1529"/>
                    <a:pt x="479" y="1020"/>
                  </a:cubicBezTo>
                  <a:cubicBezTo>
                    <a:pt x="415" y="542"/>
                    <a:pt x="383" y="255"/>
                    <a:pt x="319" y="64"/>
                  </a:cubicBezTo>
                  <a:cubicBezTo>
                    <a:pt x="256" y="64"/>
                    <a:pt x="192" y="64"/>
                    <a:pt x="97" y="1"/>
                  </a:cubicBezTo>
                  <a:close/>
                </a:path>
              </a:pathLst>
            </a:custGeom>
            <a:solidFill>
              <a:srgbClr val="191919">
                <a:alpha val="697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9" name="Google Shape;3629;p56"/>
            <p:cNvSpPr/>
            <p:nvPr/>
          </p:nvSpPr>
          <p:spPr>
            <a:xfrm>
              <a:off x="4652605" y="3646015"/>
              <a:ext cx="94384" cy="87807"/>
            </a:xfrm>
            <a:custGeom>
              <a:rect b="b" l="l" r="r" t="t"/>
              <a:pathLst>
                <a:path extrusionOk="0" h="5954" w="6400">
                  <a:moveTo>
                    <a:pt x="5826" y="0"/>
                  </a:moveTo>
                  <a:lnTo>
                    <a:pt x="0" y="2833"/>
                  </a:lnTo>
                  <a:lnTo>
                    <a:pt x="1274" y="5953"/>
                  </a:lnTo>
                  <a:cubicBezTo>
                    <a:pt x="987" y="4298"/>
                    <a:pt x="2038" y="2674"/>
                    <a:pt x="3693" y="2228"/>
                  </a:cubicBezTo>
                  <a:lnTo>
                    <a:pt x="6399" y="1528"/>
                  </a:lnTo>
                  <a:lnTo>
                    <a:pt x="5826" y="0"/>
                  </a:ln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0" name="Google Shape;3630;p56"/>
            <p:cNvSpPr/>
            <p:nvPr/>
          </p:nvSpPr>
          <p:spPr>
            <a:xfrm>
              <a:off x="4657767" y="3789204"/>
              <a:ext cx="106123" cy="222083"/>
            </a:xfrm>
            <a:custGeom>
              <a:rect b="b" l="l" r="r" t="t"/>
              <a:pathLst>
                <a:path extrusionOk="0" h="15059" w="7196">
                  <a:moveTo>
                    <a:pt x="7068" y="1"/>
                  </a:moveTo>
                  <a:lnTo>
                    <a:pt x="5030" y="478"/>
                  </a:lnTo>
                  <a:cubicBezTo>
                    <a:pt x="4171" y="6686"/>
                    <a:pt x="1911" y="13053"/>
                    <a:pt x="1" y="14677"/>
                  </a:cubicBezTo>
                  <a:lnTo>
                    <a:pt x="255" y="14804"/>
                  </a:lnTo>
                  <a:cubicBezTo>
                    <a:pt x="414" y="14899"/>
                    <a:pt x="605" y="14963"/>
                    <a:pt x="796" y="15059"/>
                  </a:cubicBezTo>
                  <a:cubicBezTo>
                    <a:pt x="1529" y="14040"/>
                    <a:pt x="4935" y="8755"/>
                    <a:pt x="5317" y="2834"/>
                  </a:cubicBezTo>
                  <a:cubicBezTo>
                    <a:pt x="5346" y="1913"/>
                    <a:pt x="6052" y="1252"/>
                    <a:pt x="6917" y="1252"/>
                  </a:cubicBezTo>
                  <a:cubicBezTo>
                    <a:pt x="7008" y="1252"/>
                    <a:pt x="7101" y="1259"/>
                    <a:pt x="7195" y="1274"/>
                  </a:cubicBezTo>
                  <a:cubicBezTo>
                    <a:pt x="7195" y="1115"/>
                    <a:pt x="7132" y="988"/>
                    <a:pt x="7132" y="828"/>
                  </a:cubicBezTo>
                  <a:cubicBezTo>
                    <a:pt x="7100" y="542"/>
                    <a:pt x="7100" y="287"/>
                    <a:pt x="7068" y="1"/>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1" name="Google Shape;3631;p56"/>
            <p:cNvSpPr/>
            <p:nvPr/>
          </p:nvSpPr>
          <p:spPr>
            <a:xfrm>
              <a:off x="4534282" y="3664317"/>
              <a:ext cx="82645" cy="169965"/>
            </a:xfrm>
            <a:custGeom>
              <a:rect b="b" l="l" r="r" t="t"/>
              <a:pathLst>
                <a:path extrusionOk="0" h="11525" w="5604">
                  <a:moveTo>
                    <a:pt x="797" y="1"/>
                  </a:moveTo>
                  <a:cubicBezTo>
                    <a:pt x="351" y="828"/>
                    <a:pt x="128" y="1815"/>
                    <a:pt x="160" y="2898"/>
                  </a:cubicBezTo>
                  <a:cubicBezTo>
                    <a:pt x="224" y="7450"/>
                    <a:pt x="351" y="9901"/>
                    <a:pt x="988" y="11525"/>
                  </a:cubicBezTo>
                  <a:cubicBezTo>
                    <a:pt x="1" y="6622"/>
                    <a:pt x="638" y="5635"/>
                    <a:pt x="701" y="733"/>
                  </a:cubicBezTo>
                  <a:lnTo>
                    <a:pt x="701" y="733"/>
                  </a:lnTo>
                  <a:cubicBezTo>
                    <a:pt x="4139" y="1401"/>
                    <a:pt x="5572" y="8341"/>
                    <a:pt x="5572" y="8341"/>
                  </a:cubicBezTo>
                  <a:lnTo>
                    <a:pt x="5604" y="6559"/>
                  </a:lnTo>
                  <a:cubicBezTo>
                    <a:pt x="5254" y="1783"/>
                    <a:pt x="829" y="32"/>
                    <a:pt x="797" y="1"/>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2" name="Google Shape;3632;p56"/>
            <p:cNvSpPr/>
            <p:nvPr/>
          </p:nvSpPr>
          <p:spPr>
            <a:xfrm>
              <a:off x="4567627" y="3723944"/>
              <a:ext cx="161987" cy="155881"/>
            </a:xfrm>
            <a:custGeom>
              <a:rect b="b" l="l" r="r" t="t"/>
              <a:pathLst>
                <a:path extrusionOk="0" h="10570" w="10984">
                  <a:moveTo>
                    <a:pt x="9901" y="1"/>
                  </a:moveTo>
                  <a:lnTo>
                    <a:pt x="9901" y="1"/>
                  </a:lnTo>
                  <a:cubicBezTo>
                    <a:pt x="9805" y="96"/>
                    <a:pt x="9678" y="128"/>
                    <a:pt x="9583" y="223"/>
                  </a:cubicBezTo>
                  <a:cubicBezTo>
                    <a:pt x="9678" y="478"/>
                    <a:pt x="9869" y="1370"/>
                    <a:pt x="10315" y="4394"/>
                  </a:cubicBezTo>
                  <a:cubicBezTo>
                    <a:pt x="8460" y="8870"/>
                    <a:pt x="3320" y="9369"/>
                    <a:pt x="1074" y="9369"/>
                  </a:cubicBezTo>
                  <a:cubicBezTo>
                    <a:pt x="428" y="9369"/>
                    <a:pt x="22" y="9328"/>
                    <a:pt x="0" y="9328"/>
                  </a:cubicBezTo>
                  <a:cubicBezTo>
                    <a:pt x="64" y="9360"/>
                    <a:pt x="541" y="9710"/>
                    <a:pt x="1019" y="10092"/>
                  </a:cubicBezTo>
                  <a:cubicBezTo>
                    <a:pt x="1274" y="10251"/>
                    <a:pt x="1560" y="10411"/>
                    <a:pt x="1878" y="10570"/>
                  </a:cubicBezTo>
                  <a:cubicBezTo>
                    <a:pt x="7641" y="9615"/>
                    <a:pt x="9583" y="7132"/>
                    <a:pt x="10729" y="4712"/>
                  </a:cubicBezTo>
                  <a:cubicBezTo>
                    <a:pt x="10983" y="2516"/>
                    <a:pt x="9869" y="64"/>
                    <a:pt x="9901"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3" name="Google Shape;3633;p56"/>
            <p:cNvSpPr/>
            <p:nvPr/>
          </p:nvSpPr>
          <p:spPr>
            <a:xfrm>
              <a:off x="4611753" y="3648832"/>
              <a:ext cx="64801" cy="138509"/>
            </a:xfrm>
            <a:custGeom>
              <a:rect b="b" l="l" r="r" t="t"/>
              <a:pathLst>
                <a:path extrusionOk="0" h="9392" w="4394">
                  <a:moveTo>
                    <a:pt x="1" y="0"/>
                  </a:moveTo>
                  <a:cubicBezTo>
                    <a:pt x="3" y="2"/>
                    <a:pt x="6" y="5"/>
                    <a:pt x="9" y="8"/>
                  </a:cubicBezTo>
                  <a:lnTo>
                    <a:pt x="9" y="8"/>
                  </a:lnTo>
                  <a:cubicBezTo>
                    <a:pt x="6" y="5"/>
                    <a:pt x="3" y="3"/>
                    <a:pt x="1" y="0"/>
                  </a:cubicBezTo>
                  <a:close/>
                  <a:moveTo>
                    <a:pt x="9" y="8"/>
                  </a:moveTo>
                  <a:cubicBezTo>
                    <a:pt x="2419" y="2209"/>
                    <a:pt x="2004" y="7642"/>
                    <a:pt x="319" y="9391"/>
                  </a:cubicBezTo>
                  <a:cubicBezTo>
                    <a:pt x="2325" y="7895"/>
                    <a:pt x="3216" y="7418"/>
                    <a:pt x="4394" y="6654"/>
                  </a:cubicBezTo>
                  <a:lnTo>
                    <a:pt x="4139" y="5985"/>
                  </a:lnTo>
                  <a:lnTo>
                    <a:pt x="1688" y="7927"/>
                  </a:lnTo>
                  <a:cubicBezTo>
                    <a:pt x="1688" y="7927"/>
                    <a:pt x="2484" y="6176"/>
                    <a:pt x="2070" y="3597"/>
                  </a:cubicBezTo>
                  <a:cubicBezTo>
                    <a:pt x="1665" y="1169"/>
                    <a:pt x="164" y="141"/>
                    <a:pt x="9" y="8"/>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4" name="Google Shape;3634;p56"/>
            <p:cNvSpPr/>
            <p:nvPr/>
          </p:nvSpPr>
          <p:spPr>
            <a:xfrm>
              <a:off x="4713175" y="4187816"/>
              <a:ext cx="143670" cy="90151"/>
            </a:xfrm>
            <a:custGeom>
              <a:rect b="b" l="l" r="r" t="t"/>
              <a:pathLst>
                <a:path extrusionOk="0" h="6113" w="9742">
                  <a:moveTo>
                    <a:pt x="0" y="0"/>
                  </a:moveTo>
                  <a:lnTo>
                    <a:pt x="446" y="2706"/>
                  </a:lnTo>
                  <a:lnTo>
                    <a:pt x="8341" y="6113"/>
                  </a:lnTo>
                  <a:lnTo>
                    <a:pt x="9742" y="5062"/>
                  </a:lnTo>
                  <a:lnTo>
                    <a:pt x="0" y="0"/>
                  </a:lnTo>
                  <a:close/>
                </a:path>
              </a:pathLst>
            </a:custGeom>
            <a:solidFill>
              <a:srgbClr val="CDAC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5" name="Google Shape;3635;p56"/>
            <p:cNvSpPr/>
            <p:nvPr/>
          </p:nvSpPr>
          <p:spPr>
            <a:xfrm>
              <a:off x="4647900" y="4251660"/>
              <a:ext cx="237582" cy="111757"/>
            </a:xfrm>
            <a:custGeom>
              <a:rect b="b" l="l" r="r" t="t"/>
              <a:pathLst>
                <a:path extrusionOk="0" h="7578" w="16110">
                  <a:moveTo>
                    <a:pt x="1" y="1"/>
                  </a:moveTo>
                  <a:lnTo>
                    <a:pt x="319" y="5763"/>
                  </a:lnTo>
                  <a:lnTo>
                    <a:pt x="7960" y="7578"/>
                  </a:lnTo>
                  <a:lnTo>
                    <a:pt x="16109" y="5222"/>
                  </a:lnTo>
                  <a:lnTo>
                    <a:pt x="7896" y="6686"/>
                  </a:lnTo>
                  <a:lnTo>
                    <a:pt x="1" y="1"/>
                  </a:lnTo>
                  <a:close/>
                </a:path>
              </a:pathLst>
            </a:custGeom>
            <a:solidFill>
              <a:srgbClr val="966F7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6" name="Google Shape;3636;p56"/>
            <p:cNvSpPr/>
            <p:nvPr/>
          </p:nvSpPr>
          <p:spPr>
            <a:xfrm>
              <a:off x="4663872" y="3488726"/>
              <a:ext cx="68089" cy="63400"/>
            </a:xfrm>
            <a:custGeom>
              <a:rect b="b" l="l" r="r" t="t"/>
              <a:pathLst>
                <a:path extrusionOk="0" h="4299" w="4617">
                  <a:moveTo>
                    <a:pt x="3184" y="0"/>
                  </a:moveTo>
                  <a:cubicBezTo>
                    <a:pt x="3184" y="96"/>
                    <a:pt x="3152" y="1146"/>
                    <a:pt x="2101" y="2038"/>
                  </a:cubicBezTo>
                  <a:cubicBezTo>
                    <a:pt x="1433" y="2579"/>
                    <a:pt x="478" y="2197"/>
                    <a:pt x="0" y="2993"/>
                  </a:cubicBezTo>
                  <a:cubicBezTo>
                    <a:pt x="128" y="3152"/>
                    <a:pt x="191" y="3311"/>
                    <a:pt x="255" y="3502"/>
                  </a:cubicBezTo>
                  <a:cubicBezTo>
                    <a:pt x="319" y="3789"/>
                    <a:pt x="319" y="4043"/>
                    <a:pt x="287" y="4298"/>
                  </a:cubicBezTo>
                  <a:cubicBezTo>
                    <a:pt x="287" y="4298"/>
                    <a:pt x="478" y="3693"/>
                    <a:pt x="351" y="3152"/>
                  </a:cubicBezTo>
                  <a:cubicBezTo>
                    <a:pt x="1560" y="3057"/>
                    <a:pt x="3502" y="2101"/>
                    <a:pt x="3375" y="351"/>
                  </a:cubicBezTo>
                  <a:lnTo>
                    <a:pt x="3375" y="351"/>
                  </a:lnTo>
                  <a:cubicBezTo>
                    <a:pt x="4171" y="987"/>
                    <a:pt x="4616" y="1433"/>
                    <a:pt x="4616" y="1433"/>
                  </a:cubicBezTo>
                  <a:cubicBezTo>
                    <a:pt x="4107" y="414"/>
                    <a:pt x="3184" y="0"/>
                    <a:pt x="3184"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7" name="Google Shape;3637;p56"/>
            <p:cNvSpPr/>
            <p:nvPr/>
          </p:nvSpPr>
          <p:spPr>
            <a:xfrm>
              <a:off x="4866230" y="3701881"/>
              <a:ext cx="37577" cy="36161"/>
            </a:xfrm>
            <a:custGeom>
              <a:rect b="b" l="l" r="r" t="t"/>
              <a:pathLst>
                <a:path extrusionOk="0" h="2452" w="2548">
                  <a:moveTo>
                    <a:pt x="0" y="223"/>
                  </a:moveTo>
                  <a:cubicBezTo>
                    <a:pt x="9" y="241"/>
                    <a:pt x="19" y="261"/>
                    <a:pt x="31" y="284"/>
                  </a:cubicBezTo>
                  <a:lnTo>
                    <a:pt x="31" y="284"/>
                  </a:lnTo>
                  <a:cubicBezTo>
                    <a:pt x="29" y="254"/>
                    <a:pt x="22" y="223"/>
                    <a:pt x="0" y="223"/>
                  </a:cubicBezTo>
                  <a:close/>
                  <a:moveTo>
                    <a:pt x="2547" y="0"/>
                  </a:moveTo>
                  <a:cubicBezTo>
                    <a:pt x="2547" y="0"/>
                    <a:pt x="2420" y="160"/>
                    <a:pt x="1305" y="1910"/>
                  </a:cubicBezTo>
                  <a:cubicBezTo>
                    <a:pt x="795" y="1610"/>
                    <a:pt x="227" y="657"/>
                    <a:pt x="31" y="284"/>
                  </a:cubicBezTo>
                  <a:lnTo>
                    <a:pt x="31" y="284"/>
                  </a:lnTo>
                  <a:cubicBezTo>
                    <a:pt x="32" y="296"/>
                    <a:pt x="32" y="309"/>
                    <a:pt x="32" y="319"/>
                  </a:cubicBezTo>
                  <a:lnTo>
                    <a:pt x="32" y="351"/>
                  </a:lnTo>
                  <a:cubicBezTo>
                    <a:pt x="32" y="382"/>
                    <a:pt x="32" y="478"/>
                    <a:pt x="96" y="510"/>
                  </a:cubicBezTo>
                  <a:cubicBezTo>
                    <a:pt x="223" y="796"/>
                    <a:pt x="350" y="1115"/>
                    <a:pt x="573" y="1465"/>
                  </a:cubicBezTo>
                  <a:cubicBezTo>
                    <a:pt x="764" y="1815"/>
                    <a:pt x="1019" y="2165"/>
                    <a:pt x="1242" y="2452"/>
                  </a:cubicBezTo>
                  <a:lnTo>
                    <a:pt x="2547"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8" name="Google Shape;3638;p56"/>
            <p:cNvSpPr/>
            <p:nvPr/>
          </p:nvSpPr>
          <p:spPr>
            <a:xfrm>
              <a:off x="4738527" y="3704698"/>
              <a:ext cx="46012" cy="39921"/>
            </a:xfrm>
            <a:custGeom>
              <a:rect b="b" l="l" r="r" t="t"/>
              <a:pathLst>
                <a:path extrusionOk="0" h="2707" w="3120">
                  <a:moveTo>
                    <a:pt x="2642" y="0"/>
                  </a:moveTo>
                  <a:lnTo>
                    <a:pt x="0" y="446"/>
                  </a:lnTo>
                  <a:cubicBezTo>
                    <a:pt x="0" y="446"/>
                    <a:pt x="478" y="2133"/>
                    <a:pt x="828" y="2706"/>
                  </a:cubicBezTo>
                  <a:cubicBezTo>
                    <a:pt x="860" y="2675"/>
                    <a:pt x="955" y="2675"/>
                    <a:pt x="1019" y="2611"/>
                  </a:cubicBezTo>
                  <a:cubicBezTo>
                    <a:pt x="1146" y="2579"/>
                    <a:pt x="1305" y="2515"/>
                    <a:pt x="1496" y="2420"/>
                  </a:cubicBezTo>
                  <a:cubicBezTo>
                    <a:pt x="2006" y="2229"/>
                    <a:pt x="2706" y="1942"/>
                    <a:pt x="2961" y="1879"/>
                  </a:cubicBezTo>
                  <a:cubicBezTo>
                    <a:pt x="3056" y="1879"/>
                    <a:pt x="3056" y="1783"/>
                    <a:pt x="3056" y="1719"/>
                  </a:cubicBezTo>
                  <a:cubicBezTo>
                    <a:pt x="3056" y="1656"/>
                    <a:pt x="2961" y="1624"/>
                    <a:pt x="2897" y="1624"/>
                  </a:cubicBezTo>
                  <a:lnTo>
                    <a:pt x="955" y="2070"/>
                  </a:lnTo>
                  <a:lnTo>
                    <a:pt x="3024" y="1337"/>
                  </a:lnTo>
                  <a:cubicBezTo>
                    <a:pt x="3088" y="1306"/>
                    <a:pt x="3120" y="1242"/>
                    <a:pt x="3120" y="1146"/>
                  </a:cubicBezTo>
                  <a:cubicBezTo>
                    <a:pt x="3120" y="1083"/>
                    <a:pt x="3024" y="1051"/>
                    <a:pt x="2929" y="1051"/>
                  </a:cubicBezTo>
                  <a:lnTo>
                    <a:pt x="796" y="1528"/>
                  </a:lnTo>
                  <a:lnTo>
                    <a:pt x="3024" y="828"/>
                  </a:lnTo>
                  <a:cubicBezTo>
                    <a:pt x="3088" y="796"/>
                    <a:pt x="3120" y="701"/>
                    <a:pt x="3088" y="637"/>
                  </a:cubicBezTo>
                  <a:cubicBezTo>
                    <a:pt x="3088" y="605"/>
                    <a:pt x="3024" y="542"/>
                    <a:pt x="2929" y="542"/>
                  </a:cubicBezTo>
                  <a:lnTo>
                    <a:pt x="478" y="955"/>
                  </a:lnTo>
                  <a:lnTo>
                    <a:pt x="2706" y="319"/>
                  </a:lnTo>
                  <a:cubicBezTo>
                    <a:pt x="2770" y="287"/>
                    <a:pt x="2802" y="191"/>
                    <a:pt x="2802" y="128"/>
                  </a:cubicBezTo>
                  <a:cubicBezTo>
                    <a:pt x="2802" y="32"/>
                    <a:pt x="2738" y="0"/>
                    <a:pt x="264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3639" name="Google Shape;3639;p56"/>
          <p:cNvPicPr preferRelativeResize="0"/>
          <p:nvPr/>
        </p:nvPicPr>
        <p:blipFill>
          <a:blip r:embed="rId8">
            <a:alphaModFix/>
          </a:blip>
          <a:stretch>
            <a:fillRect/>
          </a:stretch>
        </p:blipFill>
        <p:spPr>
          <a:xfrm>
            <a:off x="2394974" y="4086450"/>
            <a:ext cx="1010700" cy="9236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3" name="Shape 3643"/>
        <p:cNvGrpSpPr/>
        <p:nvPr/>
      </p:nvGrpSpPr>
      <p:grpSpPr>
        <a:xfrm>
          <a:off x="0" y="0"/>
          <a:ext cx="0" cy="0"/>
          <a:chOff x="0" y="0"/>
          <a:chExt cx="0" cy="0"/>
        </a:xfrm>
      </p:grpSpPr>
      <p:sp>
        <p:nvSpPr>
          <p:cNvPr id="3644" name="Google Shape;3644;p57"/>
          <p:cNvSpPr txBox="1"/>
          <p:nvPr>
            <p:ph type="title"/>
          </p:nvPr>
        </p:nvSpPr>
        <p:spPr>
          <a:xfrm>
            <a:off x="7066425" y="1290561"/>
            <a:ext cx="1357500" cy="12051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solidFill>
                  <a:srgbClr val="1B4FA1"/>
                </a:solidFill>
              </a:rPr>
              <a:t>03</a:t>
            </a:r>
            <a:endParaRPr>
              <a:solidFill>
                <a:srgbClr val="1B4FA1"/>
              </a:solidFill>
            </a:endParaRPr>
          </a:p>
        </p:txBody>
      </p:sp>
      <p:sp>
        <p:nvSpPr>
          <p:cNvPr id="3645" name="Google Shape;3645;p57"/>
          <p:cNvSpPr txBox="1"/>
          <p:nvPr>
            <p:ph idx="1" type="subTitle"/>
          </p:nvPr>
        </p:nvSpPr>
        <p:spPr>
          <a:xfrm rot="237">
            <a:off x="4063800" y="3351374"/>
            <a:ext cx="4360200" cy="13539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Clr>
                <a:schemeClr val="dk1"/>
              </a:buClr>
              <a:buSzPts val="1100"/>
              <a:buFont typeface="Arial"/>
              <a:buNone/>
            </a:pPr>
            <a:r>
              <a:rPr lang="en"/>
              <a:t>Durant le Carême, la prière constitue un élément essentiel. Elle nous permet d'entrer en communication avec Dieu et de lui ouvrir nos cœurs. C’est à travers la prière, résonne notre l'appel à aimer.</a:t>
            </a:r>
            <a:endParaRPr/>
          </a:p>
        </p:txBody>
      </p:sp>
      <p:sp>
        <p:nvSpPr>
          <p:cNvPr id="3646" name="Google Shape;3646;p57"/>
          <p:cNvSpPr txBox="1"/>
          <p:nvPr>
            <p:ph idx="2" type="title"/>
          </p:nvPr>
        </p:nvSpPr>
        <p:spPr>
          <a:xfrm>
            <a:off x="4063575" y="2509375"/>
            <a:ext cx="4360200" cy="841800"/>
          </a:xfrm>
          <a:prstGeom prst="rect">
            <a:avLst/>
          </a:prstGeom>
          <a:ln cap="flat" cmpd="sng" w="9525">
            <a:solidFill>
              <a:srgbClr val="1B4FA1"/>
            </a:solidFill>
            <a:prstDash val="solid"/>
            <a:round/>
            <a:headEnd len="sm" w="sm" type="none"/>
            <a:tailEnd len="sm" w="sm" type="none"/>
          </a:ln>
        </p:spPr>
        <p:txBody>
          <a:bodyPr anchorCtr="0" anchor="b" bIns="91425" lIns="91425" spcFirstLastPara="1" rIns="91425" wrap="square" tIns="91425">
            <a:noAutofit/>
          </a:bodyPr>
          <a:lstStyle/>
          <a:p>
            <a:pPr indent="0" lvl="0" marL="0" rtl="0" algn="r">
              <a:spcBef>
                <a:spcPts val="0"/>
              </a:spcBef>
              <a:spcAft>
                <a:spcPts val="0"/>
              </a:spcAft>
              <a:buNone/>
            </a:pPr>
            <a:r>
              <a:rPr lang="en">
                <a:solidFill>
                  <a:srgbClr val="1B4FA1"/>
                </a:solidFill>
              </a:rPr>
              <a:t>PRIÈRES</a:t>
            </a:r>
            <a:endParaRPr>
              <a:solidFill>
                <a:srgbClr val="1B4FA1"/>
              </a:solidFill>
            </a:endParaRPr>
          </a:p>
        </p:txBody>
      </p:sp>
      <p:sp>
        <p:nvSpPr>
          <p:cNvPr id="3647" name="Google Shape;3647;p57"/>
          <p:cNvSpPr/>
          <p:nvPr/>
        </p:nvSpPr>
        <p:spPr>
          <a:xfrm rot="790735">
            <a:off x="809404" y="3359209"/>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8" name="Google Shape;3648;p57"/>
          <p:cNvSpPr/>
          <p:nvPr/>
        </p:nvSpPr>
        <p:spPr>
          <a:xfrm rot="-1214853">
            <a:off x="3489714" y="911313"/>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49" name="Google Shape;3649;p57"/>
          <p:cNvGrpSpPr/>
          <p:nvPr/>
        </p:nvGrpSpPr>
        <p:grpSpPr>
          <a:xfrm flipH="1" rot="244261">
            <a:off x="738027" y="1619107"/>
            <a:ext cx="2931629" cy="3252924"/>
            <a:chOff x="5020157" y="3833912"/>
            <a:chExt cx="800173" cy="1034831"/>
          </a:xfrm>
        </p:grpSpPr>
        <p:sp>
          <p:nvSpPr>
            <p:cNvPr id="3650" name="Google Shape;3650;p57"/>
            <p:cNvSpPr/>
            <p:nvPr/>
          </p:nvSpPr>
          <p:spPr>
            <a:xfrm>
              <a:off x="5020157" y="3833912"/>
              <a:ext cx="800173" cy="1034831"/>
            </a:xfrm>
            <a:custGeom>
              <a:rect b="b" l="l" r="r" t="t"/>
              <a:pathLst>
                <a:path extrusionOk="0" h="61016" w="47180">
                  <a:moveTo>
                    <a:pt x="4170" y="0"/>
                  </a:moveTo>
                  <a:cubicBezTo>
                    <a:pt x="3156" y="0"/>
                    <a:pt x="2138" y="568"/>
                    <a:pt x="1242" y="1993"/>
                  </a:cubicBezTo>
                  <a:cubicBezTo>
                    <a:pt x="287" y="3585"/>
                    <a:pt x="224" y="5527"/>
                    <a:pt x="160" y="7373"/>
                  </a:cubicBezTo>
                  <a:cubicBezTo>
                    <a:pt x="1" y="19312"/>
                    <a:pt x="701" y="31281"/>
                    <a:pt x="3280" y="42901"/>
                  </a:cubicBezTo>
                  <a:cubicBezTo>
                    <a:pt x="4139" y="46721"/>
                    <a:pt x="5190" y="50510"/>
                    <a:pt x="5062" y="54394"/>
                  </a:cubicBezTo>
                  <a:cubicBezTo>
                    <a:pt x="5031" y="55444"/>
                    <a:pt x="4903" y="56526"/>
                    <a:pt x="5062" y="57577"/>
                  </a:cubicBezTo>
                  <a:cubicBezTo>
                    <a:pt x="5540" y="61015"/>
                    <a:pt x="8373" y="60729"/>
                    <a:pt x="11111" y="60760"/>
                  </a:cubicBezTo>
                  <a:lnTo>
                    <a:pt x="12416" y="60760"/>
                  </a:lnTo>
                  <a:cubicBezTo>
                    <a:pt x="13847" y="60789"/>
                    <a:pt x="15272" y="60805"/>
                    <a:pt x="16690" y="60805"/>
                  </a:cubicBezTo>
                  <a:cubicBezTo>
                    <a:pt x="18427" y="60805"/>
                    <a:pt x="20154" y="60781"/>
                    <a:pt x="21871" y="60729"/>
                  </a:cubicBezTo>
                  <a:cubicBezTo>
                    <a:pt x="28811" y="60729"/>
                    <a:pt x="35815" y="60601"/>
                    <a:pt x="42787" y="60569"/>
                  </a:cubicBezTo>
                  <a:cubicBezTo>
                    <a:pt x="43551" y="60569"/>
                    <a:pt x="44347" y="60538"/>
                    <a:pt x="45015" y="60219"/>
                  </a:cubicBezTo>
                  <a:cubicBezTo>
                    <a:pt x="47180" y="59232"/>
                    <a:pt x="46766" y="54489"/>
                    <a:pt x="45779" y="52770"/>
                  </a:cubicBezTo>
                  <a:cubicBezTo>
                    <a:pt x="44952" y="51369"/>
                    <a:pt x="43423" y="50637"/>
                    <a:pt x="41927" y="50032"/>
                  </a:cubicBezTo>
                  <a:cubicBezTo>
                    <a:pt x="40113" y="49300"/>
                    <a:pt x="38266" y="48791"/>
                    <a:pt x="36356" y="48472"/>
                  </a:cubicBezTo>
                  <a:cubicBezTo>
                    <a:pt x="35083" y="48281"/>
                    <a:pt x="33650" y="48090"/>
                    <a:pt x="32631" y="47199"/>
                  </a:cubicBezTo>
                  <a:cubicBezTo>
                    <a:pt x="31135" y="45894"/>
                    <a:pt x="30785" y="42233"/>
                    <a:pt x="30244" y="40354"/>
                  </a:cubicBezTo>
                  <a:cubicBezTo>
                    <a:pt x="29448" y="37489"/>
                    <a:pt x="28811" y="34560"/>
                    <a:pt x="28620" y="31568"/>
                  </a:cubicBezTo>
                  <a:cubicBezTo>
                    <a:pt x="28493" y="29212"/>
                    <a:pt x="28620" y="26761"/>
                    <a:pt x="27952" y="24469"/>
                  </a:cubicBezTo>
                  <a:cubicBezTo>
                    <a:pt x="27028" y="21508"/>
                    <a:pt x="24896" y="19280"/>
                    <a:pt x="22826" y="17051"/>
                  </a:cubicBezTo>
                  <a:cubicBezTo>
                    <a:pt x="20693" y="14727"/>
                    <a:pt x="18242" y="12467"/>
                    <a:pt x="15090" y="11735"/>
                  </a:cubicBezTo>
                  <a:cubicBezTo>
                    <a:pt x="13817" y="11480"/>
                    <a:pt x="12480" y="11416"/>
                    <a:pt x="11429" y="10621"/>
                  </a:cubicBezTo>
                  <a:cubicBezTo>
                    <a:pt x="10124" y="9602"/>
                    <a:pt x="9965" y="7724"/>
                    <a:pt x="9647" y="6068"/>
                  </a:cubicBezTo>
                  <a:cubicBezTo>
                    <a:pt x="9170" y="3503"/>
                    <a:pt x="6687" y="0"/>
                    <a:pt x="4170" y="0"/>
                  </a:cubicBezTo>
                  <a:close/>
                </a:path>
              </a:pathLst>
            </a:custGeom>
            <a:solidFill>
              <a:schemeClr val="accent5"/>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1" name="Google Shape;3651;p57"/>
            <p:cNvSpPr/>
            <p:nvPr/>
          </p:nvSpPr>
          <p:spPr>
            <a:xfrm>
              <a:off x="5087660" y="3905503"/>
              <a:ext cx="662492" cy="893826"/>
            </a:xfrm>
            <a:custGeom>
              <a:rect b="b" l="l" r="r" t="t"/>
              <a:pathLst>
                <a:path extrusionOk="0" h="52702" w="39062">
                  <a:moveTo>
                    <a:pt x="10569" y="19961"/>
                  </a:moveTo>
                  <a:cubicBezTo>
                    <a:pt x="10665" y="20120"/>
                    <a:pt x="10856" y="20280"/>
                    <a:pt x="11142" y="20407"/>
                  </a:cubicBezTo>
                  <a:cubicBezTo>
                    <a:pt x="10824" y="20311"/>
                    <a:pt x="10633" y="20152"/>
                    <a:pt x="10569" y="19961"/>
                  </a:cubicBezTo>
                  <a:close/>
                  <a:moveTo>
                    <a:pt x="503" y="24844"/>
                  </a:moveTo>
                  <a:cubicBezTo>
                    <a:pt x="550" y="24865"/>
                    <a:pt x="578" y="24873"/>
                    <a:pt x="605" y="24927"/>
                  </a:cubicBezTo>
                  <a:cubicBezTo>
                    <a:pt x="573" y="24927"/>
                    <a:pt x="573" y="24864"/>
                    <a:pt x="509" y="24864"/>
                  </a:cubicBezTo>
                  <a:cubicBezTo>
                    <a:pt x="509" y="24864"/>
                    <a:pt x="509" y="24853"/>
                    <a:pt x="503" y="24844"/>
                  </a:cubicBezTo>
                  <a:close/>
                  <a:moveTo>
                    <a:pt x="10124" y="26710"/>
                  </a:moveTo>
                  <a:cubicBezTo>
                    <a:pt x="10283" y="27506"/>
                    <a:pt x="10442" y="28270"/>
                    <a:pt x="10601" y="29002"/>
                  </a:cubicBezTo>
                  <a:cubicBezTo>
                    <a:pt x="10601" y="29002"/>
                    <a:pt x="9996" y="36293"/>
                    <a:pt x="8022" y="38712"/>
                  </a:cubicBezTo>
                  <a:cubicBezTo>
                    <a:pt x="6845" y="40081"/>
                    <a:pt x="6112" y="41577"/>
                    <a:pt x="5571" y="43073"/>
                  </a:cubicBezTo>
                  <a:lnTo>
                    <a:pt x="4075" y="28334"/>
                  </a:lnTo>
                  <a:lnTo>
                    <a:pt x="4075" y="28334"/>
                  </a:lnTo>
                  <a:cubicBezTo>
                    <a:pt x="4425" y="28588"/>
                    <a:pt x="4839" y="28811"/>
                    <a:pt x="5253" y="29002"/>
                  </a:cubicBezTo>
                  <a:cubicBezTo>
                    <a:pt x="5372" y="29007"/>
                    <a:pt x="5488" y="29010"/>
                    <a:pt x="5602" y="29010"/>
                  </a:cubicBezTo>
                  <a:cubicBezTo>
                    <a:pt x="9108" y="29010"/>
                    <a:pt x="10124" y="26710"/>
                    <a:pt x="10124" y="26710"/>
                  </a:cubicBezTo>
                  <a:close/>
                  <a:moveTo>
                    <a:pt x="21871" y="45079"/>
                  </a:moveTo>
                  <a:lnTo>
                    <a:pt x="21871" y="45079"/>
                  </a:lnTo>
                  <a:cubicBezTo>
                    <a:pt x="21807" y="45174"/>
                    <a:pt x="21775" y="45238"/>
                    <a:pt x="21711" y="45302"/>
                  </a:cubicBezTo>
                  <a:cubicBezTo>
                    <a:pt x="21743" y="45206"/>
                    <a:pt x="21775" y="45143"/>
                    <a:pt x="21871" y="45079"/>
                  </a:cubicBezTo>
                  <a:close/>
                  <a:moveTo>
                    <a:pt x="38616" y="52528"/>
                  </a:moveTo>
                  <a:cubicBezTo>
                    <a:pt x="38616" y="52528"/>
                    <a:pt x="38616" y="52528"/>
                    <a:pt x="38616" y="52528"/>
                  </a:cubicBezTo>
                  <a:lnTo>
                    <a:pt x="38616" y="52528"/>
                  </a:lnTo>
                  <a:close/>
                  <a:moveTo>
                    <a:pt x="860" y="1"/>
                  </a:moveTo>
                  <a:cubicBezTo>
                    <a:pt x="764" y="1"/>
                    <a:pt x="637" y="1"/>
                    <a:pt x="541" y="33"/>
                  </a:cubicBezTo>
                  <a:cubicBezTo>
                    <a:pt x="223" y="128"/>
                    <a:pt x="0" y="351"/>
                    <a:pt x="64" y="510"/>
                  </a:cubicBezTo>
                  <a:lnTo>
                    <a:pt x="1751" y="15886"/>
                  </a:lnTo>
                  <a:lnTo>
                    <a:pt x="1592" y="15918"/>
                  </a:lnTo>
                  <a:cubicBezTo>
                    <a:pt x="1560" y="15918"/>
                    <a:pt x="1496" y="15918"/>
                    <a:pt x="1433" y="15950"/>
                  </a:cubicBezTo>
                  <a:cubicBezTo>
                    <a:pt x="1242" y="16014"/>
                    <a:pt x="1051" y="16173"/>
                    <a:pt x="923" y="16364"/>
                  </a:cubicBezTo>
                  <a:cubicBezTo>
                    <a:pt x="796" y="16587"/>
                    <a:pt x="700" y="16873"/>
                    <a:pt x="700" y="17192"/>
                  </a:cubicBezTo>
                  <a:cubicBezTo>
                    <a:pt x="637" y="17605"/>
                    <a:pt x="1019" y="18115"/>
                    <a:pt x="1019" y="18115"/>
                  </a:cubicBezTo>
                  <a:lnTo>
                    <a:pt x="1528" y="20566"/>
                  </a:lnTo>
                  <a:lnTo>
                    <a:pt x="1624" y="21139"/>
                  </a:lnTo>
                  <a:cubicBezTo>
                    <a:pt x="1560" y="21203"/>
                    <a:pt x="1528" y="21298"/>
                    <a:pt x="1433" y="21362"/>
                  </a:cubicBezTo>
                  <a:cubicBezTo>
                    <a:pt x="1242" y="21617"/>
                    <a:pt x="1146" y="21935"/>
                    <a:pt x="1082" y="22253"/>
                  </a:cubicBezTo>
                  <a:cubicBezTo>
                    <a:pt x="669" y="23527"/>
                    <a:pt x="478" y="24163"/>
                    <a:pt x="446" y="24609"/>
                  </a:cubicBezTo>
                  <a:cubicBezTo>
                    <a:pt x="446" y="26085"/>
                    <a:pt x="934" y="26360"/>
                    <a:pt x="1299" y="26360"/>
                  </a:cubicBezTo>
                  <a:cubicBezTo>
                    <a:pt x="1501" y="26360"/>
                    <a:pt x="1665" y="26276"/>
                    <a:pt x="1687" y="26265"/>
                  </a:cubicBezTo>
                  <a:cubicBezTo>
                    <a:pt x="1687" y="26265"/>
                    <a:pt x="2197" y="26869"/>
                    <a:pt x="3024" y="27538"/>
                  </a:cubicBezTo>
                  <a:lnTo>
                    <a:pt x="5030" y="45525"/>
                  </a:lnTo>
                  <a:cubicBezTo>
                    <a:pt x="4584" y="48167"/>
                    <a:pt x="4871" y="50491"/>
                    <a:pt x="5030" y="51923"/>
                  </a:cubicBezTo>
                  <a:cubicBezTo>
                    <a:pt x="5062" y="52337"/>
                    <a:pt x="5412" y="52656"/>
                    <a:pt x="5826" y="52687"/>
                  </a:cubicBezTo>
                  <a:lnTo>
                    <a:pt x="8150" y="52687"/>
                  </a:lnTo>
                  <a:cubicBezTo>
                    <a:pt x="8192" y="52698"/>
                    <a:pt x="8312" y="52702"/>
                    <a:pt x="8489" y="52702"/>
                  </a:cubicBezTo>
                  <a:cubicBezTo>
                    <a:pt x="8843" y="52702"/>
                    <a:pt x="9423" y="52687"/>
                    <a:pt x="10060" y="52687"/>
                  </a:cubicBezTo>
                  <a:cubicBezTo>
                    <a:pt x="12065" y="52687"/>
                    <a:pt x="15281" y="52687"/>
                    <a:pt x="18496" y="52656"/>
                  </a:cubicBezTo>
                  <a:cubicBezTo>
                    <a:pt x="22475" y="52624"/>
                    <a:pt x="26518" y="52560"/>
                    <a:pt x="28142" y="52528"/>
                  </a:cubicBezTo>
                  <a:lnTo>
                    <a:pt x="29320" y="52528"/>
                  </a:lnTo>
                  <a:lnTo>
                    <a:pt x="29320" y="52496"/>
                  </a:lnTo>
                  <a:lnTo>
                    <a:pt x="31357" y="52465"/>
                  </a:lnTo>
                  <a:lnTo>
                    <a:pt x="38616" y="52528"/>
                  </a:lnTo>
                  <a:lnTo>
                    <a:pt x="38616" y="52528"/>
                  </a:lnTo>
                  <a:cubicBezTo>
                    <a:pt x="38612" y="52528"/>
                    <a:pt x="38537" y="52527"/>
                    <a:pt x="37374" y="52496"/>
                  </a:cubicBezTo>
                  <a:lnTo>
                    <a:pt x="38648" y="52496"/>
                  </a:lnTo>
                  <a:cubicBezTo>
                    <a:pt x="38648" y="52496"/>
                    <a:pt x="39061" y="51541"/>
                    <a:pt x="36706" y="51541"/>
                  </a:cubicBezTo>
                  <a:cubicBezTo>
                    <a:pt x="35241" y="51541"/>
                    <a:pt x="34541" y="50968"/>
                    <a:pt x="34032" y="50555"/>
                  </a:cubicBezTo>
                  <a:lnTo>
                    <a:pt x="34032" y="50555"/>
                  </a:lnTo>
                  <a:lnTo>
                    <a:pt x="38297" y="50586"/>
                  </a:lnTo>
                  <a:cubicBezTo>
                    <a:pt x="38297" y="50586"/>
                    <a:pt x="38743" y="49663"/>
                    <a:pt x="36387" y="49663"/>
                  </a:cubicBezTo>
                  <a:cubicBezTo>
                    <a:pt x="34032" y="49663"/>
                    <a:pt x="33713" y="48262"/>
                    <a:pt x="32726" y="48103"/>
                  </a:cubicBezTo>
                  <a:cubicBezTo>
                    <a:pt x="32628" y="48093"/>
                    <a:pt x="32532" y="48089"/>
                    <a:pt x="32440" y="48089"/>
                  </a:cubicBezTo>
                  <a:cubicBezTo>
                    <a:pt x="31646" y="48089"/>
                    <a:pt x="31135" y="48422"/>
                    <a:pt x="31135" y="48422"/>
                  </a:cubicBezTo>
                  <a:cubicBezTo>
                    <a:pt x="30339" y="48326"/>
                    <a:pt x="28874" y="47880"/>
                    <a:pt x="27219" y="47307"/>
                  </a:cubicBezTo>
                  <a:cubicBezTo>
                    <a:pt x="27219" y="47244"/>
                    <a:pt x="27187" y="47116"/>
                    <a:pt x="27155" y="47053"/>
                  </a:cubicBezTo>
                  <a:cubicBezTo>
                    <a:pt x="25245" y="46448"/>
                    <a:pt x="22730" y="45461"/>
                    <a:pt x="21871" y="45079"/>
                  </a:cubicBezTo>
                  <a:cubicBezTo>
                    <a:pt x="22348" y="44283"/>
                    <a:pt x="22730" y="43392"/>
                    <a:pt x="23017" y="42468"/>
                  </a:cubicBezTo>
                  <a:cubicBezTo>
                    <a:pt x="23717" y="40145"/>
                    <a:pt x="23399" y="37661"/>
                    <a:pt x="22221" y="35528"/>
                  </a:cubicBezTo>
                  <a:cubicBezTo>
                    <a:pt x="21902" y="34987"/>
                    <a:pt x="21616" y="34382"/>
                    <a:pt x="21298" y="33746"/>
                  </a:cubicBezTo>
                  <a:lnTo>
                    <a:pt x="21298" y="33364"/>
                  </a:lnTo>
                  <a:cubicBezTo>
                    <a:pt x="21298" y="33268"/>
                    <a:pt x="21298" y="33141"/>
                    <a:pt x="21266" y="33077"/>
                  </a:cubicBezTo>
                  <a:cubicBezTo>
                    <a:pt x="21234" y="32759"/>
                    <a:pt x="21138" y="32441"/>
                    <a:pt x="20947" y="32186"/>
                  </a:cubicBezTo>
                  <a:lnTo>
                    <a:pt x="20916" y="32186"/>
                  </a:lnTo>
                  <a:cubicBezTo>
                    <a:pt x="20820" y="31199"/>
                    <a:pt x="20788" y="30276"/>
                    <a:pt x="20693" y="29448"/>
                  </a:cubicBezTo>
                  <a:cubicBezTo>
                    <a:pt x="20788" y="28843"/>
                    <a:pt x="20693" y="28175"/>
                    <a:pt x="20661" y="27697"/>
                  </a:cubicBezTo>
                  <a:cubicBezTo>
                    <a:pt x="20661" y="27255"/>
                    <a:pt x="20630" y="26688"/>
                    <a:pt x="20505" y="25934"/>
                  </a:cubicBezTo>
                  <a:lnTo>
                    <a:pt x="20505" y="25934"/>
                  </a:lnTo>
                  <a:cubicBezTo>
                    <a:pt x="20945" y="24219"/>
                    <a:pt x="20469" y="22442"/>
                    <a:pt x="20183" y="21617"/>
                  </a:cubicBezTo>
                  <a:cubicBezTo>
                    <a:pt x="20056" y="21426"/>
                    <a:pt x="20024" y="21330"/>
                    <a:pt x="20024" y="21330"/>
                  </a:cubicBezTo>
                  <a:lnTo>
                    <a:pt x="19992" y="21107"/>
                  </a:lnTo>
                  <a:cubicBezTo>
                    <a:pt x="19961" y="20948"/>
                    <a:pt x="19897" y="20662"/>
                    <a:pt x="19833" y="20184"/>
                  </a:cubicBezTo>
                  <a:cubicBezTo>
                    <a:pt x="19642" y="19038"/>
                    <a:pt x="18401" y="17987"/>
                    <a:pt x="17095" y="17605"/>
                  </a:cubicBezTo>
                  <a:cubicBezTo>
                    <a:pt x="16745" y="17160"/>
                    <a:pt x="16276" y="17048"/>
                    <a:pt x="15894" y="17048"/>
                  </a:cubicBezTo>
                  <a:cubicBezTo>
                    <a:pt x="15512" y="17048"/>
                    <a:pt x="15217" y="17160"/>
                    <a:pt x="15217" y="17160"/>
                  </a:cubicBezTo>
                  <a:cubicBezTo>
                    <a:pt x="14962" y="16587"/>
                    <a:pt x="14580" y="16428"/>
                    <a:pt x="14230" y="16428"/>
                  </a:cubicBezTo>
                  <a:cubicBezTo>
                    <a:pt x="13912" y="16428"/>
                    <a:pt x="13625" y="16555"/>
                    <a:pt x="13625" y="16555"/>
                  </a:cubicBezTo>
                  <a:cubicBezTo>
                    <a:pt x="13594" y="16491"/>
                    <a:pt x="13530" y="16364"/>
                    <a:pt x="13498" y="16237"/>
                  </a:cubicBezTo>
                  <a:cubicBezTo>
                    <a:pt x="13466" y="16205"/>
                    <a:pt x="13466" y="16109"/>
                    <a:pt x="13434" y="16046"/>
                  </a:cubicBezTo>
                  <a:cubicBezTo>
                    <a:pt x="13466" y="15950"/>
                    <a:pt x="13466" y="15886"/>
                    <a:pt x="13466" y="15759"/>
                  </a:cubicBezTo>
                  <a:cubicBezTo>
                    <a:pt x="13466" y="15727"/>
                    <a:pt x="13466" y="15695"/>
                    <a:pt x="13434" y="15632"/>
                  </a:cubicBezTo>
                  <a:cubicBezTo>
                    <a:pt x="13339" y="15409"/>
                    <a:pt x="13307" y="15122"/>
                    <a:pt x="13307" y="15122"/>
                  </a:cubicBezTo>
                  <a:cubicBezTo>
                    <a:pt x="13307" y="15122"/>
                    <a:pt x="13785" y="13308"/>
                    <a:pt x="12416" y="12130"/>
                  </a:cubicBezTo>
                  <a:lnTo>
                    <a:pt x="11938" y="11780"/>
                  </a:lnTo>
                  <a:lnTo>
                    <a:pt x="11747" y="11716"/>
                  </a:lnTo>
                  <a:lnTo>
                    <a:pt x="11683" y="11652"/>
                  </a:lnTo>
                  <a:lnTo>
                    <a:pt x="11620" y="11652"/>
                  </a:lnTo>
                  <a:cubicBezTo>
                    <a:pt x="11178" y="11498"/>
                    <a:pt x="10705" y="11404"/>
                    <a:pt x="10234" y="11404"/>
                  </a:cubicBezTo>
                  <a:cubicBezTo>
                    <a:pt x="10026" y="11404"/>
                    <a:pt x="9819" y="11422"/>
                    <a:pt x="9614" y="11461"/>
                  </a:cubicBezTo>
                  <a:cubicBezTo>
                    <a:pt x="9168" y="11557"/>
                    <a:pt x="8691" y="11716"/>
                    <a:pt x="8341" y="12066"/>
                  </a:cubicBezTo>
                  <a:cubicBezTo>
                    <a:pt x="7768" y="12576"/>
                    <a:pt x="7449" y="13149"/>
                    <a:pt x="7322" y="13658"/>
                  </a:cubicBezTo>
                  <a:cubicBezTo>
                    <a:pt x="7227" y="14104"/>
                    <a:pt x="7258" y="14518"/>
                    <a:pt x="7290" y="14900"/>
                  </a:cubicBezTo>
                  <a:cubicBezTo>
                    <a:pt x="7290" y="14963"/>
                    <a:pt x="7322" y="15059"/>
                    <a:pt x="7322" y="15122"/>
                  </a:cubicBezTo>
                  <a:cubicBezTo>
                    <a:pt x="7322" y="15122"/>
                    <a:pt x="7386" y="15250"/>
                    <a:pt x="7545" y="15409"/>
                  </a:cubicBezTo>
                  <a:cubicBezTo>
                    <a:pt x="7577" y="15600"/>
                    <a:pt x="7609" y="15759"/>
                    <a:pt x="7640" y="15950"/>
                  </a:cubicBezTo>
                  <a:cubicBezTo>
                    <a:pt x="7640" y="16014"/>
                    <a:pt x="7609" y="16014"/>
                    <a:pt x="7609" y="16046"/>
                  </a:cubicBezTo>
                  <a:cubicBezTo>
                    <a:pt x="7640" y="16046"/>
                    <a:pt x="7640" y="16046"/>
                    <a:pt x="7672" y="16014"/>
                  </a:cubicBezTo>
                  <a:cubicBezTo>
                    <a:pt x="7736" y="16109"/>
                    <a:pt x="7768" y="16237"/>
                    <a:pt x="7831" y="16364"/>
                  </a:cubicBezTo>
                  <a:cubicBezTo>
                    <a:pt x="8118" y="17223"/>
                    <a:pt x="8404" y="17796"/>
                    <a:pt x="8755" y="18274"/>
                  </a:cubicBezTo>
                  <a:cubicBezTo>
                    <a:pt x="9041" y="19070"/>
                    <a:pt x="9550" y="19611"/>
                    <a:pt x="9869" y="19929"/>
                  </a:cubicBezTo>
                  <a:cubicBezTo>
                    <a:pt x="9742" y="20025"/>
                    <a:pt x="9646" y="20152"/>
                    <a:pt x="9519" y="20216"/>
                  </a:cubicBezTo>
                  <a:cubicBezTo>
                    <a:pt x="8468" y="21107"/>
                    <a:pt x="7036" y="22476"/>
                    <a:pt x="6017" y="24323"/>
                  </a:cubicBezTo>
                  <a:cubicBezTo>
                    <a:pt x="5380" y="23017"/>
                    <a:pt x="4425" y="21649"/>
                    <a:pt x="3948" y="21044"/>
                  </a:cubicBezTo>
                  <a:cubicBezTo>
                    <a:pt x="3757" y="20821"/>
                    <a:pt x="3661" y="20693"/>
                    <a:pt x="3629" y="20662"/>
                  </a:cubicBezTo>
                  <a:lnTo>
                    <a:pt x="3502" y="20534"/>
                  </a:lnTo>
                  <a:lnTo>
                    <a:pt x="3215" y="19898"/>
                  </a:lnTo>
                  <a:lnTo>
                    <a:pt x="2897" y="16714"/>
                  </a:lnTo>
                  <a:cubicBezTo>
                    <a:pt x="2961" y="16682"/>
                    <a:pt x="2961" y="16587"/>
                    <a:pt x="2961" y="16555"/>
                  </a:cubicBezTo>
                  <a:cubicBezTo>
                    <a:pt x="2961" y="16523"/>
                    <a:pt x="2897" y="16491"/>
                    <a:pt x="2865" y="16428"/>
                  </a:cubicBezTo>
                  <a:lnTo>
                    <a:pt x="2833" y="16173"/>
                  </a:lnTo>
                  <a:cubicBezTo>
                    <a:pt x="2897" y="16109"/>
                    <a:pt x="2897" y="16014"/>
                    <a:pt x="2897" y="15918"/>
                  </a:cubicBezTo>
                  <a:cubicBezTo>
                    <a:pt x="2897" y="15886"/>
                    <a:pt x="2865" y="15855"/>
                    <a:pt x="2801" y="15791"/>
                  </a:cubicBezTo>
                  <a:lnTo>
                    <a:pt x="1178" y="192"/>
                  </a:lnTo>
                  <a:cubicBezTo>
                    <a:pt x="1178" y="96"/>
                    <a:pt x="1019" y="33"/>
                    <a:pt x="8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2" name="Google Shape;3652;p57"/>
            <p:cNvSpPr/>
            <p:nvPr/>
          </p:nvSpPr>
          <p:spPr>
            <a:xfrm>
              <a:off x="5157843" y="4397393"/>
              <a:ext cx="170092" cy="401172"/>
            </a:xfrm>
            <a:custGeom>
              <a:rect b="b" l="l" r="r" t="t"/>
              <a:pathLst>
                <a:path extrusionOk="0" h="23654" w="10029">
                  <a:moveTo>
                    <a:pt x="6463" y="0"/>
                  </a:moveTo>
                  <a:cubicBezTo>
                    <a:pt x="6463" y="0"/>
                    <a:pt x="5858" y="7291"/>
                    <a:pt x="3884" y="9710"/>
                  </a:cubicBezTo>
                  <a:cubicBezTo>
                    <a:pt x="1" y="14390"/>
                    <a:pt x="542" y="20311"/>
                    <a:pt x="892" y="22890"/>
                  </a:cubicBezTo>
                  <a:cubicBezTo>
                    <a:pt x="924" y="23335"/>
                    <a:pt x="1338" y="23654"/>
                    <a:pt x="1751" y="23654"/>
                  </a:cubicBezTo>
                  <a:lnTo>
                    <a:pt x="5349" y="23654"/>
                  </a:lnTo>
                  <a:cubicBezTo>
                    <a:pt x="5349" y="23654"/>
                    <a:pt x="6972" y="15026"/>
                    <a:pt x="7004" y="14899"/>
                  </a:cubicBezTo>
                  <a:cubicBezTo>
                    <a:pt x="7068" y="14772"/>
                    <a:pt x="9838" y="7959"/>
                    <a:pt x="9774" y="7131"/>
                  </a:cubicBezTo>
                  <a:cubicBezTo>
                    <a:pt x="9678" y="6304"/>
                    <a:pt x="9869" y="2993"/>
                    <a:pt x="9965" y="2292"/>
                  </a:cubicBezTo>
                  <a:cubicBezTo>
                    <a:pt x="10029" y="1592"/>
                    <a:pt x="6463" y="0"/>
                    <a:pt x="64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3" name="Google Shape;3653;p57"/>
            <p:cNvSpPr/>
            <p:nvPr/>
          </p:nvSpPr>
          <p:spPr>
            <a:xfrm>
              <a:off x="5260437" y="4232706"/>
              <a:ext cx="18910" cy="9735"/>
            </a:xfrm>
            <a:custGeom>
              <a:rect b="b" l="l" r="r" t="t"/>
              <a:pathLst>
                <a:path extrusionOk="0" h="574" w="1115">
                  <a:moveTo>
                    <a:pt x="1114" y="1"/>
                  </a:moveTo>
                  <a:cubicBezTo>
                    <a:pt x="732" y="1"/>
                    <a:pt x="159" y="160"/>
                    <a:pt x="159" y="160"/>
                  </a:cubicBezTo>
                  <a:cubicBezTo>
                    <a:pt x="159" y="160"/>
                    <a:pt x="0" y="415"/>
                    <a:pt x="0" y="446"/>
                  </a:cubicBezTo>
                  <a:cubicBezTo>
                    <a:pt x="0" y="478"/>
                    <a:pt x="128" y="574"/>
                    <a:pt x="128" y="574"/>
                  </a:cubicBezTo>
                  <a:cubicBezTo>
                    <a:pt x="128" y="574"/>
                    <a:pt x="319" y="574"/>
                    <a:pt x="446" y="542"/>
                  </a:cubicBezTo>
                  <a:cubicBezTo>
                    <a:pt x="573" y="478"/>
                    <a:pt x="955" y="446"/>
                    <a:pt x="111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4" name="Google Shape;3654;p57"/>
            <p:cNvSpPr/>
            <p:nvPr/>
          </p:nvSpPr>
          <p:spPr>
            <a:xfrm>
              <a:off x="5259894" y="4232163"/>
              <a:ext cx="19453" cy="10278"/>
            </a:xfrm>
            <a:custGeom>
              <a:rect b="b" l="l" r="r" t="t"/>
              <a:pathLst>
                <a:path extrusionOk="0" h="606" w="1147">
                  <a:moveTo>
                    <a:pt x="1083" y="33"/>
                  </a:moveTo>
                  <a:cubicBezTo>
                    <a:pt x="955" y="287"/>
                    <a:pt x="764" y="415"/>
                    <a:pt x="446" y="478"/>
                  </a:cubicBezTo>
                  <a:cubicBezTo>
                    <a:pt x="351" y="510"/>
                    <a:pt x="191" y="510"/>
                    <a:pt x="160" y="510"/>
                  </a:cubicBezTo>
                  <a:cubicBezTo>
                    <a:pt x="128" y="510"/>
                    <a:pt x="96" y="478"/>
                    <a:pt x="96" y="447"/>
                  </a:cubicBezTo>
                  <a:cubicBezTo>
                    <a:pt x="96" y="415"/>
                    <a:pt x="160" y="287"/>
                    <a:pt x="255" y="192"/>
                  </a:cubicBezTo>
                  <a:cubicBezTo>
                    <a:pt x="319" y="192"/>
                    <a:pt x="764" y="96"/>
                    <a:pt x="1083" y="33"/>
                  </a:cubicBezTo>
                  <a:close/>
                  <a:moveTo>
                    <a:pt x="1115" y="1"/>
                  </a:moveTo>
                  <a:cubicBezTo>
                    <a:pt x="764" y="1"/>
                    <a:pt x="191" y="160"/>
                    <a:pt x="160" y="160"/>
                  </a:cubicBezTo>
                  <a:cubicBezTo>
                    <a:pt x="128" y="192"/>
                    <a:pt x="0" y="351"/>
                    <a:pt x="0" y="447"/>
                  </a:cubicBezTo>
                  <a:cubicBezTo>
                    <a:pt x="0" y="510"/>
                    <a:pt x="128" y="606"/>
                    <a:pt x="160" y="606"/>
                  </a:cubicBezTo>
                  <a:cubicBezTo>
                    <a:pt x="191" y="606"/>
                    <a:pt x="351" y="606"/>
                    <a:pt x="446" y="574"/>
                  </a:cubicBezTo>
                  <a:cubicBezTo>
                    <a:pt x="796" y="510"/>
                    <a:pt x="1051" y="319"/>
                    <a:pt x="1146" y="33"/>
                  </a:cubicBezTo>
                  <a:lnTo>
                    <a:pt x="1146"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5" name="Google Shape;3655;p57"/>
            <p:cNvSpPr/>
            <p:nvPr/>
          </p:nvSpPr>
          <p:spPr>
            <a:xfrm>
              <a:off x="5094665" y="4237031"/>
              <a:ext cx="167395" cy="159950"/>
            </a:xfrm>
            <a:custGeom>
              <a:rect b="b" l="l" r="r" t="t"/>
              <a:pathLst>
                <a:path extrusionOk="0" h="9431" w="9870">
                  <a:moveTo>
                    <a:pt x="1" y="4998"/>
                  </a:moveTo>
                  <a:lnTo>
                    <a:pt x="1" y="5094"/>
                  </a:lnTo>
                  <a:cubicBezTo>
                    <a:pt x="1" y="5101"/>
                    <a:pt x="1" y="5108"/>
                    <a:pt x="2" y="5115"/>
                  </a:cubicBezTo>
                  <a:lnTo>
                    <a:pt x="2" y="5115"/>
                  </a:lnTo>
                  <a:cubicBezTo>
                    <a:pt x="1" y="5077"/>
                    <a:pt x="1" y="5038"/>
                    <a:pt x="1" y="4998"/>
                  </a:cubicBezTo>
                  <a:close/>
                  <a:moveTo>
                    <a:pt x="9870" y="0"/>
                  </a:moveTo>
                  <a:cubicBezTo>
                    <a:pt x="9615" y="191"/>
                    <a:pt x="9360" y="382"/>
                    <a:pt x="9010" y="605"/>
                  </a:cubicBezTo>
                  <a:cubicBezTo>
                    <a:pt x="7991" y="1465"/>
                    <a:pt x="6591" y="2834"/>
                    <a:pt x="5540" y="4680"/>
                  </a:cubicBezTo>
                  <a:cubicBezTo>
                    <a:pt x="4872" y="3375"/>
                    <a:pt x="3948" y="2070"/>
                    <a:pt x="3439" y="1433"/>
                  </a:cubicBezTo>
                  <a:cubicBezTo>
                    <a:pt x="3249" y="1180"/>
                    <a:pt x="3154" y="1021"/>
                    <a:pt x="3153" y="1019"/>
                  </a:cubicBezTo>
                  <a:lnTo>
                    <a:pt x="3153" y="1019"/>
                  </a:lnTo>
                  <a:cubicBezTo>
                    <a:pt x="3154" y="1021"/>
                    <a:pt x="3248" y="1179"/>
                    <a:pt x="3248" y="1306"/>
                  </a:cubicBezTo>
                  <a:lnTo>
                    <a:pt x="3248" y="1465"/>
                  </a:lnTo>
                  <a:cubicBezTo>
                    <a:pt x="3280" y="1751"/>
                    <a:pt x="3216" y="2070"/>
                    <a:pt x="3089" y="2420"/>
                  </a:cubicBezTo>
                  <a:cubicBezTo>
                    <a:pt x="2993" y="2770"/>
                    <a:pt x="2771" y="3184"/>
                    <a:pt x="2548" y="3566"/>
                  </a:cubicBezTo>
                  <a:cubicBezTo>
                    <a:pt x="2357" y="3948"/>
                    <a:pt x="2070" y="4266"/>
                    <a:pt x="1815" y="4521"/>
                  </a:cubicBezTo>
                  <a:lnTo>
                    <a:pt x="1624" y="4744"/>
                  </a:lnTo>
                  <a:cubicBezTo>
                    <a:pt x="1199" y="5144"/>
                    <a:pt x="754" y="5367"/>
                    <a:pt x="429" y="5367"/>
                  </a:cubicBezTo>
                  <a:cubicBezTo>
                    <a:pt x="340" y="5367"/>
                    <a:pt x="260" y="5351"/>
                    <a:pt x="192" y="5317"/>
                  </a:cubicBezTo>
                  <a:cubicBezTo>
                    <a:pt x="160" y="5317"/>
                    <a:pt x="160" y="5285"/>
                    <a:pt x="96" y="5285"/>
                  </a:cubicBezTo>
                  <a:cubicBezTo>
                    <a:pt x="39" y="5256"/>
                    <a:pt x="8" y="5177"/>
                    <a:pt x="2" y="5115"/>
                  </a:cubicBezTo>
                  <a:lnTo>
                    <a:pt x="2" y="5115"/>
                  </a:lnTo>
                  <a:cubicBezTo>
                    <a:pt x="27" y="6512"/>
                    <a:pt x="515" y="6758"/>
                    <a:pt x="872" y="6758"/>
                  </a:cubicBezTo>
                  <a:cubicBezTo>
                    <a:pt x="1065" y="6758"/>
                    <a:pt x="1220" y="6686"/>
                    <a:pt x="1242" y="6686"/>
                  </a:cubicBezTo>
                  <a:cubicBezTo>
                    <a:pt x="1242" y="6686"/>
                    <a:pt x="2834" y="8437"/>
                    <a:pt x="4840" y="9424"/>
                  </a:cubicBezTo>
                  <a:cubicBezTo>
                    <a:pt x="4959" y="9429"/>
                    <a:pt x="5075" y="9431"/>
                    <a:pt x="5189" y="9431"/>
                  </a:cubicBezTo>
                  <a:cubicBezTo>
                    <a:pt x="8695" y="9431"/>
                    <a:pt x="9711" y="7131"/>
                    <a:pt x="9711" y="7131"/>
                  </a:cubicBezTo>
                  <a:cubicBezTo>
                    <a:pt x="9711" y="7131"/>
                    <a:pt x="9742" y="3184"/>
                    <a:pt x="987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6" name="Google Shape;3656;p57"/>
            <p:cNvSpPr/>
            <p:nvPr/>
          </p:nvSpPr>
          <p:spPr>
            <a:xfrm>
              <a:off x="5264745" y="4145783"/>
              <a:ext cx="62650" cy="105847"/>
            </a:xfrm>
            <a:custGeom>
              <a:rect b="b" l="l" r="r" t="t"/>
              <a:pathLst>
                <a:path extrusionOk="0" h="6241" w="3694">
                  <a:moveTo>
                    <a:pt x="2484" y="0"/>
                  </a:moveTo>
                  <a:lnTo>
                    <a:pt x="256" y="1369"/>
                  </a:lnTo>
                  <a:lnTo>
                    <a:pt x="701" y="4330"/>
                  </a:lnTo>
                  <a:lnTo>
                    <a:pt x="701" y="4394"/>
                  </a:lnTo>
                  <a:lnTo>
                    <a:pt x="383" y="4457"/>
                  </a:lnTo>
                  <a:lnTo>
                    <a:pt x="542" y="4807"/>
                  </a:lnTo>
                  <a:lnTo>
                    <a:pt x="638" y="4967"/>
                  </a:lnTo>
                  <a:lnTo>
                    <a:pt x="701" y="5126"/>
                  </a:lnTo>
                  <a:lnTo>
                    <a:pt x="1" y="5508"/>
                  </a:lnTo>
                  <a:cubicBezTo>
                    <a:pt x="33" y="5540"/>
                    <a:pt x="33" y="5603"/>
                    <a:pt x="65" y="5667"/>
                  </a:cubicBezTo>
                  <a:lnTo>
                    <a:pt x="65" y="5699"/>
                  </a:lnTo>
                  <a:cubicBezTo>
                    <a:pt x="192" y="5890"/>
                    <a:pt x="383" y="6081"/>
                    <a:pt x="765" y="6208"/>
                  </a:cubicBezTo>
                  <a:cubicBezTo>
                    <a:pt x="829" y="6240"/>
                    <a:pt x="924" y="6240"/>
                    <a:pt x="988" y="6240"/>
                  </a:cubicBezTo>
                  <a:cubicBezTo>
                    <a:pt x="1002" y="6241"/>
                    <a:pt x="1016" y="6241"/>
                    <a:pt x="1031" y="6241"/>
                  </a:cubicBezTo>
                  <a:cubicBezTo>
                    <a:pt x="1792" y="6241"/>
                    <a:pt x="2844" y="5428"/>
                    <a:pt x="3344" y="4585"/>
                  </a:cubicBezTo>
                  <a:cubicBezTo>
                    <a:pt x="3407" y="4362"/>
                    <a:pt x="3535" y="4203"/>
                    <a:pt x="3566" y="4075"/>
                  </a:cubicBezTo>
                  <a:cubicBezTo>
                    <a:pt x="3694" y="3693"/>
                    <a:pt x="3694" y="3375"/>
                    <a:pt x="3535" y="3056"/>
                  </a:cubicBezTo>
                  <a:cubicBezTo>
                    <a:pt x="3535" y="3056"/>
                    <a:pt x="3375" y="2865"/>
                    <a:pt x="3121" y="2324"/>
                  </a:cubicBezTo>
                  <a:cubicBezTo>
                    <a:pt x="3089" y="2229"/>
                    <a:pt x="3057" y="2101"/>
                    <a:pt x="3025" y="2006"/>
                  </a:cubicBezTo>
                  <a:cubicBezTo>
                    <a:pt x="2962" y="1910"/>
                    <a:pt x="2962" y="1879"/>
                    <a:pt x="2930" y="1783"/>
                  </a:cubicBezTo>
                  <a:cubicBezTo>
                    <a:pt x="2771" y="1369"/>
                    <a:pt x="2611" y="733"/>
                    <a:pt x="248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7" name="Google Shape;3657;p57"/>
            <p:cNvSpPr/>
            <p:nvPr/>
          </p:nvSpPr>
          <p:spPr>
            <a:xfrm>
              <a:off x="5249091" y="4197614"/>
              <a:ext cx="199246" cy="291034"/>
            </a:xfrm>
            <a:custGeom>
              <a:rect b="b" l="l" r="r" t="t"/>
              <a:pathLst>
                <a:path extrusionOk="0" h="17160" w="11748">
                  <a:moveTo>
                    <a:pt x="4489" y="0"/>
                  </a:moveTo>
                  <a:lnTo>
                    <a:pt x="4489" y="0"/>
                  </a:lnTo>
                  <a:cubicBezTo>
                    <a:pt x="4712" y="255"/>
                    <a:pt x="4649" y="605"/>
                    <a:pt x="4553" y="956"/>
                  </a:cubicBezTo>
                  <a:cubicBezTo>
                    <a:pt x="4171" y="1942"/>
                    <a:pt x="2866" y="3152"/>
                    <a:pt x="1943" y="3152"/>
                  </a:cubicBezTo>
                  <a:cubicBezTo>
                    <a:pt x="1879" y="3152"/>
                    <a:pt x="1783" y="3152"/>
                    <a:pt x="1720" y="3120"/>
                  </a:cubicBezTo>
                  <a:cubicBezTo>
                    <a:pt x="1370" y="2993"/>
                    <a:pt x="1147" y="2802"/>
                    <a:pt x="1051" y="2579"/>
                  </a:cubicBezTo>
                  <a:lnTo>
                    <a:pt x="1051" y="2547"/>
                  </a:lnTo>
                  <a:cubicBezTo>
                    <a:pt x="956" y="2356"/>
                    <a:pt x="956" y="2165"/>
                    <a:pt x="956" y="2165"/>
                  </a:cubicBezTo>
                  <a:lnTo>
                    <a:pt x="892" y="2229"/>
                  </a:lnTo>
                  <a:cubicBezTo>
                    <a:pt x="797" y="2356"/>
                    <a:pt x="733" y="2515"/>
                    <a:pt x="637" y="2643"/>
                  </a:cubicBezTo>
                  <a:cubicBezTo>
                    <a:pt x="637" y="2675"/>
                    <a:pt x="606" y="2675"/>
                    <a:pt x="606" y="2706"/>
                  </a:cubicBezTo>
                  <a:cubicBezTo>
                    <a:pt x="606" y="2738"/>
                    <a:pt x="574" y="2738"/>
                    <a:pt x="574" y="2802"/>
                  </a:cubicBezTo>
                  <a:cubicBezTo>
                    <a:pt x="574" y="2834"/>
                    <a:pt x="510" y="2834"/>
                    <a:pt x="510" y="2866"/>
                  </a:cubicBezTo>
                  <a:cubicBezTo>
                    <a:pt x="510" y="2866"/>
                    <a:pt x="510" y="2929"/>
                    <a:pt x="478" y="2929"/>
                  </a:cubicBezTo>
                  <a:lnTo>
                    <a:pt x="478" y="2961"/>
                  </a:lnTo>
                  <a:cubicBezTo>
                    <a:pt x="478" y="2993"/>
                    <a:pt x="478" y="2993"/>
                    <a:pt x="446" y="3025"/>
                  </a:cubicBezTo>
                  <a:cubicBezTo>
                    <a:pt x="446" y="3025"/>
                    <a:pt x="446" y="3088"/>
                    <a:pt x="415" y="3088"/>
                  </a:cubicBezTo>
                  <a:cubicBezTo>
                    <a:pt x="415" y="3120"/>
                    <a:pt x="351" y="3152"/>
                    <a:pt x="351" y="3184"/>
                  </a:cubicBezTo>
                  <a:lnTo>
                    <a:pt x="351" y="3248"/>
                  </a:lnTo>
                  <a:lnTo>
                    <a:pt x="351" y="3279"/>
                  </a:lnTo>
                  <a:lnTo>
                    <a:pt x="351" y="3311"/>
                  </a:lnTo>
                  <a:cubicBezTo>
                    <a:pt x="351" y="3343"/>
                    <a:pt x="351" y="3343"/>
                    <a:pt x="319" y="3407"/>
                  </a:cubicBezTo>
                  <a:cubicBezTo>
                    <a:pt x="319" y="3439"/>
                    <a:pt x="287" y="3470"/>
                    <a:pt x="287" y="3502"/>
                  </a:cubicBezTo>
                  <a:cubicBezTo>
                    <a:pt x="287" y="3566"/>
                    <a:pt x="287" y="3598"/>
                    <a:pt x="224" y="3630"/>
                  </a:cubicBezTo>
                  <a:lnTo>
                    <a:pt x="224" y="3661"/>
                  </a:lnTo>
                  <a:lnTo>
                    <a:pt x="224" y="3757"/>
                  </a:lnTo>
                  <a:lnTo>
                    <a:pt x="224" y="3789"/>
                  </a:lnTo>
                  <a:lnTo>
                    <a:pt x="224" y="3821"/>
                  </a:lnTo>
                  <a:lnTo>
                    <a:pt x="224" y="3884"/>
                  </a:lnTo>
                  <a:lnTo>
                    <a:pt x="224" y="3948"/>
                  </a:lnTo>
                  <a:lnTo>
                    <a:pt x="224" y="4043"/>
                  </a:lnTo>
                  <a:lnTo>
                    <a:pt x="224" y="4075"/>
                  </a:lnTo>
                  <a:lnTo>
                    <a:pt x="224" y="4107"/>
                  </a:lnTo>
                  <a:lnTo>
                    <a:pt x="224" y="4203"/>
                  </a:lnTo>
                  <a:lnTo>
                    <a:pt x="224" y="4234"/>
                  </a:lnTo>
                  <a:lnTo>
                    <a:pt x="224" y="4298"/>
                  </a:lnTo>
                  <a:lnTo>
                    <a:pt x="224" y="4362"/>
                  </a:lnTo>
                  <a:lnTo>
                    <a:pt x="224" y="4394"/>
                  </a:lnTo>
                  <a:lnTo>
                    <a:pt x="224" y="4426"/>
                  </a:lnTo>
                  <a:lnTo>
                    <a:pt x="224" y="4553"/>
                  </a:lnTo>
                  <a:cubicBezTo>
                    <a:pt x="1" y="4712"/>
                    <a:pt x="1" y="4744"/>
                    <a:pt x="1" y="4744"/>
                  </a:cubicBezTo>
                  <a:cubicBezTo>
                    <a:pt x="1" y="5253"/>
                    <a:pt x="32" y="5858"/>
                    <a:pt x="128" y="6495"/>
                  </a:cubicBezTo>
                  <a:cubicBezTo>
                    <a:pt x="128" y="6622"/>
                    <a:pt x="160" y="6749"/>
                    <a:pt x="160" y="6845"/>
                  </a:cubicBezTo>
                  <a:lnTo>
                    <a:pt x="160" y="6940"/>
                  </a:lnTo>
                  <a:cubicBezTo>
                    <a:pt x="160" y="7004"/>
                    <a:pt x="160" y="7036"/>
                    <a:pt x="192" y="7131"/>
                  </a:cubicBezTo>
                  <a:cubicBezTo>
                    <a:pt x="192" y="7163"/>
                    <a:pt x="192" y="7259"/>
                    <a:pt x="255" y="7291"/>
                  </a:cubicBezTo>
                  <a:cubicBezTo>
                    <a:pt x="255" y="7418"/>
                    <a:pt x="287" y="7545"/>
                    <a:pt x="287" y="7641"/>
                  </a:cubicBezTo>
                  <a:lnTo>
                    <a:pt x="287" y="7736"/>
                  </a:lnTo>
                  <a:cubicBezTo>
                    <a:pt x="287" y="7832"/>
                    <a:pt x="319" y="7959"/>
                    <a:pt x="319" y="8087"/>
                  </a:cubicBezTo>
                  <a:cubicBezTo>
                    <a:pt x="415" y="8532"/>
                    <a:pt x="478" y="9010"/>
                    <a:pt x="574" y="9424"/>
                  </a:cubicBezTo>
                  <a:cubicBezTo>
                    <a:pt x="1083" y="12193"/>
                    <a:pt x="1847" y="14963"/>
                    <a:pt x="2102" y="15886"/>
                  </a:cubicBezTo>
                  <a:cubicBezTo>
                    <a:pt x="2165" y="16013"/>
                    <a:pt x="2197" y="16077"/>
                    <a:pt x="2197" y="16141"/>
                  </a:cubicBezTo>
                  <a:lnTo>
                    <a:pt x="2197" y="16491"/>
                  </a:lnTo>
                  <a:cubicBezTo>
                    <a:pt x="2261" y="16523"/>
                    <a:pt x="2356" y="16555"/>
                    <a:pt x="2484" y="16586"/>
                  </a:cubicBezTo>
                  <a:cubicBezTo>
                    <a:pt x="2993" y="16809"/>
                    <a:pt x="3598" y="16968"/>
                    <a:pt x="4171" y="17032"/>
                  </a:cubicBezTo>
                  <a:cubicBezTo>
                    <a:pt x="4617" y="17128"/>
                    <a:pt x="5062" y="17159"/>
                    <a:pt x="5540" y="17159"/>
                  </a:cubicBezTo>
                  <a:lnTo>
                    <a:pt x="6145" y="17159"/>
                  </a:lnTo>
                  <a:cubicBezTo>
                    <a:pt x="6781" y="17159"/>
                    <a:pt x="7418" y="17128"/>
                    <a:pt x="7991" y="17064"/>
                  </a:cubicBezTo>
                  <a:cubicBezTo>
                    <a:pt x="10060" y="16905"/>
                    <a:pt x="11748" y="16523"/>
                    <a:pt x="11748" y="16523"/>
                  </a:cubicBezTo>
                  <a:lnTo>
                    <a:pt x="11748" y="16491"/>
                  </a:lnTo>
                  <a:lnTo>
                    <a:pt x="11398" y="15536"/>
                  </a:lnTo>
                  <a:cubicBezTo>
                    <a:pt x="11398" y="15313"/>
                    <a:pt x="11334" y="15122"/>
                    <a:pt x="11334" y="14931"/>
                  </a:cubicBezTo>
                  <a:cubicBezTo>
                    <a:pt x="11270" y="13944"/>
                    <a:pt x="11238" y="13021"/>
                    <a:pt x="11143" y="12193"/>
                  </a:cubicBezTo>
                  <a:cubicBezTo>
                    <a:pt x="11111" y="11907"/>
                    <a:pt x="11111" y="11620"/>
                    <a:pt x="11079" y="11334"/>
                  </a:cubicBezTo>
                  <a:cubicBezTo>
                    <a:pt x="11079" y="11270"/>
                    <a:pt x="11079" y="11174"/>
                    <a:pt x="11016" y="11111"/>
                  </a:cubicBezTo>
                  <a:cubicBezTo>
                    <a:pt x="10984" y="10761"/>
                    <a:pt x="10952" y="10379"/>
                    <a:pt x="10920" y="10060"/>
                  </a:cubicBezTo>
                  <a:cubicBezTo>
                    <a:pt x="10538" y="6972"/>
                    <a:pt x="10060" y="5062"/>
                    <a:pt x="9583" y="3693"/>
                  </a:cubicBezTo>
                  <a:cubicBezTo>
                    <a:pt x="9360" y="3025"/>
                    <a:pt x="8946" y="2420"/>
                    <a:pt x="8469" y="1911"/>
                  </a:cubicBezTo>
                  <a:cubicBezTo>
                    <a:pt x="7991" y="1751"/>
                    <a:pt x="7482" y="1529"/>
                    <a:pt x="7036" y="1274"/>
                  </a:cubicBezTo>
                  <a:cubicBezTo>
                    <a:pt x="7004" y="1242"/>
                    <a:pt x="6973" y="1242"/>
                    <a:pt x="6941" y="1210"/>
                  </a:cubicBezTo>
                  <a:cubicBezTo>
                    <a:pt x="6845" y="1147"/>
                    <a:pt x="6781" y="1083"/>
                    <a:pt x="6686" y="1051"/>
                  </a:cubicBezTo>
                  <a:cubicBezTo>
                    <a:pt x="6527" y="924"/>
                    <a:pt x="6368" y="828"/>
                    <a:pt x="6240" y="733"/>
                  </a:cubicBezTo>
                  <a:cubicBezTo>
                    <a:pt x="6049" y="605"/>
                    <a:pt x="5858" y="446"/>
                    <a:pt x="5667" y="351"/>
                  </a:cubicBezTo>
                  <a:cubicBezTo>
                    <a:pt x="5285" y="191"/>
                    <a:pt x="4903" y="32"/>
                    <a:pt x="448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8" name="Google Shape;3658;p57"/>
            <p:cNvSpPr/>
            <p:nvPr/>
          </p:nvSpPr>
          <p:spPr>
            <a:xfrm>
              <a:off x="5115730" y="4237573"/>
              <a:ext cx="146874" cy="159950"/>
            </a:xfrm>
            <a:custGeom>
              <a:rect b="b" l="l" r="r" t="t"/>
              <a:pathLst>
                <a:path extrusionOk="0" h="9431" w="8660">
                  <a:moveTo>
                    <a:pt x="8660" y="0"/>
                  </a:moveTo>
                  <a:cubicBezTo>
                    <a:pt x="8150" y="414"/>
                    <a:pt x="7800" y="955"/>
                    <a:pt x="7704" y="1592"/>
                  </a:cubicBezTo>
                  <a:cubicBezTo>
                    <a:pt x="7513" y="2802"/>
                    <a:pt x="7354" y="4075"/>
                    <a:pt x="7418" y="5380"/>
                  </a:cubicBezTo>
                  <a:cubicBezTo>
                    <a:pt x="7482" y="6558"/>
                    <a:pt x="6877" y="7736"/>
                    <a:pt x="5794" y="8277"/>
                  </a:cubicBezTo>
                  <a:cubicBezTo>
                    <a:pt x="4585" y="8882"/>
                    <a:pt x="3693" y="9009"/>
                    <a:pt x="3693" y="9009"/>
                  </a:cubicBezTo>
                  <a:cubicBezTo>
                    <a:pt x="3693" y="9009"/>
                    <a:pt x="2102" y="8150"/>
                    <a:pt x="701" y="6940"/>
                  </a:cubicBezTo>
                  <a:cubicBezTo>
                    <a:pt x="1624" y="6335"/>
                    <a:pt x="2547" y="4903"/>
                    <a:pt x="2579" y="4425"/>
                  </a:cubicBezTo>
                  <a:lnTo>
                    <a:pt x="2579" y="4425"/>
                  </a:lnTo>
                  <a:cubicBezTo>
                    <a:pt x="1942" y="6017"/>
                    <a:pt x="0" y="6686"/>
                    <a:pt x="0" y="6686"/>
                  </a:cubicBezTo>
                  <a:cubicBezTo>
                    <a:pt x="0" y="6686"/>
                    <a:pt x="1592" y="8436"/>
                    <a:pt x="3598" y="9423"/>
                  </a:cubicBezTo>
                  <a:cubicBezTo>
                    <a:pt x="3717" y="9428"/>
                    <a:pt x="3833" y="9431"/>
                    <a:pt x="3947" y="9431"/>
                  </a:cubicBezTo>
                  <a:cubicBezTo>
                    <a:pt x="7453" y="9431"/>
                    <a:pt x="8469" y="7131"/>
                    <a:pt x="8469" y="7131"/>
                  </a:cubicBezTo>
                  <a:cubicBezTo>
                    <a:pt x="8023" y="4807"/>
                    <a:pt x="7704" y="2547"/>
                    <a:pt x="8023" y="1465"/>
                  </a:cubicBezTo>
                  <a:cubicBezTo>
                    <a:pt x="8150" y="923"/>
                    <a:pt x="8373" y="414"/>
                    <a:pt x="8660" y="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9" name="Google Shape;3659;p57"/>
            <p:cNvSpPr/>
            <p:nvPr/>
          </p:nvSpPr>
          <p:spPr>
            <a:xfrm>
              <a:off x="5283113" y="4450310"/>
              <a:ext cx="165224" cy="38347"/>
            </a:xfrm>
            <a:custGeom>
              <a:rect b="b" l="l" r="r" t="t"/>
              <a:pathLst>
                <a:path extrusionOk="0" h="2261" w="9742">
                  <a:moveTo>
                    <a:pt x="159" y="1592"/>
                  </a:moveTo>
                  <a:cubicBezTo>
                    <a:pt x="159" y="1608"/>
                    <a:pt x="167" y="1616"/>
                    <a:pt x="171" y="1616"/>
                  </a:cubicBezTo>
                  <a:cubicBezTo>
                    <a:pt x="175" y="1616"/>
                    <a:pt x="175" y="1608"/>
                    <a:pt x="159" y="1592"/>
                  </a:cubicBezTo>
                  <a:close/>
                  <a:moveTo>
                    <a:pt x="9328" y="0"/>
                  </a:moveTo>
                  <a:cubicBezTo>
                    <a:pt x="8437" y="510"/>
                    <a:pt x="7163" y="828"/>
                    <a:pt x="5794" y="955"/>
                  </a:cubicBezTo>
                  <a:cubicBezTo>
                    <a:pt x="5253" y="1019"/>
                    <a:pt x="4648" y="1019"/>
                    <a:pt x="4075" y="1051"/>
                  </a:cubicBezTo>
                  <a:lnTo>
                    <a:pt x="3661" y="1051"/>
                  </a:lnTo>
                  <a:cubicBezTo>
                    <a:pt x="1815" y="1051"/>
                    <a:pt x="319" y="955"/>
                    <a:pt x="159" y="892"/>
                  </a:cubicBezTo>
                  <a:cubicBezTo>
                    <a:pt x="159" y="892"/>
                    <a:pt x="0" y="1433"/>
                    <a:pt x="159" y="1592"/>
                  </a:cubicBezTo>
                  <a:cubicBezTo>
                    <a:pt x="255" y="1624"/>
                    <a:pt x="350" y="1656"/>
                    <a:pt x="478" y="1687"/>
                  </a:cubicBezTo>
                  <a:cubicBezTo>
                    <a:pt x="987" y="1910"/>
                    <a:pt x="1592" y="2069"/>
                    <a:pt x="2165" y="2133"/>
                  </a:cubicBezTo>
                  <a:cubicBezTo>
                    <a:pt x="2611" y="2229"/>
                    <a:pt x="3056" y="2260"/>
                    <a:pt x="3534" y="2260"/>
                  </a:cubicBezTo>
                  <a:lnTo>
                    <a:pt x="4107" y="2260"/>
                  </a:lnTo>
                  <a:cubicBezTo>
                    <a:pt x="4775" y="2260"/>
                    <a:pt x="5412" y="2229"/>
                    <a:pt x="5985" y="2165"/>
                  </a:cubicBezTo>
                  <a:cubicBezTo>
                    <a:pt x="8054" y="2006"/>
                    <a:pt x="9742" y="1624"/>
                    <a:pt x="9742" y="1624"/>
                  </a:cubicBezTo>
                  <a:lnTo>
                    <a:pt x="9742" y="1592"/>
                  </a:lnTo>
                  <a:lnTo>
                    <a:pt x="9742" y="1528"/>
                  </a:lnTo>
                  <a:lnTo>
                    <a:pt x="9742" y="1146"/>
                  </a:lnTo>
                  <a:cubicBezTo>
                    <a:pt x="9742" y="1051"/>
                    <a:pt x="9742" y="955"/>
                    <a:pt x="9678" y="860"/>
                  </a:cubicBezTo>
                  <a:cubicBezTo>
                    <a:pt x="9646" y="541"/>
                    <a:pt x="9583" y="223"/>
                    <a:pt x="9392" y="0"/>
                  </a:cubicBezTo>
                  <a:close/>
                </a:path>
              </a:pathLst>
            </a:custGeom>
            <a:solidFill>
              <a:srgbClr val="A98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0" name="Google Shape;3660;p57"/>
            <p:cNvSpPr/>
            <p:nvPr/>
          </p:nvSpPr>
          <p:spPr>
            <a:xfrm>
              <a:off x="5213456" y="4097734"/>
              <a:ext cx="95044" cy="137156"/>
            </a:xfrm>
            <a:custGeom>
              <a:rect b="b" l="l" r="r" t="t"/>
              <a:pathLst>
                <a:path extrusionOk="0" h="8087" w="5604">
                  <a:moveTo>
                    <a:pt x="4744" y="3661"/>
                  </a:moveTo>
                  <a:lnTo>
                    <a:pt x="4776" y="3820"/>
                  </a:lnTo>
                  <a:lnTo>
                    <a:pt x="5126" y="5698"/>
                  </a:lnTo>
                  <a:cubicBezTo>
                    <a:pt x="4903" y="6749"/>
                    <a:pt x="3980" y="7640"/>
                    <a:pt x="3566" y="7895"/>
                  </a:cubicBezTo>
                  <a:cubicBezTo>
                    <a:pt x="2866" y="8086"/>
                    <a:pt x="2547" y="7991"/>
                    <a:pt x="2547" y="7991"/>
                  </a:cubicBezTo>
                  <a:lnTo>
                    <a:pt x="2547" y="7991"/>
                  </a:lnTo>
                  <a:cubicBezTo>
                    <a:pt x="1433" y="7195"/>
                    <a:pt x="924" y="6653"/>
                    <a:pt x="351" y="4934"/>
                  </a:cubicBezTo>
                  <a:cubicBezTo>
                    <a:pt x="160" y="4584"/>
                    <a:pt x="64" y="4330"/>
                    <a:pt x="32" y="3948"/>
                  </a:cubicBezTo>
                  <a:lnTo>
                    <a:pt x="32" y="3820"/>
                  </a:lnTo>
                  <a:cubicBezTo>
                    <a:pt x="32" y="3661"/>
                    <a:pt x="1" y="3534"/>
                    <a:pt x="1" y="3375"/>
                  </a:cubicBezTo>
                  <a:lnTo>
                    <a:pt x="1" y="3215"/>
                  </a:lnTo>
                  <a:lnTo>
                    <a:pt x="1" y="3024"/>
                  </a:lnTo>
                  <a:cubicBezTo>
                    <a:pt x="32" y="2356"/>
                    <a:pt x="287" y="1687"/>
                    <a:pt x="701" y="1114"/>
                  </a:cubicBezTo>
                  <a:cubicBezTo>
                    <a:pt x="1115" y="669"/>
                    <a:pt x="1592" y="382"/>
                    <a:pt x="2133" y="223"/>
                  </a:cubicBezTo>
                  <a:cubicBezTo>
                    <a:pt x="2993" y="0"/>
                    <a:pt x="3789" y="255"/>
                    <a:pt x="4489" y="732"/>
                  </a:cubicBezTo>
                  <a:lnTo>
                    <a:pt x="4489" y="732"/>
                  </a:lnTo>
                  <a:cubicBezTo>
                    <a:pt x="4999" y="1178"/>
                    <a:pt x="5285" y="1719"/>
                    <a:pt x="5444" y="2324"/>
                  </a:cubicBezTo>
                  <a:cubicBezTo>
                    <a:pt x="5603" y="2961"/>
                    <a:pt x="5285" y="3502"/>
                    <a:pt x="4744" y="36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1" name="Google Shape;3661;p57"/>
            <p:cNvSpPr/>
            <p:nvPr/>
          </p:nvSpPr>
          <p:spPr>
            <a:xfrm>
              <a:off x="5094665" y="4251820"/>
              <a:ext cx="56172" cy="77066"/>
            </a:xfrm>
            <a:custGeom>
              <a:rect b="b" l="l" r="r" t="t"/>
              <a:pathLst>
                <a:path extrusionOk="0" h="4544" w="3312">
                  <a:moveTo>
                    <a:pt x="2674" y="1"/>
                  </a:moveTo>
                  <a:cubicBezTo>
                    <a:pt x="2598" y="1"/>
                    <a:pt x="2514" y="8"/>
                    <a:pt x="2420" y="20"/>
                  </a:cubicBezTo>
                  <a:cubicBezTo>
                    <a:pt x="2038" y="115"/>
                    <a:pt x="1561" y="338"/>
                    <a:pt x="1179" y="720"/>
                  </a:cubicBezTo>
                  <a:cubicBezTo>
                    <a:pt x="1115" y="784"/>
                    <a:pt x="1083" y="879"/>
                    <a:pt x="988" y="943"/>
                  </a:cubicBezTo>
                  <a:cubicBezTo>
                    <a:pt x="829" y="1198"/>
                    <a:pt x="765" y="1516"/>
                    <a:pt x="638" y="1834"/>
                  </a:cubicBezTo>
                  <a:cubicBezTo>
                    <a:pt x="192" y="3108"/>
                    <a:pt x="1" y="3744"/>
                    <a:pt x="1" y="4158"/>
                  </a:cubicBezTo>
                  <a:lnTo>
                    <a:pt x="1" y="4254"/>
                  </a:lnTo>
                  <a:cubicBezTo>
                    <a:pt x="33" y="4381"/>
                    <a:pt x="65" y="4445"/>
                    <a:pt x="192" y="4508"/>
                  </a:cubicBezTo>
                  <a:cubicBezTo>
                    <a:pt x="251" y="4532"/>
                    <a:pt x="318" y="4544"/>
                    <a:pt x="393" y="4544"/>
                  </a:cubicBezTo>
                  <a:cubicBezTo>
                    <a:pt x="721" y="4544"/>
                    <a:pt x="1183" y="4319"/>
                    <a:pt x="1624" y="3904"/>
                  </a:cubicBezTo>
                  <a:cubicBezTo>
                    <a:pt x="1720" y="3840"/>
                    <a:pt x="1752" y="3776"/>
                    <a:pt x="1815" y="3713"/>
                  </a:cubicBezTo>
                  <a:cubicBezTo>
                    <a:pt x="2070" y="3426"/>
                    <a:pt x="2293" y="3108"/>
                    <a:pt x="2548" y="2758"/>
                  </a:cubicBezTo>
                  <a:cubicBezTo>
                    <a:pt x="2771" y="2344"/>
                    <a:pt x="2993" y="1962"/>
                    <a:pt x="3089" y="1580"/>
                  </a:cubicBezTo>
                  <a:cubicBezTo>
                    <a:pt x="3216" y="1230"/>
                    <a:pt x="3312" y="911"/>
                    <a:pt x="3312" y="656"/>
                  </a:cubicBezTo>
                  <a:lnTo>
                    <a:pt x="3312" y="497"/>
                  </a:lnTo>
                  <a:cubicBezTo>
                    <a:pt x="3248" y="402"/>
                    <a:pt x="3184" y="243"/>
                    <a:pt x="3184" y="243"/>
                  </a:cubicBezTo>
                  <a:lnTo>
                    <a:pt x="3057" y="115"/>
                  </a:lnTo>
                  <a:cubicBezTo>
                    <a:pt x="3025" y="115"/>
                    <a:pt x="3025" y="83"/>
                    <a:pt x="2993" y="83"/>
                  </a:cubicBezTo>
                  <a:cubicBezTo>
                    <a:pt x="2913" y="23"/>
                    <a:pt x="2806" y="1"/>
                    <a:pt x="2674"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2" name="Google Shape;3662;p57"/>
            <p:cNvSpPr/>
            <p:nvPr/>
          </p:nvSpPr>
          <p:spPr>
            <a:xfrm>
              <a:off x="5103857" y="4200311"/>
              <a:ext cx="46979" cy="114480"/>
            </a:xfrm>
            <a:custGeom>
              <a:rect b="b" l="l" r="r" t="t"/>
              <a:pathLst>
                <a:path extrusionOk="0" h="6750" w="2770">
                  <a:moveTo>
                    <a:pt x="2547" y="4617"/>
                  </a:moveTo>
                  <a:cubicBezTo>
                    <a:pt x="2451" y="4999"/>
                    <a:pt x="2229" y="5381"/>
                    <a:pt x="2006" y="5795"/>
                  </a:cubicBezTo>
                  <a:cubicBezTo>
                    <a:pt x="1751" y="6145"/>
                    <a:pt x="1528" y="6463"/>
                    <a:pt x="1273" y="6750"/>
                  </a:cubicBezTo>
                  <a:lnTo>
                    <a:pt x="637" y="3757"/>
                  </a:lnTo>
                  <a:lnTo>
                    <a:pt x="541" y="3184"/>
                  </a:lnTo>
                  <a:lnTo>
                    <a:pt x="0" y="733"/>
                  </a:lnTo>
                  <a:lnTo>
                    <a:pt x="1210" y="1"/>
                  </a:lnTo>
                  <a:lnTo>
                    <a:pt x="2038" y="2038"/>
                  </a:lnTo>
                  <a:lnTo>
                    <a:pt x="2515" y="3152"/>
                  </a:lnTo>
                  <a:lnTo>
                    <a:pt x="2770" y="3693"/>
                  </a:lnTo>
                  <a:cubicBezTo>
                    <a:pt x="2770" y="3948"/>
                    <a:pt x="2674" y="4267"/>
                    <a:pt x="2547" y="461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3" name="Google Shape;3663;p57"/>
            <p:cNvSpPr/>
            <p:nvPr/>
          </p:nvSpPr>
          <p:spPr>
            <a:xfrm>
              <a:off x="5251787" y="4196681"/>
              <a:ext cx="93433" cy="81527"/>
            </a:xfrm>
            <a:custGeom>
              <a:rect b="b" l="l" r="r" t="t"/>
              <a:pathLst>
                <a:path extrusionOk="0" h="4807" w="5509">
                  <a:moveTo>
                    <a:pt x="4769" y="0"/>
                  </a:moveTo>
                  <a:cubicBezTo>
                    <a:pt x="4615" y="0"/>
                    <a:pt x="4444" y="36"/>
                    <a:pt x="4267" y="119"/>
                  </a:cubicBezTo>
                  <a:cubicBezTo>
                    <a:pt x="4935" y="1074"/>
                    <a:pt x="2993" y="3239"/>
                    <a:pt x="1720" y="3239"/>
                  </a:cubicBezTo>
                  <a:cubicBezTo>
                    <a:pt x="1624" y="3239"/>
                    <a:pt x="1561" y="3239"/>
                    <a:pt x="1465" y="3207"/>
                  </a:cubicBezTo>
                  <a:cubicBezTo>
                    <a:pt x="1115" y="3080"/>
                    <a:pt x="924" y="2889"/>
                    <a:pt x="797" y="2698"/>
                  </a:cubicBezTo>
                  <a:cubicBezTo>
                    <a:pt x="669" y="2443"/>
                    <a:pt x="669" y="2252"/>
                    <a:pt x="669" y="2252"/>
                  </a:cubicBezTo>
                  <a:cubicBezTo>
                    <a:pt x="669" y="2252"/>
                    <a:pt x="638" y="2252"/>
                    <a:pt x="638" y="2284"/>
                  </a:cubicBezTo>
                  <a:cubicBezTo>
                    <a:pt x="478" y="2379"/>
                    <a:pt x="351" y="2507"/>
                    <a:pt x="287" y="2602"/>
                  </a:cubicBezTo>
                  <a:cubicBezTo>
                    <a:pt x="256" y="2666"/>
                    <a:pt x="192" y="2730"/>
                    <a:pt x="160" y="2761"/>
                  </a:cubicBezTo>
                  <a:cubicBezTo>
                    <a:pt x="33" y="3016"/>
                    <a:pt x="1" y="3239"/>
                    <a:pt x="33" y="3494"/>
                  </a:cubicBezTo>
                  <a:cubicBezTo>
                    <a:pt x="96" y="3812"/>
                    <a:pt x="287" y="4130"/>
                    <a:pt x="510" y="4353"/>
                  </a:cubicBezTo>
                  <a:cubicBezTo>
                    <a:pt x="574" y="4417"/>
                    <a:pt x="638" y="4449"/>
                    <a:pt x="669" y="4481"/>
                  </a:cubicBezTo>
                  <a:cubicBezTo>
                    <a:pt x="797" y="4608"/>
                    <a:pt x="988" y="4703"/>
                    <a:pt x="1306" y="4799"/>
                  </a:cubicBezTo>
                  <a:cubicBezTo>
                    <a:pt x="1356" y="4804"/>
                    <a:pt x="1405" y="4807"/>
                    <a:pt x="1453" y="4807"/>
                  </a:cubicBezTo>
                  <a:cubicBezTo>
                    <a:pt x="1961" y="4807"/>
                    <a:pt x="2387" y="4514"/>
                    <a:pt x="2707" y="4194"/>
                  </a:cubicBezTo>
                  <a:cubicBezTo>
                    <a:pt x="2834" y="4162"/>
                    <a:pt x="2961" y="4067"/>
                    <a:pt x="3057" y="4035"/>
                  </a:cubicBezTo>
                  <a:cubicBezTo>
                    <a:pt x="4553" y="3366"/>
                    <a:pt x="5508" y="1170"/>
                    <a:pt x="5445" y="469"/>
                  </a:cubicBezTo>
                  <a:cubicBezTo>
                    <a:pt x="5445" y="406"/>
                    <a:pt x="5445" y="374"/>
                    <a:pt x="5413" y="342"/>
                  </a:cubicBezTo>
                  <a:cubicBezTo>
                    <a:pt x="5327" y="149"/>
                    <a:pt x="5083" y="0"/>
                    <a:pt x="4769" y="0"/>
                  </a:cubicBezTo>
                  <a:close/>
                </a:path>
              </a:pathLst>
            </a:custGeom>
            <a:solidFill>
              <a:srgbClr val="A8756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4" name="Google Shape;3664;p57"/>
            <p:cNvSpPr/>
            <p:nvPr/>
          </p:nvSpPr>
          <p:spPr>
            <a:xfrm>
              <a:off x="5268527" y="4184114"/>
              <a:ext cx="172788" cy="265729"/>
            </a:xfrm>
            <a:custGeom>
              <a:rect b="b" l="l" r="r" t="t"/>
              <a:pathLst>
                <a:path extrusionOk="0" h="15668" w="10188">
                  <a:moveTo>
                    <a:pt x="7164" y="2547"/>
                  </a:moveTo>
                  <a:lnTo>
                    <a:pt x="7164" y="2547"/>
                  </a:lnTo>
                  <a:cubicBezTo>
                    <a:pt x="7737" y="2993"/>
                    <a:pt x="8182" y="3630"/>
                    <a:pt x="8341" y="4044"/>
                  </a:cubicBezTo>
                  <a:cubicBezTo>
                    <a:pt x="8617" y="4754"/>
                    <a:pt x="8844" y="5441"/>
                    <a:pt x="9031" y="6092"/>
                  </a:cubicBezTo>
                  <a:lnTo>
                    <a:pt x="9031" y="6092"/>
                  </a:lnTo>
                  <a:cubicBezTo>
                    <a:pt x="8641" y="4779"/>
                    <a:pt x="8051" y="3451"/>
                    <a:pt x="7164" y="2547"/>
                  </a:cubicBezTo>
                  <a:close/>
                  <a:moveTo>
                    <a:pt x="3471" y="1"/>
                  </a:moveTo>
                  <a:cubicBezTo>
                    <a:pt x="3152" y="1"/>
                    <a:pt x="2866" y="128"/>
                    <a:pt x="2866" y="128"/>
                  </a:cubicBezTo>
                  <a:cubicBezTo>
                    <a:pt x="3121" y="701"/>
                    <a:pt x="3280" y="892"/>
                    <a:pt x="3280" y="892"/>
                  </a:cubicBezTo>
                  <a:cubicBezTo>
                    <a:pt x="3280" y="892"/>
                    <a:pt x="3789" y="1401"/>
                    <a:pt x="3471" y="2356"/>
                  </a:cubicBezTo>
                  <a:cubicBezTo>
                    <a:pt x="3407" y="2547"/>
                    <a:pt x="3312" y="2770"/>
                    <a:pt x="3184" y="2961"/>
                  </a:cubicBezTo>
                  <a:cubicBezTo>
                    <a:pt x="319" y="7450"/>
                    <a:pt x="1" y="9074"/>
                    <a:pt x="1497" y="13053"/>
                  </a:cubicBezTo>
                  <a:cubicBezTo>
                    <a:pt x="1847" y="13944"/>
                    <a:pt x="2484" y="14581"/>
                    <a:pt x="3184" y="14963"/>
                  </a:cubicBezTo>
                  <a:cubicBezTo>
                    <a:pt x="4092" y="15490"/>
                    <a:pt x="5190" y="15667"/>
                    <a:pt x="6103" y="15667"/>
                  </a:cubicBezTo>
                  <a:cubicBezTo>
                    <a:pt x="6182" y="15667"/>
                    <a:pt x="6260" y="15666"/>
                    <a:pt x="6336" y="15663"/>
                  </a:cubicBezTo>
                  <a:lnTo>
                    <a:pt x="6431" y="15663"/>
                  </a:lnTo>
                  <a:cubicBezTo>
                    <a:pt x="7928" y="15568"/>
                    <a:pt x="9328" y="14804"/>
                    <a:pt x="9742" y="13753"/>
                  </a:cubicBezTo>
                  <a:cubicBezTo>
                    <a:pt x="9838" y="13530"/>
                    <a:pt x="9901" y="13276"/>
                    <a:pt x="9965" y="13021"/>
                  </a:cubicBezTo>
                  <a:cubicBezTo>
                    <a:pt x="10029" y="12416"/>
                    <a:pt x="9965" y="11748"/>
                    <a:pt x="9901" y="11270"/>
                  </a:cubicBezTo>
                  <a:cubicBezTo>
                    <a:pt x="9838" y="10824"/>
                    <a:pt x="9806" y="10506"/>
                    <a:pt x="9806" y="10506"/>
                  </a:cubicBezTo>
                  <a:cubicBezTo>
                    <a:pt x="9806" y="10506"/>
                    <a:pt x="9806" y="10092"/>
                    <a:pt x="9679" y="9392"/>
                  </a:cubicBezTo>
                  <a:cubicBezTo>
                    <a:pt x="9604" y="8704"/>
                    <a:pt x="9465" y="7771"/>
                    <a:pt x="9220" y="6785"/>
                  </a:cubicBezTo>
                  <a:lnTo>
                    <a:pt x="9220" y="6785"/>
                  </a:lnTo>
                  <a:cubicBezTo>
                    <a:pt x="9483" y="7811"/>
                    <a:pt x="9652" y="8737"/>
                    <a:pt x="9774" y="9519"/>
                  </a:cubicBezTo>
                  <a:cubicBezTo>
                    <a:pt x="10188" y="7800"/>
                    <a:pt x="9710" y="6017"/>
                    <a:pt x="9456" y="5190"/>
                  </a:cubicBezTo>
                  <a:cubicBezTo>
                    <a:pt x="9328" y="4999"/>
                    <a:pt x="9297" y="4903"/>
                    <a:pt x="9297" y="4903"/>
                  </a:cubicBezTo>
                  <a:lnTo>
                    <a:pt x="9233" y="4680"/>
                  </a:lnTo>
                  <a:cubicBezTo>
                    <a:pt x="9201" y="4521"/>
                    <a:pt x="9169" y="4235"/>
                    <a:pt x="9074" y="3757"/>
                  </a:cubicBezTo>
                  <a:cubicBezTo>
                    <a:pt x="8883" y="2611"/>
                    <a:pt x="7641" y="1560"/>
                    <a:pt x="6336" y="1178"/>
                  </a:cubicBezTo>
                  <a:cubicBezTo>
                    <a:pt x="6002" y="733"/>
                    <a:pt x="5532" y="621"/>
                    <a:pt x="5146" y="621"/>
                  </a:cubicBezTo>
                  <a:cubicBezTo>
                    <a:pt x="4760" y="621"/>
                    <a:pt x="4458" y="733"/>
                    <a:pt x="4458" y="733"/>
                  </a:cubicBezTo>
                  <a:cubicBezTo>
                    <a:pt x="4235" y="160"/>
                    <a:pt x="3821" y="1"/>
                    <a:pt x="347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5" name="Google Shape;3665;p57"/>
            <p:cNvSpPr/>
            <p:nvPr/>
          </p:nvSpPr>
          <p:spPr>
            <a:xfrm>
              <a:off x="5322530" y="4404957"/>
              <a:ext cx="115023" cy="54967"/>
            </a:xfrm>
            <a:custGeom>
              <a:rect b="b" l="l" r="r" t="t"/>
              <a:pathLst>
                <a:path extrusionOk="0" h="3241" w="6782">
                  <a:moveTo>
                    <a:pt x="6781" y="0"/>
                  </a:moveTo>
                  <a:lnTo>
                    <a:pt x="6781" y="0"/>
                  </a:lnTo>
                  <a:cubicBezTo>
                    <a:pt x="6749" y="287"/>
                    <a:pt x="6686" y="509"/>
                    <a:pt x="6590" y="732"/>
                  </a:cubicBezTo>
                  <a:cubicBezTo>
                    <a:pt x="6144" y="1783"/>
                    <a:pt x="4744" y="2547"/>
                    <a:pt x="3247" y="2642"/>
                  </a:cubicBezTo>
                  <a:lnTo>
                    <a:pt x="3152" y="2642"/>
                  </a:lnTo>
                  <a:cubicBezTo>
                    <a:pt x="3076" y="2645"/>
                    <a:pt x="2998" y="2646"/>
                    <a:pt x="2920" y="2646"/>
                  </a:cubicBezTo>
                  <a:cubicBezTo>
                    <a:pt x="2010" y="2646"/>
                    <a:pt x="938" y="2469"/>
                    <a:pt x="0" y="1942"/>
                  </a:cubicBezTo>
                  <a:lnTo>
                    <a:pt x="0" y="1942"/>
                  </a:lnTo>
                  <a:cubicBezTo>
                    <a:pt x="649" y="2671"/>
                    <a:pt x="1572" y="3240"/>
                    <a:pt x="2848" y="3240"/>
                  </a:cubicBezTo>
                  <a:cubicBezTo>
                    <a:pt x="3076" y="3240"/>
                    <a:pt x="3315" y="3222"/>
                    <a:pt x="3566" y="3184"/>
                  </a:cubicBezTo>
                  <a:cubicBezTo>
                    <a:pt x="6017" y="2738"/>
                    <a:pt x="6686" y="2006"/>
                    <a:pt x="6781" y="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6" name="Google Shape;3666;p57"/>
            <p:cNvSpPr/>
            <p:nvPr/>
          </p:nvSpPr>
          <p:spPr>
            <a:xfrm>
              <a:off x="5087117" y="3905503"/>
              <a:ext cx="112309" cy="893588"/>
            </a:xfrm>
            <a:custGeom>
              <a:rect b="b" l="l" r="r" t="t"/>
              <a:pathLst>
                <a:path extrusionOk="0" h="52688" w="6622">
                  <a:moveTo>
                    <a:pt x="828" y="1"/>
                  </a:moveTo>
                  <a:cubicBezTo>
                    <a:pt x="764" y="1"/>
                    <a:pt x="637" y="1"/>
                    <a:pt x="510" y="33"/>
                  </a:cubicBezTo>
                  <a:cubicBezTo>
                    <a:pt x="255" y="160"/>
                    <a:pt x="0" y="351"/>
                    <a:pt x="32" y="574"/>
                  </a:cubicBezTo>
                  <a:lnTo>
                    <a:pt x="5826" y="52687"/>
                  </a:lnTo>
                  <a:lnTo>
                    <a:pt x="6622" y="52687"/>
                  </a:lnTo>
                  <a:lnTo>
                    <a:pt x="1146" y="192"/>
                  </a:lnTo>
                  <a:cubicBezTo>
                    <a:pt x="1146" y="96"/>
                    <a:pt x="987" y="33"/>
                    <a:pt x="82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7" name="Google Shape;3667;p57"/>
            <p:cNvSpPr/>
            <p:nvPr/>
          </p:nvSpPr>
          <p:spPr>
            <a:xfrm>
              <a:off x="5097378" y="4174938"/>
              <a:ext cx="33479" cy="37261"/>
            </a:xfrm>
            <a:custGeom>
              <a:rect b="b" l="l" r="r" t="t"/>
              <a:pathLst>
                <a:path extrusionOk="0" h="2197" w="1974">
                  <a:moveTo>
                    <a:pt x="1751" y="542"/>
                  </a:moveTo>
                  <a:cubicBezTo>
                    <a:pt x="1974" y="1051"/>
                    <a:pt x="1751" y="1656"/>
                    <a:pt x="1273" y="1910"/>
                  </a:cubicBezTo>
                  <a:cubicBezTo>
                    <a:pt x="1242" y="1910"/>
                    <a:pt x="1178" y="1942"/>
                    <a:pt x="1146" y="1942"/>
                  </a:cubicBezTo>
                  <a:lnTo>
                    <a:pt x="350" y="2197"/>
                  </a:lnTo>
                  <a:cubicBezTo>
                    <a:pt x="350" y="2197"/>
                    <a:pt x="0" y="1688"/>
                    <a:pt x="32" y="1274"/>
                  </a:cubicBezTo>
                  <a:cubicBezTo>
                    <a:pt x="64" y="955"/>
                    <a:pt x="159" y="669"/>
                    <a:pt x="287" y="446"/>
                  </a:cubicBezTo>
                  <a:cubicBezTo>
                    <a:pt x="382" y="223"/>
                    <a:pt x="605" y="64"/>
                    <a:pt x="796" y="32"/>
                  </a:cubicBezTo>
                  <a:lnTo>
                    <a:pt x="796" y="32"/>
                  </a:lnTo>
                  <a:cubicBezTo>
                    <a:pt x="828" y="32"/>
                    <a:pt x="923" y="0"/>
                    <a:pt x="955" y="0"/>
                  </a:cubicBezTo>
                  <a:cubicBezTo>
                    <a:pt x="1146" y="0"/>
                    <a:pt x="1305" y="32"/>
                    <a:pt x="1464" y="160"/>
                  </a:cubicBezTo>
                  <a:cubicBezTo>
                    <a:pt x="1496" y="191"/>
                    <a:pt x="1592" y="223"/>
                    <a:pt x="1592" y="255"/>
                  </a:cubicBezTo>
                  <a:cubicBezTo>
                    <a:pt x="1655" y="382"/>
                    <a:pt x="1719" y="478"/>
                    <a:pt x="1751" y="5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8" name="Google Shape;3668;p57"/>
            <p:cNvSpPr/>
            <p:nvPr/>
          </p:nvSpPr>
          <p:spPr>
            <a:xfrm>
              <a:off x="5113033" y="4173310"/>
              <a:ext cx="24304" cy="35124"/>
            </a:xfrm>
            <a:custGeom>
              <a:rect b="b" l="l" r="r" t="t"/>
              <a:pathLst>
                <a:path extrusionOk="0" h="2071" w="1433">
                  <a:moveTo>
                    <a:pt x="1051" y="1"/>
                  </a:moveTo>
                  <a:lnTo>
                    <a:pt x="0" y="224"/>
                  </a:lnTo>
                  <a:cubicBezTo>
                    <a:pt x="159" y="224"/>
                    <a:pt x="350" y="256"/>
                    <a:pt x="510" y="383"/>
                  </a:cubicBezTo>
                  <a:lnTo>
                    <a:pt x="637" y="478"/>
                  </a:lnTo>
                  <a:lnTo>
                    <a:pt x="732" y="733"/>
                  </a:lnTo>
                  <a:cubicBezTo>
                    <a:pt x="987" y="1242"/>
                    <a:pt x="732" y="1847"/>
                    <a:pt x="255" y="2070"/>
                  </a:cubicBezTo>
                  <a:cubicBezTo>
                    <a:pt x="478" y="2006"/>
                    <a:pt x="637" y="1911"/>
                    <a:pt x="732" y="1879"/>
                  </a:cubicBezTo>
                  <a:cubicBezTo>
                    <a:pt x="892" y="1815"/>
                    <a:pt x="1019" y="1656"/>
                    <a:pt x="1019" y="1497"/>
                  </a:cubicBezTo>
                  <a:cubicBezTo>
                    <a:pt x="1146" y="1402"/>
                    <a:pt x="1210" y="1274"/>
                    <a:pt x="1178" y="1115"/>
                  </a:cubicBezTo>
                  <a:lnTo>
                    <a:pt x="1178" y="1051"/>
                  </a:lnTo>
                  <a:cubicBezTo>
                    <a:pt x="1178" y="1051"/>
                    <a:pt x="1210" y="1051"/>
                    <a:pt x="1274" y="1020"/>
                  </a:cubicBezTo>
                  <a:cubicBezTo>
                    <a:pt x="1337" y="956"/>
                    <a:pt x="1433" y="860"/>
                    <a:pt x="1369" y="765"/>
                  </a:cubicBezTo>
                  <a:cubicBezTo>
                    <a:pt x="1337" y="606"/>
                    <a:pt x="1210" y="542"/>
                    <a:pt x="1051" y="542"/>
                  </a:cubicBezTo>
                  <a:lnTo>
                    <a:pt x="955" y="542"/>
                  </a:lnTo>
                  <a:lnTo>
                    <a:pt x="1274" y="383"/>
                  </a:lnTo>
                  <a:cubicBezTo>
                    <a:pt x="1369" y="319"/>
                    <a:pt x="1433" y="192"/>
                    <a:pt x="1305" y="160"/>
                  </a:cubicBezTo>
                  <a:cubicBezTo>
                    <a:pt x="1274" y="65"/>
                    <a:pt x="1178" y="1"/>
                    <a:pt x="10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9" name="Google Shape;3669;p57"/>
            <p:cNvSpPr/>
            <p:nvPr/>
          </p:nvSpPr>
          <p:spPr>
            <a:xfrm>
              <a:off x="5333317" y="4239727"/>
              <a:ext cx="21081" cy="84240"/>
            </a:xfrm>
            <a:custGeom>
              <a:rect b="b" l="l" r="r" t="t"/>
              <a:pathLst>
                <a:path extrusionOk="0" h="4967" w="1243">
                  <a:moveTo>
                    <a:pt x="701" y="1"/>
                  </a:moveTo>
                  <a:cubicBezTo>
                    <a:pt x="638" y="1"/>
                    <a:pt x="1" y="542"/>
                    <a:pt x="65" y="1783"/>
                  </a:cubicBezTo>
                  <a:cubicBezTo>
                    <a:pt x="96" y="2611"/>
                    <a:pt x="383" y="3948"/>
                    <a:pt x="542" y="4680"/>
                  </a:cubicBezTo>
                  <a:cubicBezTo>
                    <a:pt x="765" y="4776"/>
                    <a:pt x="1020" y="4903"/>
                    <a:pt x="1242" y="4967"/>
                  </a:cubicBezTo>
                  <a:cubicBezTo>
                    <a:pt x="924" y="3948"/>
                    <a:pt x="638" y="2929"/>
                    <a:pt x="510" y="2261"/>
                  </a:cubicBezTo>
                  <a:cubicBezTo>
                    <a:pt x="478" y="1974"/>
                    <a:pt x="447" y="1783"/>
                    <a:pt x="415" y="1624"/>
                  </a:cubicBezTo>
                  <a:cubicBezTo>
                    <a:pt x="319" y="1115"/>
                    <a:pt x="415" y="510"/>
                    <a:pt x="701"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0" name="Google Shape;3670;p57"/>
            <p:cNvSpPr/>
            <p:nvPr/>
          </p:nvSpPr>
          <p:spPr>
            <a:xfrm>
              <a:off x="5211302" y="4156044"/>
              <a:ext cx="3256" cy="9192"/>
            </a:xfrm>
            <a:custGeom>
              <a:rect b="b" l="l" r="r" t="t"/>
              <a:pathLst>
                <a:path extrusionOk="0" h="542" w="192">
                  <a:moveTo>
                    <a:pt x="159" y="0"/>
                  </a:moveTo>
                  <a:cubicBezTo>
                    <a:pt x="32" y="159"/>
                    <a:pt x="0" y="287"/>
                    <a:pt x="0" y="287"/>
                  </a:cubicBezTo>
                  <a:cubicBezTo>
                    <a:pt x="0" y="287"/>
                    <a:pt x="32" y="446"/>
                    <a:pt x="191" y="541"/>
                  </a:cubicBezTo>
                  <a:cubicBezTo>
                    <a:pt x="159" y="382"/>
                    <a:pt x="159" y="191"/>
                    <a:pt x="15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1" name="Google Shape;3671;p57"/>
            <p:cNvSpPr/>
            <p:nvPr/>
          </p:nvSpPr>
          <p:spPr>
            <a:xfrm>
              <a:off x="5209674" y="4098259"/>
              <a:ext cx="111783" cy="146093"/>
            </a:xfrm>
            <a:custGeom>
              <a:rect b="b" l="l" r="r" t="t"/>
              <a:pathLst>
                <a:path extrusionOk="0" h="8614" w="6591">
                  <a:moveTo>
                    <a:pt x="3096" y="1"/>
                  </a:moveTo>
                  <a:cubicBezTo>
                    <a:pt x="2869" y="1"/>
                    <a:pt x="2643" y="22"/>
                    <a:pt x="2420" y="65"/>
                  </a:cubicBezTo>
                  <a:cubicBezTo>
                    <a:pt x="1974" y="160"/>
                    <a:pt x="1497" y="351"/>
                    <a:pt x="1147" y="638"/>
                  </a:cubicBezTo>
                  <a:cubicBezTo>
                    <a:pt x="542" y="1179"/>
                    <a:pt x="255" y="1720"/>
                    <a:pt x="128" y="2229"/>
                  </a:cubicBezTo>
                  <a:cubicBezTo>
                    <a:pt x="1" y="2675"/>
                    <a:pt x="64" y="3121"/>
                    <a:pt x="96" y="3471"/>
                  </a:cubicBezTo>
                  <a:cubicBezTo>
                    <a:pt x="96" y="3566"/>
                    <a:pt x="128" y="3630"/>
                    <a:pt x="128" y="3726"/>
                  </a:cubicBezTo>
                  <a:cubicBezTo>
                    <a:pt x="192" y="3726"/>
                    <a:pt x="224" y="3598"/>
                    <a:pt x="287" y="3439"/>
                  </a:cubicBezTo>
                  <a:cubicBezTo>
                    <a:pt x="383" y="3248"/>
                    <a:pt x="574" y="2961"/>
                    <a:pt x="765" y="2802"/>
                  </a:cubicBezTo>
                  <a:cubicBezTo>
                    <a:pt x="765" y="2770"/>
                    <a:pt x="828" y="2770"/>
                    <a:pt x="860" y="2707"/>
                  </a:cubicBezTo>
                  <a:cubicBezTo>
                    <a:pt x="988" y="2643"/>
                    <a:pt x="1051" y="2611"/>
                    <a:pt x="1179" y="2611"/>
                  </a:cubicBezTo>
                  <a:cubicBezTo>
                    <a:pt x="1228" y="2605"/>
                    <a:pt x="1283" y="2603"/>
                    <a:pt x="1341" y="2603"/>
                  </a:cubicBezTo>
                  <a:cubicBezTo>
                    <a:pt x="1582" y="2603"/>
                    <a:pt x="1888" y="2644"/>
                    <a:pt x="2203" y="2644"/>
                  </a:cubicBezTo>
                  <a:cubicBezTo>
                    <a:pt x="2638" y="2644"/>
                    <a:pt x="3089" y="2566"/>
                    <a:pt x="3407" y="2197"/>
                  </a:cubicBezTo>
                  <a:lnTo>
                    <a:pt x="3407" y="2229"/>
                  </a:lnTo>
                  <a:cubicBezTo>
                    <a:pt x="3471" y="2770"/>
                    <a:pt x="3757" y="3280"/>
                    <a:pt x="4235" y="3566"/>
                  </a:cubicBezTo>
                  <a:cubicBezTo>
                    <a:pt x="4426" y="3694"/>
                    <a:pt x="4712" y="3789"/>
                    <a:pt x="5031" y="3789"/>
                  </a:cubicBezTo>
                  <a:lnTo>
                    <a:pt x="5222" y="3789"/>
                  </a:lnTo>
                  <a:lnTo>
                    <a:pt x="5190" y="3980"/>
                  </a:lnTo>
                  <a:lnTo>
                    <a:pt x="4489" y="3948"/>
                  </a:lnTo>
                  <a:lnTo>
                    <a:pt x="4489" y="3948"/>
                  </a:lnTo>
                  <a:cubicBezTo>
                    <a:pt x="4489" y="3948"/>
                    <a:pt x="4871" y="4872"/>
                    <a:pt x="4553" y="5986"/>
                  </a:cubicBezTo>
                  <a:cubicBezTo>
                    <a:pt x="4521" y="6081"/>
                    <a:pt x="4521" y="6113"/>
                    <a:pt x="4489" y="6177"/>
                  </a:cubicBezTo>
                  <a:cubicBezTo>
                    <a:pt x="4362" y="6487"/>
                    <a:pt x="4151" y="6588"/>
                    <a:pt x="3946" y="6588"/>
                  </a:cubicBezTo>
                  <a:cubicBezTo>
                    <a:pt x="3793" y="6588"/>
                    <a:pt x="3643" y="6531"/>
                    <a:pt x="3534" y="6463"/>
                  </a:cubicBezTo>
                  <a:cubicBezTo>
                    <a:pt x="3314" y="6334"/>
                    <a:pt x="3051" y="6251"/>
                    <a:pt x="2773" y="6251"/>
                  </a:cubicBezTo>
                  <a:cubicBezTo>
                    <a:pt x="2371" y="6251"/>
                    <a:pt x="1938" y="6425"/>
                    <a:pt x="1561" y="6877"/>
                  </a:cubicBezTo>
                  <a:cubicBezTo>
                    <a:pt x="1847" y="7737"/>
                    <a:pt x="2452" y="8373"/>
                    <a:pt x="2770" y="8596"/>
                  </a:cubicBezTo>
                  <a:cubicBezTo>
                    <a:pt x="2838" y="8608"/>
                    <a:pt x="2912" y="8614"/>
                    <a:pt x="2989" y="8614"/>
                  </a:cubicBezTo>
                  <a:cubicBezTo>
                    <a:pt x="3529" y="8614"/>
                    <a:pt x="4259" y="8349"/>
                    <a:pt x="4649" y="8182"/>
                  </a:cubicBezTo>
                  <a:cubicBezTo>
                    <a:pt x="4712" y="8055"/>
                    <a:pt x="4840" y="7864"/>
                    <a:pt x="4967" y="7673"/>
                  </a:cubicBezTo>
                  <a:cubicBezTo>
                    <a:pt x="5349" y="6909"/>
                    <a:pt x="5508" y="6018"/>
                    <a:pt x="5476" y="5158"/>
                  </a:cubicBezTo>
                  <a:cubicBezTo>
                    <a:pt x="5604" y="5158"/>
                    <a:pt x="5699" y="5126"/>
                    <a:pt x="5795" y="5063"/>
                  </a:cubicBezTo>
                  <a:cubicBezTo>
                    <a:pt x="6081" y="4967"/>
                    <a:pt x="6240" y="4681"/>
                    <a:pt x="6272" y="4362"/>
                  </a:cubicBezTo>
                  <a:cubicBezTo>
                    <a:pt x="6272" y="4330"/>
                    <a:pt x="6240" y="4267"/>
                    <a:pt x="6240" y="4235"/>
                  </a:cubicBezTo>
                  <a:cubicBezTo>
                    <a:pt x="6145" y="3948"/>
                    <a:pt x="6113" y="3726"/>
                    <a:pt x="6113" y="3726"/>
                  </a:cubicBezTo>
                  <a:cubicBezTo>
                    <a:pt x="6113" y="3726"/>
                    <a:pt x="6591" y="1879"/>
                    <a:pt x="5222" y="733"/>
                  </a:cubicBezTo>
                  <a:cubicBezTo>
                    <a:pt x="5126" y="606"/>
                    <a:pt x="4967" y="510"/>
                    <a:pt x="4744" y="383"/>
                  </a:cubicBezTo>
                  <a:lnTo>
                    <a:pt x="4553" y="287"/>
                  </a:lnTo>
                  <a:lnTo>
                    <a:pt x="4489" y="256"/>
                  </a:lnTo>
                  <a:lnTo>
                    <a:pt x="4426" y="256"/>
                  </a:lnTo>
                  <a:cubicBezTo>
                    <a:pt x="4001" y="86"/>
                    <a:pt x="3549" y="1"/>
                    <a:pt x="30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2" name="Google Shape;3672;p57"/>
            <p:cNvSpPr/>
            <p:nvPr/>
          </p:nvSpPr>
          <p:spPr>
            <a:xfrm>
              <a:off x="5280417" y="4143612"/>
              <a:ext cx="24304" cy="35124"/>
            </a:xfrm>
            <a:custGeom>
              <a:rect b="b" l="l" r="r" t="t"/>
              <a:pathLst>
                <a:path extrusionOk="0" h="2071" w="1433">
                  <a:moveTo>
                    <a:pt x="1433" y="1083"/>
                  </a:moveTo>
                  <a:lnTo>
                    <a:pt x="1433" y="1115"/>
                  </a:lnTo>
                  <a:cubicBezTo>
                    <a:pt x="1369" y="1688"/>
                    <a:pt x="1114" y="2070"/>
                    <a:pt x="700" y="2070"/>
                  </a:cubicBezTo>
                  <a:cubicBezTo>
                    <a:pt x="318" y="2070"/>
                    <a:pt x="0" y="1593"/>
                    <a:pt x="0" y="1052"/>
                  </a:cubicBezTo>
                  <a:cubicBezTo>
                    <a:pt x="0" y="479"/>
                    <a:pt x="318" y="1"/>
                    <a:pt x="700" y="1"/>
                  </a:cubicBezTo>
                  <a:cubicBezTo>
                    <a:pt x="1019" y="1"/>
                    <a:pt x="1273" y="287"/>
                    <a:pt x="1369" y="733"/>
                  </a:cubicBezTo>
                  <a:cubicBezTo>
                    <a:pt x="1433" y="892"/>
                    <a:pt x="1433" y="956"/>
                    <a:pt x="1433" y="108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3" name="Google Shape;3673;p57"/>
            <p:cNvSpPr/>
            <p:nvPr/>
          </p:nvSpPr>
          <p:spPr>
            <a:xfrm>
              <a:off x="5284182" y="4150633"/>
              <a:ext cx="18927" cy="27017"/>
            </a:xfrm>
            <a:custGeom>
              <a:rect b="b" l="l" r="r" t="t"/>
              <a:pathLst>
                <a:path extrusionOk="0" h="1593" w="1116">
                  <a:moveTo>
                    <a:pt x="542" y="1"/>
                  </a:moveTo>
                  <a:cubicBezTo>
                    <a:pt x="256" y="1"/>
                    <a:pt x="1" y="351"/>
                    <a:pt x="1" y="797"/>
                  </a:cubicBezTo>
                  <a:cubicBezTo>
                    <a:pt x="1" y="1242"/>
                    <a:pt x="256" y="1593"/>
                    <a:pt x="542" y="1593"/>
                  </a:cubicBezTo>
                  <a:cubicBezTo>
                    <a:pt x="860" y="1593"/>
                    <a:pt x="1115" y="1242"/>
                    <a:pt x="1115" y="797"/>
                  </a:cubicBezTo>
                  <a:cubicBezTo>
                    <a:pt x="1115" y="351"/>
                    <a:pt x="860" y="1"/>
                    <a:pt x="542"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4" name="Google Shape;3674;p57"/>
            <p:cNvSpPr/>
            <p:nvPr/>
          </p:nvSpPr>
          <p:spPr>
            <a:xfrm>
              <a:off x="5251787" y="4213269"/>
              <a:ext cx="11363" cy="5410"/>
            </a:xfrm>
            <a:custGeom>
              <a:rect b="b" l="l" r="r" t="t"/>
              <a:pathLst>
                <a:path extrusionOk="0" h="319" w="670">
                  <a:moveTo>
                    <a:pt x="1" y="192"/>
                  </a:moveTo>
                  <a:cubicBezTo>
                    <a:pt x="96" y="287"/>
                    <a:pt x="256" y="319"/>
                    <a:pt x="415" y="287"/>
                  </a:cubicBezTo>
                  <a:cubicBezTo>
                    <a:pt x="478" y="255"/>
                    <a:pt x="510" y="192"/>
                    <a:pt x="574" y="160"/>
                  </a:cubicBezTo>
                  <a:cubicBezTo>
                    <a:pt x="606" y="128"/>
                    <a:pt x="638" y="33"/>
                    <a:pt x="669" y="1"/>
                  </a:cubicBezTo>
                  <a:lnTo>
                    <a:pt x="510" y="96"/>
                  </a:lnTo>
                  <a:cubicBezTo>
                    <a:pt x="478" y="128"/>
                    <a:pt x="415" y="128"/>
                    <a:pt x="351" y="160"/>
                  </a:cubicBezTo>
                  <a:cubicBezTo>
                    <a:pt x="319" y="160"/>
                    <a:pt x="256" y="192"/>
                    <a:pt x="192" y="1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5" name="Google Shape;3675;p57"/>
            <p:cNvSpPr/>
            <p:nvPr/>
          </p:nvSpPr>
          <p:spPr>
            <a:xfrm>
              <a:off x="5287421" y="4177635"/>
              <a:ext cx="39975" cy="59954"/>
            </a:xfrm>
            <a:custGeom>
              <a:rect b="b" l="l" r="r" t="t"/>
              <a:pathLst>
                <a:path extrusionOk="0" h="3535" w="2357">
                  <a:moveTo>
                    <a:pt x="1529" y="1"/>
                  </a:moveTo>
                  <a:cubicBezTo>
                    <a:pt x="1434" y="287"/>
                    <a:pt x="1147" y="510"/>
                    <a:pt x="829" y="510"/>
                  </a:cubicBezTo>
                  <a:cubicBezTo>
                    <a:pt x="892" y="1401"/>
                    <a:pt x="733" y="2229"/>
                    <a:pt x="319" y="3025"/>
                  </a:cubicBezTo>
                  <a:cubicBezTo>
                    <a:pt x="256" y="3216"/>
                    <a:pt x="128" y="3407"/>
                    <a:pt x="1" y="3534"/>
                  </a:cubicBezTo>
                  <a:cubicBezTo>
                    <a:pt x="1" y="3534"/>
                    <a:pt x="1083" y="2802"/>
                    <a:pt x="1242" y="892"/>
                  </a:cubicBezTo>
                  <a:cubicBezTo>
                    <a:pt x="1242" y="828"/>
                    <a:pt x="1338" y="733"/>
                    <a:pt x="1402" y="733"/>
                  </a:cubicBezTo>
                  <a:cubicBezTo>
                    <a:pt x="1561" y="733"/>
                    <a:pt x="1688" y="828"/>
                    <a:pt x="1720" y="987"/>
                  </a:cubicBezTo>
                  <a:cubicBezTo>
                    <a:pt x="1847" y="1401"/>
                    <a:pt x="2038" y="2134"/>
                    <a:pt x="2007" y="2707"/>
                  </a:cubicBezTo>
                  <a:cubicBezTo>
                    <a:pt x="2070" y="2484"/>
                    <a:pt x="2198" y="2325"/>
                    <a:pt x="2229" y="2197"/>
                  </a:cubicBezTo>
                  <a:cubicBezTo>
                    <a:pt x="2357" y="1815"/>
                    <a:pt x="2357" y="1497"/>
                    <a:pt x="2134" y="1274"/>
                  </a:cubicBezTo>
                  <a:cubicBezTo>
                    <a:pt x="2134" y="1274"/>
                    <a:pt x="1975" y="1083"/>
                    <a:pt x="1720" y="510"/>
                  </a:cubicBezTo>
                  <a:cubicBezTo>
                    <a:pt x="1688" y="446"/>
                    <a:pt x="1656" y="319"/>
                    <a:pt x="1593" y="192"/>
                  </a:cubicBezTo>
                  <a:cubicBezTo>
                    <a:pt x="1561" y="128"/>
                    <a:pt x="1561" y="64"/>
                    <a:pt x="1529"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6" name="Google Shape;3676;p57"/>
            <p:cNvSpPr/>
            <p:nvPr/>
          </p:nvSpPr>
          <p:spPr>
            <a:xfrm>
              <a:off x="5219393" y="4179263"/>
              <a:ext cx="10278" cy="4325"/>
            </a:xfrm>
            <a:custGeom>
              <a:rect b="b" l="l" r="r" t="t"/>
              <a:pathLst>
                <a:path extrusionOk="0" h="255" w="606">
                  <a:moveTo>
                    <a:pt x="606" y="0"/>
                  </a:moveTo>
                  <a:cubicBezTo>
                    <a:pt x="574" y="64"/>
                    <a:pt x="510" y="64"/>
                    <a:pt x="510" y="64"/>
                  </a:cubicBezTo>
                  <a:cubicBezTo>
                    <a:pt x="574" y="64"/>
                    <a:pt x="606" y="64"/>
                    <a:pt x="606" y="0"/>
                  </a:cubicBezTo>
                  <a:close/>
                  <a:moveTo>
                    <a:pt x="510" y="64"/>
                  </a:moveTo>
                  <a:cubicBezTo>
                    <a:pt x="494" y="64"/>
                    <a:pt x="486" y="72"/>
                    <a:pt x="478" y="80"/>
                  </a:cubicBezTo>
                  <a:lnTo>
                    <a:pt x="478" y="80"/>
                  </a:lnTo>
                  <a:lnTo>
                    <a:pt x="510" y="64"/>
                  </a:lnTo>
                  <a:close/>
                  <a:moveTo>
                    <a:pt x="478" y="80"/>
                  </a:moveTo>
                  <a:lnTo>
                    <a:pt x="446" y="96"/>
                  </a:lnTo>
                  <a:cubicBezTo>
                    <a:pt x="462" y="96"/>
                    <a:pt x="470" y="88"/>
                    <a:pt x="478" y="80"/>
                  </a:cubicBezTo>
                  <a:close/>
                  <a:moveTo>
                    <a:pt x="446" y="96"/>
                  </a:moveTo>
                  <a:cubicBezTo>
                    <a:pt x="415" y="96"/>
                    <a:pt x="415" y="127"/>
                    <a:pt x="351" y="127"/>
                  </a:cubicBezTo>
                  <a:cubicBezTo>
                    <a:pt x="319" y="127"/>
                    <a:pt x="319" y="191"/>
                    <a:pt x="287" y="191"/>
                  </a:cubicBezTo>
                  <a:lnTo>
                    <a:pt x="1" y="191"/>
                  </a:lnTo>
                  <a:cubicBezTo>
                    <a:pt x="33" y="191"/>
                    <a:pt x="96" y="223"/>
                    <a:pt x="128" y="223"/>
                  </a:cubicBezTo>
                  <a:cubicBezTo>
                    <a:pt x="160" y="223"/>
                    <a:pt x="192" y="223"/>
                    <a:pt x="224" y="255"/>
                  </a:cubicBezTo>
                  <a:cubicBezTo>
                    <a:pt x="287" y="223"/>
                    <a:pt x="351" y="191"/>
                    <a:pt x="383" y="127"/>
                  </a:cubicBezTo>
                  <a:lnTo>
                    <a:pt x="446" y="96"/>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7" name="Google Shape;3677;p57"/>
            <p:cNvSpPr/>
            <p:nvPr/>
          </p:nvSpPr>
          <p:spPr>
            <a:xfrm>
              <a:off x="5246937" y="4170070"/>
              <a:ext cx="16756" cy="8124"/>
            </a:xfrm>
            <a:custGeom>
              <a:rect b="b" l="l" r="r" t="t"/>
              <a:pathLst>
                <a:path extrusionOk="0" h="479" w="988">
                  <a:moveTo>
                    <a:pt x="987" y="1"/>
                  </a:moveTo>
                  <a:lnTo>
                    <a:pt x="987" y="1"/>
                  </a:lnTo>
                  <a:cubicBezTo>
                    <a:pt x="985" y="3"/>
                    <a:pt x="982" y="6"/>
                    <a:pt x="980" y="9"/>
                  </a:cubicBezTo>
                  <a:lnTo>
                    <a:pt x="980" y="9"/>
                  </a:lnTo>
                  <a:lnTo>
                    <a:pt x="987" y="1"/>
                  </a:lnTo>
                  <a:close/>
                  <a:moveTo>
                    <a:pt x="0" y="351"/>
                  </a:moveTo>
                  <a:cubicBezTo>
                    <a:pt x="64" y="351"/>
                    <a:pt x="96" y="415"/>
                    <a:pt x="128" y="415"/>
                  </a:cubicBezTo>
                  <a:cubicBezTo>
                    <a:pt x="142" y="415"/>
                    <a:pt x="162" y="415"/>
                    <a:pt x="183" y="417"/>
                  </a:cubicBezTo>
                  <a:lnTo>
                    <a:pt x="183" y="417"/>
                  </a:lnTo>
                  <a:cubicBezTo>
                    <a:pt x="161" y="401"/>
                    <a:pt x="144" y="383"/>
                    <a:pt x="128" y="383"/>
                  </a:cubicBezTo>
                  <a:cubicBezTo>
                    <a:pt x="96" y="383"/>
                    <a:pt x="64" y="351"/>
                    <a:pt x="0" y="351"/>
                  </a:cubicBezTo>
                  <a:close/>
                  <a:moveTo>
                    <a:pt x="183" y="417"/>
                  </a:moveTo>
                  <a:cubicBezTo>
                    <a:pt x="202" y="432"/>
                    <a:pt x="225" y="447"/>
                    <a:pt x="255" y="447"/>
                  </a:cubicBezTo>
                  <a:cubicBezTo>
                    <a:pt x="237" y="429"/>
                    <a:pt x="209" y="421"/>
                    <a:pt x="183" y="417"/>
                  </a:cubicBezTo>
                  <a:close/>
                  <a:moveTo>
                    <a:pt x="980" y="9"/>
                  </a:moveTo>
                  <a:lnTo>
                    <a:pt x="764" y="256"/>
                  </a:lnTo>
                  <a:lnTo>
                    <a:pt x="637" y="351"/>
                  </a:lnTo>
                  <a:cubicBezTo>
                    <a:pt x="605" y="415"/>
                    <a:pt x="510" y="447"/>
                    <a:pt x="478" y="447"/>
                  </a:cubicBezTo>
                  <a:lnTo>
                    <a:pt x="255" y="447"/>
                  </a:lnTo>
                  <a:cubicBezTo>
                    <a:pt x="319" y="447"/>
                    <a:pt x="414" y="478"/>
                    <a:pt x="478" y="478"/>
                  </a:cubicBezTo>
                  <a:cubicBezTo>
                    <a:pt x="510" y="447"/>
                    <a:pt x="605" y="447"/>
                    <a:pt x="637" y="383"/>
                  </a:cubicBezTo>
                  <a:cubicBezTo>
                    <a:pt x="733" y="351"/>
                    <a:pt x="764" y="319"/>
                    <a:pt x="796" y="287"/>
                  </a:cubicBezTo>
                  <a:lnTo>
                    <a:pt x="924" y="160"/>
                  </a:lnTo>
                  <a:cubicBezTo>
                    <a:pt x="924" y="131"/>
                    <a:pt x="951" y="47"/>
                    <a:pt x="980" y="9"/>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8" name="Google Shape;3678;p57"/>
            <p:cNvSpPr/>
            <p:nvPr/>
          </p:nvSpPr>
          <p:spPr>
            <a:xfrm>
              <a:off x="5216153" y="4170613"/>
              <a:ext cx="14603" cy="6496"/>
            </a:xfrm>
            <a:custGeom>
              <a:rect b="b" l="l" r="r" t="t"/>
              <a:pathLst>
                <a:path extrusionOk="0" h="383" w="861">
                  <a:moveTo>
                    <a:pt x="351" y="1"/>
                  </a:moveTo>
                  <a:cubicBezTo>
                    <a:pt x="319" y="1"/>
                    <a:pt x="287" y="64"/>
                    <a:pt x="224" y="96"/>
                  </a:cubicBezTo>
                  <a:cubicBezTo>
                    <a:pt x="192" y="128"/>
                    <a:pt x="160" y="128"/>
                    <a:pt x="160" y="160"/>
                  </a:cubicBezTo>
                  <a:cubicBezTo>
                    <a:pt x="128" y="224"/>
                    <a:pt x="128" y="255"/>
                    <a:pt x="64" y="255"/>
                  </a:cubicBezTo>
                  <a:cubicBezTo>
                    <a:pt x="33" y="287"/>
                    <a:pt x="33" y="319"/>
                    <a:pt x="1" y="383"/>
                  </a:cubicBezTo>
                  <a:cubicBezTo>
                    <a:pt x="33" y="383"/>
                    <a:pt x="64" y="319"/>
                    <a:pt x="96" y="319"/>
                  </a:cubicBezTo>
                  <a:cubicBezTo>
                    <a:pt x="160" y="319"/>
                    <a:pt x="192" y="287"/>
                    <a:pt x="224" y="287"/>
                  </a:cubicBezTo>
                  <a:cubicBezTo>
                    <a:pt x="255" y="287"/>
                    <a:pt x="319" y="255"/>
                    <a:pt x="351" y="255"/>
                  </a:cubicBezTo>
                  <a:lnTo>
                    <a:pt x="415" y="224"/>
                  </a:lnTo>
                  <a:lnTo>
                    <a:pt x="637" y="224"/>
                  </a:lnTo>
                  <a:cubicBezTo>
                    <a:pt x="669" y="224"/>
                    <a:pt x="701" y="224"/>
                    <a:pt x="733" y="160"/>
                  </a:cubicBezTo>
                  <a:cubicBezTo>
                    <a:pt x="797" y="160"/>
                    <a:pt x="828" y="128"/>
                    <a:pt x="860" y="128"/>
                  </a:cubicBezTo>
                  <a:cubicBezTo>
                    <a:pt x="797" y="1"/>
                    <a:pt x="765" y="1"/>
                    <a:pt x="70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9" name="Google Shape;3679;p57"/>
            <p:cNvSpPr/>
            <p:nvPr/>
          </p:nvSpPr>
          <p:spPr>
            <a:xfrm>
              <a:off x="5243697" y="4161437"/>
              <a:ext cx="25932" cy="8124"/>
            </a:xfrm>
            <a:custGeom>
              <a:rect b="b" l="l" r="r" t="t"/>
              <a:pathLst>
                <a:path extrusionOk="0" h="479" w="1529">
                  <a:moveTo>
                    <a:pt x="669" y="1"/>
                  </a:moveTo>
                  <a:cubicBezTo>
                    <a:pt x="605" y="1"/>
                    <a:pt x="478" y="1"/>
                    <a:pt x="382" y="32"/>
                  </a:cubicBezTo>
                  <a:lnTo>
                    <a:pt x="350" y="32"/>
                  </a:lnTo>
                  <a:cubicBezTo>
                    <a:pt x="287" y="128"/>
                    <a:pt x="191" y="160"/>
                    <a:pt x="159" y="223"/>
                  </a:cubicBezTo>
                  <a:cubicBezTo>
                    <a:pt x="64" y="319"/>
                    <a:pt x="32" y="383"/>
                    <a:pt x="0" y="478"/>
                  </a:cubicBezTo>
                  <a:lnTo>
                    <a:pt x="223" y="351"/>
                  </a:lnTo>
                  <a:cubicBezTo>
                    <a:pt x="319" y="319"/>
                    <a:pt x="382" y="287"/>
                    <a:pt x="446" y="223"/>
                  </a:cubicBezTo>
                  <a:lnTo>
                    <a:pt x="1242" y="223"/>
                  </a:lnTo>
                  <a:cubicBezTo>
                    <a:pt x="1306" y="223"/>
                    <a:pt x="1433" y="223"/>
                    <a:pt x="1528" y="192"/>
                  </a:cubicBezTo>
                  <a:cubicBezTo>
                    <a:pt x="1433" y="64"/>
                    <a:pt x="1306" y="64"/>
                    <a:pt x="1242" y="32"/>
                  </a:cubicBezTo>
                  <a:cubicBezTo>
                    <a:pt x="1146" y="1"/>
                    <a:pt x="1083" y="1"/>
                    <a:pt x="955"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0" name="Google Shape;3680;p57"/>
            <p:cNvSpPr/>
            <p:nvPr/>
          </p:nvSpPr>
          <p:spPr>
            <a:xfrm>
              <a:off x="5234521" y="4195342"/>
              <a:ext cx="12432" cy="8497"/>
            </a:xfrm>
            <a:custGeom>
              <a:rect b="b" l="l" r="r" t="t"/>
              <a:pathLst>
                <a:path extrusionOk="0" h="501" w="733">
                  <a:moveTo>
                    <a:pt x="273" y="1"/>
                  </a:moveTo>
                  <a:cubicBezTo>
                    <a:pt x="147" y="1"/>
                    <a:pt x="23" y="83"/>
                    <a:pt x="0" y="198"/>
                  </a:cubicBezTo>
                  <a:cubicBezTo>
                    <a:pt x="0" y="294"/>
                    <a:pt x="32" y="389"/>
                    <a:pt x="191" y="453"/>
                  </a:cubicBezTo>
                  <a:cubicBezTo>
                    <a:pt x="207" y="485"/>
                    <a:pt x="239" y="501"/>
                    <a:pt x="271" y="501"/>
                  </a:cubicBezTo>
                  <a:cubicBezTo>
                    <a:pt x="303" y="501"/>
                    <a:pt x="334" y="485"/>
                    <a:pt x="350" y="453"/>
                  </a:cubicBezTo>
                  <a:cubicBezTo>
                    <a:pt x="414" y="453"/>
                    <a:pt x="509" y="421"/>
                    <a:pt x="637" y="389"/>
                  </a:cubicBezTo>
                  <a:cubicBezTo>
                    <a:pt x="700" y="357"/>
                    <a:pt x="732" y="262"/>
                    <a:pt x="669" y="198"/>
                  </a:cubicBezTo>
                  <a:cubicBezTo>
                    <a:pt x="573" y="134"/>
                    <a:pt x="509" y="71"/>
                    <a:pt x="414" y="39"/>
                  </a:cubicBezTo>
                  <a:cubicBezTo>
                    <a:pt x="370" y="13"/>
                    <a:pt x="322" y="1"/>
                    <a:pt x="273"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1" name="Google Shape;3681;p57"/>
            <p:cNvSpPr/>
            <p:nvPr/>
          </p:nvSpPr>
          <p:spPr>
            <a:xfrm>
              <a:off x="5232350" y="4172241"/>
              <a:ext cx="4884" cy="21064"/>
            </a:xfrm>
            <a:custGeom>
              <a:rect b="b" l="l" r="r" t="t"/>
              <a:pathLst>
                <a:path extrusionOk="0" h="1242" w="288">
                  <a:moveTo>
                    <a:pt x="1" y="0"/>
                  </a:moveTo>
                  <a:lnTo>
                    <a:pt x="1" y="0"/>
                  </a:lnTo>
                  <a:cubicBezTo>
                    <a:pt x="33" y="191"/>
                    <a:pt x="64" y="382"/>
                    <a:pt x="96" y="637"/>
                  </a:cubicBezTo>
                  <a:cubicBezTo>
                    <a:pt x="160" y="764"/>
                    <a:pt x="160" y="828"/>
                    <a:pt x="160" y="955"/>
                  </a:cubicBezTo>
                  <a:cubicBezTo>
                    <a:pt x="192" y="987"/>
                    <a:pt x="224" y="1114"/>
                    <a:pt x="224" y="1242"/>
                  </a:cubicBezTo>
                  <a:cubicBezTo>
                    <a:pt x="287" y="1019"/>
                    <a:pt x="224" y="796"/>
                    <a:pt x="192" y="605"/>
                  </a:cubicBezTo>
                  <a:cubicBezTo>
                    <a:pt x="160" y="382"/>
                    <a:pt x="96" y="191"/>
                    <a:pt x="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2" name="Google Shape;3682;p57"/>
            <p:cNvSpPr/>
            <p:nvPr/>
          </p:nvSpPr>
          <p:spPr>
            <a:xfrm>
              <a:off x="5209131" y="4098378"/>
              <a:ext cx="76693" cy="63074"/>
            </a:xfrm>
            <a:custGeom>
              <a:rect b="b" l="l" r="r" t="t"/>
              <a:pathLst>
                <a:path extrusionOk="0" h="3719" w="4522">
                  <a:moveTo>
                    <a:pt x="3029" y="0"/>
                  </a:moveTo>
                  <a:cubicBezTo>
                    <a:pt x="2817" y="0"/>
                    <a:pt x="2603" y="19"/>
                    <a:pt x="2388" y="58"/>
                  </a:cubicBezTo>
                  <a:cubicBezTo>
                    <a:pt x="1975" y="185"/>
                    <a:pt x="1497" y="344"/>
                    <a:pt x="1115" y="662"/>
                  </a:cubicBezTo>
                  <a:cubicBezTo>
                    <a:pt x="542" y="1172"/>
                    <a:pt x="256" y="1713"/>
                    <a:pt x="128" y="2254"/>
                  </a:cubicBezTo>
                  <a:cubicBezTo>
                    <a:pt x="1" y="2668"/>
                    <a:pt x="65" y="3114"/>
                    <a:pt x="96" y="3464"/>
                  </a:cubicBezTo>
                  <a:cubicBezTo>
                    <a:pt x="96" y="3559"/>
                    <a:pt x="128" y="3623"/>
                    <a:pt x="128" y="3719"/>
                  </a:cubicBezTo>
                  <a:cubicBezTo>
                    <a:pt x="160" y="3719"/>
                    <a:pt x="224" y="3591"/>
                    <a:pt x="287" y="3432"/>
                  </a:cubicBezTo>
                  <a:cubicBezTo>
                    <a:pt x="383" y="3241"/>
                    <a:pt x="574" y="2954"/>
                    <a:pt x="765" y="2795"/>
                  </a:cubicBezTo>
                  <a:cubicBezTo>
                    <a:pt x="765" y="2763"/>
                    <a:pt x="797" y="2763"/>
                    <a:pt x="860" y="2732"/>
                  </a:cubicBezTo>
                  <a:cubicBezTo>
                    <a:pt x="956" y="2636"/>
                    <a:pt x="1051" y="2604"/>
                    <a:pt x="1179" y="2604"/>
                  </a:cubicBezTo>
                  <a:cubicBezTo>
                    <a:pt x="1206" y="2603"/>
                    <a:pt x="1235" y="2602"/>
                    <a:pt x="1265" y="2602"/>
                  </a:cubicBezTo>
                  <a:cubicBezTo>
                    <a:pt x="1508" y="2602"/>
                    <a:pt x="1835" y="2649"/>
                    <a:pt x="2173" y="2649"/>
                  </a:cubicBezTo>
                  <a:cubicBezTo>
                    <a:pt x="2617" y="2649"/>
                    <a:pt x="3081" y="2568"/>
                    <a:pt x="3407" y="2190"/>
                  </a:cubicBezTo>
                  <a:cubicBezTo>
                    <a:pt x="3407" y="2190"/>
                    <a:pt x="3566" y="1999"/>
                    <a:pt x="3757" y="1777"/>
                  </a:cubicBezTo>
                  <a:cubicBezTo>
                    <a:pt x="4044" y="1395"/>
                    <a:pt x="4426" y="790"/>
                    <a:pt x="4521" y="280"/>
                  </a:cubicBezTo>
                  <a:lnTo>
                    <a:pt x="4458" y="249"/>
                  </a:lnTo>
                  <a:lnTo>
                    <a:pt x="4426" y="249"/>
                  </a:lnTo>
                  <a:cubicBezTo>
                    <a:pt x="3984" y="94"/>
                    <a:pt x="3511" y="0"/>
                    <a:pt x="3029" y="0"/>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3" name="Google Shape;3683;p57"/>
            <p:cNvSpPr/>
            <p:nvPr/>
          </p:nvSpPr>
          <p:spPr>
            <a:xfrm>
              <a:off x="5213999" y="4134979"/>
              <a:ext cx="66958" cy="28628"/>
            </a:xfrm>
            <a:custGeom>
              <a:rect b="b" l="l" r="r" t="t"/>
              <a:pathLst>
                <a:path extrusionOk="0" h="1688" w="3948">
                  <a:moveTo>
                    <a:pt x="3120" y="1"/>
                  </a:moveTo>
                  <a:cubicBezTo>
                    <a:pt x="2791" y="364"/>
                    <a:pt x="2321" y="436"/>
                    <a:pt x="1874" y="436"/>
                  </a:cubicBezTo>
                  <a:cubicBezTo>
                    <a:pt x="1582" y="436"/>
                    <a:pt x="1300" y="405"/>
                    <a:pt x="1073" y="405"/>
                  </a:cubicBezTo>
                  <a:cubicBezTo>
                    <a:pt x="1008" y="405"/>
                    <a:pt x="947" y="408"/>
                    <a:pt x="892" y="414"/>
                  </a:cubicBezTo>
                  <a:cubicBezTo>
                    <a:pt x="764" y="414"/>
                    <a:pt x="637" y="446"/>
                    <a:pt x="573" y="510"/>
                  </a:cubicBezTo>
                  <a:lnTo>
                    <a:pt x="478" y="605"/>
                  </a:lnTo>
                  <a:cubicBezTo>
                    <a:pt x="287" y="765"/>
                    <a:pt x="128" y="1051"/>
                    <a:pt x="0" y="1242"/>
                  </a:cubicBezTo>
                  <a:cubicBezTo>
                    <a:pt x="0" y="1401"/>
                    <a:pt x="32" y="1529"/>
                    <a:pt x="32" y="1688"/>
                  </a:cubicBezTo>
                  <a:cubicBezTo>
                    <a:pt x="165" y="1421"/>
                    <a:pt x="477" y="999"/>
                    <a:pt x="1154" y="999"/>
                  </a:cubicBezTo>
                  <a:cubicBezTo>
                    <a:pt x="1286" y="999"/>
                    <a:pt x="1431" y="1015"/>
                    <a:pt x="1592" y="1051"/>
                  </a:cubicBezTo>
                  <a:cubicBezTo>
                    <a:pt x="1797" y="1097"/>
                    <a:pt x="1973" y="1116"/>
                    <a:pt x="2124" y="1116"/>
                  </a:cubicBezTo>
                  <a:cubicBezTo>
                    <a:pt x="3033" y="1116"/>
                    <a:pt x="3057" y="414"/>
                    <a:pt x="3057" y="414"/>
                  </a:cubicBezTo>
                  <a:cubicBezTo>
                    <a:pt x="3057" y="414"/>
                    <a:pt x="3184" y="1370"/>
                    <a:pt x="3948" y="1401"/>
                  </a:cubicBezTo>
                  <a:cubicBezTo>
                    <a:pt x="3470" y="1115"/>
                    <a:pt x="3184" y="605"/>
                    <a:pt x="3120" y="32"/>
                  </a:cubicBezTo>
                  <a:lnTo>
                    <a:pt x="312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4" name="Google Shape;3684;p57"/>
            <p:cNvSpPr/>
            <p:nvPr/>
          </p:nvSpPr>
          <p:spPr>
            <a:xfrm>
              <a:off x="5259894" y="4258079"/>
              <a:ext cx="47522" cy="21353"/>
            </a:xfrm>
            <a:custGeom>
              <a:rect b="b" l="l" r="r" t="t"/>
              <a:pathLst>
                <a:path extrusionOk="0" h="1259" w="2802">
                  <a:moveTo>
                    <a:pt x="2802" y="1"/>
                  </a:moveTo>
                  <a:cubicBezTo>
                    <a:pt x="2579" y="224"/>
                    <a:pt x="2356" y="478"/>
                    <a:pt x="2101" y="669"/>
                  </a:cubicBezTo>
                  <a:cubicBezTo>
                    <a:pt x="1879" y="861"/>
                    <a:pt x="1592" y="1020"/>
                    <a:pt x="1306" y="1115"/>
                  </a:cubicBezTo>
                  <a:cubicBezTo>
                    <a:pt x="1146" y="1147"/>
                    <a:pt x="987" y="1147"/>
                    <a:pt x="892" y="1147"/>
                  </a:cubicBezTo>
                  <a:cubicBezTo>
                    <a:pt x="733" y="1115"/>
                    <a:pt x="573" y="1052"/>
                    <a:pt x="446" y="1020"/>
                  </a:cubicBezTo>
                  <a:lnTo>
                    <a:pt x="351" y="956"/>
                  </a:lnTo>
                  <a:lnTo>
                    <a:pt x="287" y="861"/>
                  </a:lnTo>
                  <a:lnTo>
                    <a:pt x="191" y="797"/>
                  </a:lnTo>
                  <a:cubicBezTo>
                    <a:pt x="191" y="733"/>
                    <a:pt x="160" y="701"/>
                    <a:pt x="160" y="701"/>
                  </a:cubicBezTo>
                  <a:cubicBezTo>
                    <a:pt x="32" y="510"/>
                    <a:pt x="32" y="351"/>
                    <a:pt x="32" y="192"/>
                  </a:cubicBezTo>
                  <a:cubicBezTo>
                    <a:pt x="0" y="351"/>
                    <a:pt x="0" y="510"/>
                    <a:pt x="32" y="669"/>
                  </a:cubicBezTo>
                  <a:cubicBezTo>
                    <a:pt x="32" y="701"/>
                    <a:pt x="96" y="733"/>
                    <a:pt x="96" y="797"/>
                  </a:cubicBezTo>
                  <a:cubicBezTo>
                    <a:pt x="128" y="829"/>
                    <a:pt x="128" y="861"/>
                    <a:pt x="160" y="892"/>
                  </a:cubicBezTo>
                  <a:cubicBezTo>
                    <a:pt x="191" y="956"/>
                    <a:pt x="191" y="988"/>
                    <a:pt x="255" y="988"/>
                  </a:cubicBezTo>
                  <a:lnTo>
                    <a:pt x="351" y="1052"/>
                  </a:lnTo>
                  <a:cubicBezTo>
                    <a:pt x="510" y="1147"/>
                    <a:pt x="669" y="1179"/>
                    <a:pt x="828" y="1211"/>
                  </a:cubicBezTo>
                  <a:cubicBezTo>
                    <a:pt x="908" y="1243"/>
                    <a:pt x="987" y="1258"/>
                    <a:pt x="1075" y="1258"/>
                  </a:cubicBezTo>
                  <a:cubicBezTo>
                    <a:pt x="1162" y="1258"/>
                    <a:pt x="1258" y="1243"/>
                    <a:pt x="1369" y="1211"/>
                  </a:cubicBezTo>
                  <a:cubicBezTo>
                    <a:pt x="1528" y="1179"/>
                    <a:pt x="1688" y="1115"/>
                    <a:pt x="1783" y="1020"/>
                  </a:cubicBezTo>
                  <a:cubicBezTo>
                    <a:pt x="1910" y="956"/>
                    <a:pt x="2070" y="829"/>
                    <a:pt x="2197" y="733"/>
                  </a:cubicBezTo>
                  <a:cubicBezTo>
                    <a:pt x="2420" y="510"/>
                    <a:pt x="2643" y="256"/>
                    <a:pt x="2802"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5" name="Google Shape;3685;p57"/>
            <p:cNvSpPr/>
            <p:nvPr/>
          </p:nvSpPr>
          <p:spPr>
            <a:xfrm>
              <a:off x="5338727" y="4219205"/>
              <a:ext cx="98826" cy="174959"/>
            </a:xfrm>
            <a:custGeom>
              <a:rect b="b" l="l" r="r" t="t"/>
              <a:pathLst>
                <a:path extrusionOk="0" h="10316" w="5827">
                  <a:moveTo>
                    <a:pt x="1815" y="1"/>
                  </a:moveTo>
                  <a:cubicBezTo>
                    <a:pt x="1719" y="65"/>
                    <a:pt x="1656" y="65"/>
                    <a:pt x="1560" y="96"/>
                  </a:cubicBezTo>
                  <a:cubicBezTo>
                    <a:pt x="1496" y="128"/>
                    <a:pt x="1369" y="160"/>
                    <a:pt x="1274" y="224"/>
                  </a:cubicBezTo>
                  <a:cubicBezTo>
                    <a:pt x="1114" y="287"/>
                    <a:pt x="955" y="415"/>
                    <a:pt x="860" y="542"/>
                  </a:cubicBezTo>
                  <a:cubicBezTo>
                    <a:pt x="637" y="733"/>
                    <a:pt x="478" y="924"/>
                    <a:pt x="382" y="1179"/>
                  </a:cubicBezTo>
                  <a:cubicBezTo>
                    <a:pt x="96" y="1688"/>
                    <a:pt x="0" y="2293"/>
                    <a:pt x="96" y="2802"/>
                  </a:cubicBezTo>
                  <a:cubicBezTo>
                    <a:pt x="128" y="2961"/>
                    <a:pt x="159" y="3184"/>
                    <a:pt x="191" y="3439"/>
                  </a:cubicBezTo>
                  <a:cubicBezTo>
                    <a:pt x="350" y="4139"/>
                    <a:pt x="637" y="5158"/>
                    <a:pt x="923" y="6177"/>
                  </a:cubicBezTo>
                  <a:cubicBezTo>
                    <a:pt x="955" y="6304"/>
                    <a:pt x="955" y="6368"/>
                    <a:pt x="987" y="6495"/>
                  </a:cubicBezTo>
                  <a:cubicBezTo>
                    <a:pt x="987" y="6527"/>
                    <a:pt x="1051" y="6622"/>
                    <a:pt x="1051" y="6654"/>
                  </a:cubicBezTo>
                  <a:cubicBezTo>
                    <a:pt x="1114" y="6909"/>
                    <a:pt x="1146" y="7132"/>
                    <a:pt x="1242" y="7387"/>
                  </a:cubicBezTo>
                  <a:cubicBezTo>
                    <a:pt x="1688" y="8915"/>
                    <a:pt x="2070" y="10252"/>
                    <a:pt x="2133" y="10315"/>
                  </a:cubicBezTo>
                  <a:lnTo>
                    <a:pt x="5731" y="9870"/>
                  </a:lnTo>
                  <a:lnTo>
                    <a:pt x="5794" y="9870"/>
                  </a:lnTo>
                  <a:cubicBezTo>
                    <a:pt x="5794" y="9870"/>
                    <a:pt x="5794" y="9647"/>
                    <a:pt x="5826" y="9201"/>
                  </a:cubicBezTo>
                  <a:cubicBezTo>
                    <a:pt x="5794" y="8755"/>
                    <a:pt x="5731" y="8182"/>
                    <a:pt x="5667" y="7418"/>
                  </a:cubicBezTo>
                  <a:cubicBezTo>
                    <a:pt x="5476" y="5986"/>
                    <a:pt x="5062" y="4076"/>
                    <a:pt x="4234" y="1911"/>
                  </a:cubicBezTo>
                  <a:cubicBezTo>
                    <a:pt x="4075" y="1529"/>
                    <a:pt x="3629" y="892"/>
                    <a:pt x="3088" y="447"/>
                  </a:cubicBezTo>
                  <a:cubicBezTo>
                    <a:pt x="2834" y="256"/>
                    <a:pt x="2547" y="128"/>
                    <a:pt x="2324" y="65"/>
                  </a:cubicBezTo>
                  <a:cubicBezTo>
                    <a:pt x="2229" y="65"/>
                    <a:pt x="2165" y="1"/>
                    <a:pt x="207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6" name="Google Shape;3686;p57"/>
            <p:cNvSpPr/>
            <p:nvPr/>
          </p:nvSpPr>
          <p:spPr>
            <a:xfrm>
              <a:off x="5297140" y="4304313"/>
              <a:ext cx="140412" cy="101540"/>
            </a:xfrm>
            <a:custGeom>
              <a:rect b="b" l="l" r="r" t="t"/>
              <a:pathLst>
                <a:path extrusionOk="0" h="5987" w="8279">
                  <a:moveTo>
                    <a:pt x="249" y="0"/>
                  </a:moveTo>
                  <a:cubicBezTo>
                    <a:pt x="190" y="0"/>
                    <a:pt x="143" y="30"/>
                    <a:pt x="96" y="76"/>
                  </a:cubicBezTo>
                  <a:lnTo>
                    <a:pt x="96" y="140"/>
                  </a:lnTo>
                  <a:lnTo>
                    <a:pt x="96" y="236"/>
                  </a:lnTo>
                  <a:cubicBezTo>
                    <a:pt x="65" y="554"/>
                    <a:pt x="33" y="1127"/>
                    <a:pt x="1" y="1732"/>
                  </a:cubicBezTo>
                  <a:lnTo>
                    <a:pt x="1" y="2369"/>
                  </a:lnTo>
                  <a:cubicBezTo>
                    <a:pt x="1" y="3324"/>
                    <a:pt x="65" y="4374"/>
                    <a:pt x="447" y="4979"/>
                  </a:cubicBezTo>
                  <a:cubicBezTo>
                    <a:pt x="1625" y="5474"/>
                    <a:pt x="4724" y="5987"/>
                    <a:pt x="6537" y="5987"/>
                  </a:cubicBezTo>
                  <a:cubicBezTo>
                    <a:pt x="7173" y="5987"/>
                    <a:pt x="7651" y="5924"/>
                    <a:pt x="7832" y="5775"/>
                  </a:cubicBezTo>
                  <a:cubicBezTo>
                    <a:pt x="8023" y="5648"/>
                    <a:pt x="8151" y="5393"/>
                    <a:pt x="8183" y="5106"/>
                  </a:cubicBezTo>
                  <a:cubicBezTo>
                    <a:pt x="8278" y="4597"/>
                    <a:pt x="8151" y="3897"/>
                    <a:pt x="7864" y="3387"/>
                  </a:cubicBezTo>
                  <a:cubicBezTo>
                    <a:pt x="7705" y="3164"/>
                    <a:pt x="7514" y="2910"/>
                    <a:pt x="7259" y="2782"/>
                  </a:cubicBezTo>
                  <a:cubicBezTo>
                    <a:pt x="6941" y="2623"/>
                    <a:pt x="5954" y="2209"/>
                    <a:pt x="4808" y="1764"/>
                  </a:cubicBezTo>
                  <a:cubicBezTo>
                    <a:pt x="4331" y="1573"/>
                    <a:pt x="3821" y="1350"/>
                    <a:pt x="3344" y="1159"/>
                  </a:cubicBezTo>
                  <a:cubicBezTo>
                    <a:pt x="3089" y="1095"/>
                    <a:pt x="2866" y="968"/>
                    <a:pt x="2611" y="872"/>
                  </a:cubicBezTo>
                  <a:cubicBezTo>
                    <a:pt x="1593" y="490"/>
                    <a:pt x="669" y="108"/>
                    <a:pt x="319" y="13"/>
                  </a:cubicBezTo>
                  <a:cubicBezTo>
                    <a:pt x="294" y="4"/>
                    <a:pt x="270" y="0"/>
                    <a:pt x="24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7" name="Google Shape;3687;p57"/>
            <p:cNvSpPr/>
            <p:nvPr/>
          </p:nvSpPr>
          <p:spPr>
            <a:xfrm>
              <a:off x="5372733" y="4219748"/>
              <a:ext cx="64414" cy="166852"/>
            </a:xfrm>
            <a:custGeom>
              <a:rect b="b" l="l" r="r" t="t"/>
              <a:pathLst>
                <a:path extrusionOk="0" h="9838" w="3798">
                  <a:moveTo>
                    <a:pt x="1" y="1"/>
                  </a:moveTo>
                  <a:cubicBezTo>
                    <a:pt x="2006" y="574"/>
                    <a:pt x="3025" y="6527"/>
                    <a:pt x="2898" y="7450"/>
                  </a:cubicBezTo>
                  <a:cubicBezTo>
                    <a:pt x="2516" y="7195"/>
                    <a:pt x="447" y="6750"/>
                    <a:pt x="351" y="6750"/>
                  </a:cubicBezTo>
                  <a:cubicBezTo>
                    <a:pt x="1497" y="7227"/>
                    <a:pt x="2516" y="7609"/>
                    <a:pt x="2834" y="7768"/>
                  </a:cubicBezTo>
                  <a:cubicBezTo>
                    <a:pt x="3253" y="7978"/>
                    <a:pt x="3586" y="8560"/>
                    <a:pt x="3723" y="9169"/>
                  </a:cubicBezTo>
                  <a:lnTo>
                    <a:pt x="3723" y="9169"/>
                  </a:lnTo>
                  <a:cubicBezTo>
                    <a:pt x="3692" y="8728"/>
                    <a:pt x="3660" y="8164"/>
                    <a:pt x="3566" y="7418"/>
                  </a:cubicBezTo>
                  <a:cubicBezTo>
                    <a:pt x="3375" y="5986"/>
                    <a:pt x="2993" y="4076"/>
                    <a:pt x="2134" y="1911"/>
                  </a:cubicBezTo>
                  <a:cubicBezTo>
                    <a:pt x="1975" y="1529"/>
                    <a:pt x="1561" y="892"/>
                    <a:pt x="988" y="446"/>
                  </a:cubicBezTo>
                  <a:cubicBezTo>
                    <a:pt x="765" y="255"/>
                    <a:pt x="478" y="128"/>
                    <a:pt x="224" y="64"/>
                  </a:cubicBezTo>
                  <a:cubicBezTo>
                    <a:pt x="160" y="64"/>
                    <a:pt x="65" y="1"/>
                    <a:pt x="1" y="1"/>
                  </a:cubicBezTo>
                  <a:close/>
                  <a:moveTo>
                    <a:pt x="3723" y="9169"/>
                  </a:moveTo>
                  <a:cubicBezTo>
                    <a:pt x="3724" y="9180"/>
                    <a:pt x="3725" y="9190"/>
                    <a:pt x="3726" y="9201"/>
                  </a:cubicBezTo>
                  <a:cubicBezTo>
                    <a:pt x="3789" y="9615"/>
                    <a:pt x="3789" y="9838"/>
                    <a:pt x="3789" y="9838"/>
                  </a:cubicBezTo>
                  <a:cubicBezTo>
                    <a:pt x="3798" y="9623"/>
                    <a:pt x="3774" y="9394"/>
                    <a:pt x="3723" y="9169"/>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8" name="Google Shape;3688;p57"/>
            <p:cNvSpPr/>
            <p:nvPr/>
          </p:nvSpPr>
          <p:spPr>
            <a:xfrm>
              <a:off x="5284182" y="4309384"/>
              <a:ext cx="15145" cy="35107"/>
            </a:xfrm>
            <a:custGeom>
              <a:rect b="b" l="l" r="r" t="t"/>
              <a:pathLst>
                <a:path extrusionOk="0" h="2070" w="893">
                  <a:moveTo>
                    <a:pt x="892" y="64"/>
                  </a:moveTo>
                  <a:cubicBezTo>
                    <a:pt x="829" y="382"/>
                    <a:pt x="797" y="860"/>
                    <a:pt x="797" y="1433"/>
                  </a:cubicBezTo>
                  <a:lnTo>
                    <a:pt x="797" y="2070"/>
                  </a:lnTo>
                  <a:cubicBezTo>
                    <a:pt x="669" y="2006"/>
                    <a:pt x="574" y="1974"/>
                    <a:pt x="478" y="1942"/>
                  </a:cubicBezTo>
                  <a:cubicBezTo>
                    <a:pt x="319" y="1847"/>
                    <a:pt x="160" y="1751"/>
                    <a:pt x="96" y="1528"/>
                  </a:cubicBezTo>
                  <a:cubicBezTo>
                    <a:pt x="1" y="1305"/>
                    <a:pt x="1" y="955"/>
                    <a:pt x="33" y="637"/>
                  </a:cubicBezTo>
                  <a:cubicBezTo>
                    <a:pt x="96" y="350"/>
                    <a:pt x="256" y="159"/>
                    <a:pt x="478" y="32"/>
                  </a:cubicBezTo>
                  <a:lnTo>
                    <a:pt x="478" y="32"/>
                  </a:lnTo>
                  <a:cubicBezTo>
                    <a:pt x="447" y="32"/>
                    <a:pt x="638" y="0"/>
                    <a:pt x="892" y="6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9" name="Google Shape;3689;p57"/>
            <p:cNvSpPr/>
            <p:nvPr/>
          </p:nvSpPr>
          <p:spPr>
            <a:xfrm>
              <a:off x="5276092" y="4308842"/>
              <a:ext cx="15671" cy="33496"/>
            </a:xfrm>
            <a:custGeom>
              <a:rect b="b" l="l" r="r" t="t"/>
              <a:pathLst>
                <a:path extrusionOk="0" h="1975" w="924">
                  <a:moveTo>
                    <a:pt x="892" y="0"/>
                  </a:moveTo>
                  <a:lnTo>
                    <a:pt x="446" y="128"/>
                  </a:lnTo>
                  <a:cubicBezTo>
                    <a:pt x="255" y="223"/>
                    <a:pt x="128" y="382"/>
                    <a:pt x="128" y="573"/>
                  </a:cubicBezTo>
                  <a:lnTo>
                    <a:pt x="96" y="637"/>
                  </a:lnTo>
                  <a:cubicBezTo>
                    <a:pt x="32" y="764"/>
                    <a:pt x="32" y="924"/>
                    <a:pt x="96" y="1051"/>
                  </a:cubicBezTo>
                  <a:lnTo>
                    <a:pt x="128" y="1146"/>
                  </a:lnTo>
                  <a:lnTo>
                    <a:pt x="32" y="1242"/>
                  </a:lnTo>
                  <a:cubicBezTo>
                    <a:pt x="0" y="1337"/>
                    <a:pt x="0" y="1433"/>
                    <a:pt x="32" y="1529"/>
                  </a:cubicBezTo>
                  <a:cubicBezTo>
                    <a:pt x="96" y="1624"/>
                    <a:pt x="160" y="1688"/>
                    <a:pt x="255" y="1720"/>
                  </a:cubicBezTo>
                  <a:lnTo>
                    <a:pt x="924" y="1974"/>
                  </a:lnTo>
                  <a:cubicBezTo>
                    <a:pt x="764" y="1879"/>
                    <a:pt x="605" y="1720"/>
                    <a:pt x="478" y="1529"/>
                  </a:cubicBezTo>
                  <a:cubicBezTo>
                    <a:pt x="414" y="1242"/>
                    <a:pt x="414" y="924"/>
                    <a:pt x="446" y="605"/>
                  </a:cubicBezTo>
                  <a:cubicBezTo>
                    <a:pt x="478" y="319"/>
                    <a:pt x="637" y="128"/>
                    <a:pt x="8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0" name="Google Shape;3690;p57"/>
            <p:cNvSpPr/>
            <p:nvPr/>
          </p:nvSpPr>
          <p:spPr>
            <a:xfrm>
              <a:off x="5304704" y="4361758"/>
              <a:ext cx="133916" cy="44096"/>
            </a:xfrm>
            <a:custGeom>
              <a:rect b="b" l="l" r="r" t="t"/>
              <a:pathLst>
                <a:path extrusionOk="0" h="2600" w="7896">
                  <a:moveTo>
                    <a:pt x="7418" y="0"/>
                  </a:moveTo>
                  <a:cubicBezTo>
                    <a:pt x="7418" y="1"/>
                    <a:pt x="7896" y="1592"/>
                    <a:pt x="7227" y="2101"/>
                  </a:cubicBezTo>
                  <a:cubicBezTo>
                    <a:pt x="6703" y="2177"/>
                    <a:pt x="6128" y="2208"/>
                    <a:pt x="5539" y="2208"/>
                  </a:cubicBezTo>
                  <a:cubicBezTo>
                    <a:pt x="2911" y="2208"/>
                    <a:pt x="1" y="1592"/>
                    <a:pt x="1" y="1592"/>
                  </a:cubicBezTo>
                  <a:lnTo>
                    <a:pt x="1" y="1592"/>
                  </a:lnTo>
                  <a:cubicBezTo>
                    <a:pt x="1179" y="2087"/>
                    <a:pt x="4278" y="2600"/>
                    <a:pt x="6091" y="2600"/>
                  </a:cubicBezTo>
                  <a:cubicBezTo>
                    <a:pt x="6727" y="2600"/>
                    <a:pt x="7205" y="2537"/>
                    <a:pt x="7386" y="2388"/>
                  </a:cubicBezTo>
                  <a:cubicBezTo>
                    <a:pt x="7577" y="2261"/>
                    <a:pt x="7705" y="2006"/>
                    <a:pt x="7737" y="1719"/>
                  </a:cubicBezTo>
                  <a:cubicBezTo>
                    <a:pt x="7832" y="1210"/>
                    <a:pt x="7705" y="510"/>
                    <a:pt x="7418" y="0"/>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1" name="Google Shape;3691;p57"/>
            <p:cNvSpPr/>
            <p:nvPr/>
          </p:nvSpPr>
          <p:spPr>
            <a:xfrm>
              <a:off x="5319290" y="4653327"/>
              <a:ext cx="424390" cy="110698"/>
            </a:xfrm>
            <a:custGeom>
              <a:rect b="b" l="l" r="r" t="t"/>
              <a:pathLst>
                <a:path extrusionOk="0" h="6527" w="25023">
                  <a:moveTo>
                    <a:pt x="4903" y="0"/>
                  </a:moveTo>
                  <a:cubicBezTo>
                    <a:pt x="4903" y="0"/>
                    <a:pt x="0" y="3215"/>
                    <a:pt x="32" y="3502"/>
                  </a:cubicBezTo>
                  <a:cubicBezTo>
                    <a:pt x="32" y="3788"/>
                    <a:pt x="1242" y="4903"/>
                    <a:pt x="1719" y="5094"/>
                  </a:cubicBezTo>
                  <a:cubicBezTo>
                    <a:pt x="2100" y="5270"/>
                    <a:pt x="5316" y="5904"/>
                    <a:pt x="6494" y="5904"/>
                  </a:cubicBezTo>
                  <a:cubicBezTo>
                    <a:pt x="6595" y="5904"/>
                    <a:pt x="6681" y="5900"/>
                    <a:pt x="6749" y="5890"/>
                  </a:cubicBezTo>
                  <a:cubicBezTo>
                    <a:pt x="6805" y="5883"/>
                    <a:pt x="6898" y="5880"/>
                    <a:pt x="7025" y="5880"/>
                  </a:cubicBezTo>
                  <a:cubicBezTo>
                    <a:pt x="8707" y="5880"/>
                    <a:pt x="16172" y="6431"/>
                    <a:pt x="16172" y="6431"/>
                  </a:cubicBezTo>
                  <a:lnTo>
                    <a:pt x="24609" y="6526"/>
                  </a:lnTo>
                  <a:cubicBezTo>
                    <a:pt x="24609" y="6526"/>
                    <a:pt x="25022" y="5603"/>
                    <a:pt x="22698" y="5603"/>
                  </a:cubicBezTo>
                  <a:cubicBezTo>
                    <a:pt x="20343" y="5603"/>
                    <a:pt x="19993" y="4170"/>
                    <a:pt x="19037" y="4075"/>
                  </a:cubicBezTo>
                  <a:cubicBezTo>
                    <a:pt x="18901" y="4052"/>
                    <a:pt x="18771" y="4042"/>
                    <a:pt x="18649" y="4042"/>
                  </a:cubicBezTo>
                  <a:cubicBezTo>
                    <a:pt x="17913" y="4042"/>
                    <a:pt x="17446" y="4393"/>
                    <a:pt x="17446" y="4393"/>
                  </a:cubicBezTo>
                  <a:cubicBezTo>
                    <a:pt x="14803" y="3979"/>
                    <a:pt x="4903" y="0"/>
                    <a:pt x="490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2" name="Google Shape;3692;p57"/>
            <p:cNvSpPr/>
            <p:nvPr/>
          </p:nvSpPr>
          <p:spPr>
            <a:xfrm>
              <a:off x="5505025" y="4732143"/>
              <a:ext cx="245140" cy="63736"/>
            </a:xfrm>
            <a:custGeom>
              <a:rect b="b" l="l" r="r" t="t"/>
              <a:pathLst>
                <a:path extrusionOk="0" h="3758" w="14454">
                  <a:moveTo>
                    <a:pt x="0" y="1"/>
                  </a:moveTo>
                  <a:lnTo>
                    <a:pt x="446" y="3757"/>
                  </a:lnTo>
                  <a:lnTo>
                    <a:pt x="4585" y="3726"/>
                  </a:lnTo>
                  <a:lnTo>
                    <a:pt x="6749" y="3662"/>
                  </a:lnTo>
                  <a:lnTo>
                    <a:pt x="14008" y="3757"/>
                  </a:lnTo>
                  <a:lnTo>
                    <a:pt x="14008" y="3757"/>
                  </a:lnTo>
                  <a:cubicBezTo>
                    <a:pt x="14008" y="3757"/>
                    <a:pt x="14453" y="2834"/>
                    <a:pt x="12098" y="2834"/>
                  </a:cubicBezTo>
                  <a:cubicBezTo>
                    <a:pt x="9742" y="2834"/>
                    <a:pt x="9424" y="1434"/>
                    <a:pt x="8437" y="1274"/>
                  </a:cubicBezTo>
                  <a:cubicBezTo>
                    <a:pt x="7482" y="1179"/>
                    <a:pt x="6845" y="1593"/>
                    <a:pt x="6845" y="15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3" name="Google Shape;3693;p57"/>
            <p:cNvSpPr/>
            <p:nvPr/>
          </p:nvSpPr>
          <p:spPr>
            <a:xfrm>
              <a:off x="5195648" y="4478379"/>
              <a:ext cx="388757" cy="320731"/>
            </a:xfrm>
            <a:custGeom>
              <a:rect b="b" l="l" r="r" t="t"/>
              <a:pathLst>
                <a:path extrusionOk="0" h="18911" w="22922">
                  <a:moveTo>
                    <a:pt x="14867" y="1"/>
                  </a:moveTo>
                  <a:lnTo>
                    <a:pt x="14867" y="64"/>
                  </a:lnTo>
                  <a:lnTo>
                    <a:pt x="14867" y="96"/>
                  </a:lnTo>
                  <a:cubicBezTo>
                    <a:pt x="14867" y="96"/>
                    <a:pt x="13180" y="478"/>
                    <a:pt x="11110" y="637"/>
                  </a:cubicBezTo>
                  <a:cubicBezTo>
                    <a:pt x="10506" y="701"/>
                    <a:pt x="9869" y="733"/>
                    <a:pt x="9232" y="733"/>
                  </a:cubicBezTo>
                  <a:lnTo>
                    <a:pt x="8659" y="733"/>
                  </a:lnTo>
                  <a:cubicBezTo>
                    <a:pt x="8182" y="733"/>
                    <a:pt x="7736" y="701"/>
                    <a:pt x="7290" y="605"/>
                  </a:cubicBezTo>
                  <a:cubicBezTo>
                    <a:pt x="6685" y="542"/>
                    <a:pt x="6112" y="383"/>
                    <a:pt x="5571" y="160"/>
                  </a:cubicBezTo>
                  <a:cubicBezTo>
                    <a:pt x="5507" y="128"/>
                    <a:pt x="5380" y="96"/>
                    <a:pt x="5316" y="64"/>
                  </a:cubicBezTo>
                  <a:cubicBezTo>
                    <a:pt x="5316" y="64"/>
                    <a:pt x="5316" y="96"/>
                    <a:pt x="5253" y="96"/>
                  </a:cubicBezTo>
                  <a:lnTo>
                    <a:pt x="5253" y="128"/>
                  </a:lnTo>
                  <a:lnTo>
                    <a:pt x="5253" y="160"/>
                  </a:lnTo>
                  <a:cubicBezTo>
                    <a:pt x="5253" y="160"/>
                    <a:pt x="5253" y="223"/>
                    <a:pt x="5221" y="223"/>
                  </a:cubicBezTo>
                  <a:cubicBezTo>
                    <a:pt x="5221" y="255"/>
                    <a:pt x="5189" y="255"/>
                    <a:pt x="5189" y="287"/>
                  </a:cubicBezTo>
                  <a:cubicBezTo>
                    <a:pt x="4393" y="1688"/>
                    <a:pt x="0" y="10029"/>
                    <a:pt x="1082" y="16523"/>
                  </a:cubicBezTo>
                  <a:lnTo>
                    <a:pt x="1082" y="16555"/>
                  </a:lnTo>
                  <a:cubicBezTo>
                    <a:pt x="1210" y="17351"/>
                    <a:pt x="1433" y="18115"/>
                    <a:pt x="1751" y="18879"/>
                  </a:cubicBezTo>
                  <a:cubicBezTo>
                    <a:pt x="1846" y="18910"/>
                    <a:pt x="2547" y="18910"/>
                    <a:pt x="3661" y="18910"/>
                  </a:cubicBezTo>
                  <a:cubicBezTo>
                    <a:pt x="5667" y="18910"/>
                    <a:pt x="8882" y="18910"/>
                    <a:pt x="12097" y="18879"/>
                  </a:cubicBezTo>
                  <a:cubicBezTo>
                    <a:pt x="16077" y="18847"/>
                    <a:pt x="20120" y="18783"/>
                    <a:pt x="21743" y="18751"/>
                  </a:cubicBezTo>
                  <a:lnTo>
                    <a:pt x="22921" y="18751"/>
                  </a:lnTo>
                  <a:lnTo>
                    <a:pt x="22921" y="18719"/>
                  </a:lnTo>
                  <a:lnTo>
                    <a:pt x="22921" y="18624"/>
                  </a:lnTo>
                  <a:cubicBezTo>
                    <a:pt x="22826" y="18210"/>
                    <a:pt x="22444" y="16746"/>
                    <a:pt x="21934" y="16013"/>
                  </a:cubicBezTo>
                  <a:cubicBezTo>
                    <a:pt x="21902" y="15918"/>
                    <a:pt x="21871" y="15886"/>
                    <a:pt x="21775" y="15822"/>
                  </a:cubicBezTo>
                  <a:cubicBezTo>
                    <a:pt x="21425" y="15409"/>
                    <a:pt x="21075" y="15058"/>
                    <a:pt x="20693" y="14772"/>
                  </a:cubicBezTo>
                  <a:cubicBezTo>
                    <a:pt x="20024" y="14231"/>
                    <a:pt x="19419" y="13849"/>
                    <a:pt x="19387" y="13849"/>
                  </a:cubicBezTo>
                  <a:cubicBezTo>
                    <a:pt x="16873" y="13212"/>
                    <a:pt x="14803" y="12575"/>
                    <a:pt x="14612" y="12512"/>
                  </a:cubicBezTo>
                  <a:lnTo>
                    <a:pt x="14612" y="12480"/>
                  </a:lnTo>
                  <a:cubicBezTo>
                    <a:pt x="14899" y="12161"/>
                    <a:pt x="15185" y="11748"/>
                    <a:pt x="15408" y="11366"/>
                  </a:cubicBezTo>
                  <a:cubicBezTo>
                    <a:pt x="15886" y="10570"/>
                    <a:pt x="16299" y="9647"/>
                    <a:pt x="16554" y="8723"/>
                  </a:cubicBezTo>
                  <a:cubicBezTo>
                    <a:pt x="17286" y="6431"/>
                    <a:pt x="16968" y="3916"/>
                    <a:pt x="15758" y="1815"/>
                  </a:cubicBezTo>
                  <a:cubicBezTo>
                    <a:pt x="15440" y="1242"/>
                    <a:pt x="15185" y="637"/>
                    <a:pt x="1486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4" name="Google Shape;3694;p57"/>
            <p:cNvSpPr/>
            <p:nvPr/>
          </p:nvSpPr>
          <p:spPr>
            <a:xfrm>
              <a:off x="5443475" y="4670051"/>
              <a:ext cx="108001" cy="58342"/>
            </a:xfrm>
            <a:custGeom>
              <a:rect b="b" l="l" r="r" t="t"/>
              <a:pathLst>
                <a:path extrusionOk="0" h="3440" w="6368">
                  <a:moveTo>
                    <a:pt x="796" y="1"/>
                  </a:moveTo>
                  <a:cubicBezTo>
                    <a:pt x="573" y="415"/>
                    <a:pt x="287" y="797"/>
                    <a:pt x="0" y="1179"/>
                  </a:cubicBezTo>
                  <a:cubicBezTo>
                    <a:pt x="191" y="1211"/>
                    <a:pt x="2261" y="1879"/>
                    <a:pt x="4775" y="2516"/>
                  </a:cubicBezTo>
                  <a:cubicBezTo>
                    <a:pt x="4807" y="2548"/>
                    <a:pt x="5412" y="2866"/>
                    <a:pt x="6081" y="3439"/>
                  </a:cubicBezTo>
                  <a:cubicBezTo>
                    <a:pt x="6081" y="3439"/>
                    <a:pt x="6367" y="2707"/>
                    <a:pt x="6081" y="1943"/>
                  </a:cubicBezTo>
                  <a:cubicBezTo>
                    <a:pt x="4171" y="1370"/>
                    <a:pt x="1687" y="351"/>
                    <a:pt x="79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5" name="Google Shape;3695;p57"/>
            <p:cNvSpPr/>
            <p:nvPr/>
          </p:nvSpPr>
          <p:spPr>
            <a:xfrm>
              <a:off x="5194562" y="4477294"/>
              <a:ext cx="206268" cy="321511"/>
            </a:xfrm>
            <a:custGeom>
              <a:rect b="b" l="l" r="r" t="t"/>
              <a:pathLst>
                <a:path extrusionOk="0" h="18957" w="12162">
                  <a:moveTo>
                    <a:pt x="5380" y="1"/>
                  </a:moveTo>
                  <a:cubicBezTo>
                    <a:pt x="5378" y="3"/>
                    <a:pt x="5374" y="10"/>
                    <a:pt x="5369" y="20"/>
                  </a:cubicBezTo>
                  <a:lnTo>
                    <a:pt x="5369" y="20"/>
                  </a:lnTo>
                  <a:cubicBezTo>
                    <a:pt x="5380" y="11"/>
                    <a:pt x="5380" y="1"/>
                    <a:pt x="5380" y="1"/>
                  </a:cubicBezTo>
                  <a:close/>
                  <a:moveTo>
                    <a:pt x="5369" y="20"/>
                  </a:moveTo>
                  <a:cubicBezTo>
                    <a:pt x="5361" y="27"/>
                    <a:pt x="5345" y="33"/>
                    <a:pt x="5317" y="33"/>
                  </a:cubicBezTo>
                  <a:lnTo>
                    <a:pt x="5317" y="65"/>
                  </a:lnTo>
                  <a:lnTo>
                    <a:pt x="5317" y="128"/>
                  </a:lnTo>
                  <a:cubicBezTo>
                    <a:pt x="5317" y="128"/>
                    <a:pt x="5317" y="160"/>
                    <a:pt x="5285" y="160"/>
                  </a:cubicBezTo>
                  <a:cubicBezTo>
                    <a:pt x="5285" y="192"/>
                    <a:pt x="5253" y="192"/>
                    <a:pt x="5253" y="224"/>
                  </a:cubicBezTo>
                  <a:cubicBezTo>
                    <a:pt x="4457" y="1752"/>
                    <a:pt x="0" y="10093"/>
                    <a:pt x="1146" y="16587"/>
                  </a:cubicBezTo>
                  <a:lnTo>
                    <a:pt x="1146" y="16619"/>
                  </a:lnTo>
                  <a:cubicBezTo>
                    <a:pt x="1274" y="17383"/>
                    <a:pt x="1497" y="18274"/>
                    <a:pt x="1815" y="18943"/>
                  </a:cubicBezTo>
                  <a:cubicBezTo>
                    <a:pt x="1857" y="18953"/>
                    <a:pt x="1978" y="18957"/>
                    <a:pt x="2154" y="18957"/>
                  </a:cubicBezTo>
                  <a:cubicBezTo>
                    <a:pt x="2508" y="18957"/>
                    <a:pt x="3088" y="18943"/>
                    <a:pt x="3725" y="18943"/>
                  </a:cubicBezTo>
                  <a:cubicBezTo>
                    <a:pt x="5731" y="18943"/>
                    <a:pt x="8946" y="18943"/>
                    <a:pt x="12161" y="18911"/>
                  </a:cubicBezTo>
                  <a:cubicBezTo>
                    <a:pt x="6240" y="17669"/>
                    <a:pt x="2261" y="11684"/>
                    <a:pt x="3789" y="5540"/>
                  </a:cubicBezTo>
                  <a:cubicBezTo>
                    <a:pt x="4492" y="2576"/>
                    <a:pt x="5253" y="257"/>
                    <a:pt x="5369" y="2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6" name="Google Shape;3696;p57"/>
            <p:cNvSpPr/>
            <p:nvPr/>
          </p:nvSpPr>
          <p:spPr>
            <a:xfrm>
              <a:off x="5302550" y="4505380"/>
              <a:ext cx="137698" cy="128506"/>
            </a:xfrm>
            <a:custGeom>
              <a:rect b="b" l="l" r="r" t="t"/>
              <a:pathLst>
                <a:path extrusionOk="0" h="7577" w="8119">
                  <a:moveTo>
                    <a:pt x="6265" y="3412"/>
                  </a:moveTo>
                  <a:cubicBezTo>
                    <a:pt x="6166" y="3523"/>
                    <a:pt x="6062" y="3627"/>
                    <a:pt x="5953" y="3725"/>
                  </a:cubicBezTo>
                  <a:cubicBezTo>
                    <a:pt x="5635" y="3980"/>
                    <a:pt x="5285" y="4266"/>
                    <a:pt x="4935" y="4457"/>
                  </a:cubicBezTo>
                  <a:cubicBezTo>
                    <a:pt x="4171" y="4903"/>
                    <a:pt x="3375" y="5189"/>
                    <a:pt x="2547" y="5380"/>
                  </a:cubicBezTo>
                  <a:cubicBezTo>
                    <a:pt x="2287" y="5455"/>
                    <a:pt x="2049" y="5496"/>
                    <a:pt x="1807" y="5537"/>
                  </a:cubicBezTo>
                  <a:lnTo>
                    <a:pt x="1807" y="5537"/>
                  </a:lnTo>
                  <a:cubicBezTo>
                    <a:pt x="2066" y="5519"/>
                    <a:pt x="2324" y="5508"/>
                    <a:pt x="2579" y="5508"/>
                  </a:cubicBezTo>
                  <a:cubicBezTo>
                    <a:pt x="3407" y="5253"/>
                    <a:pt x="4203" y="4998"/>
                    <a:pt x="4935" y="4553"/>
                  </a:cubicBezTo>
                  <a:cubicBezTo>
                    <a:pt x="5285" y="4362"/>
                    <a:pt x="5603" y="4075"/>
                    <a:pt x="5922" y="3789"/>
                  </a:cubicBezTo>
                  <a:cubicBezTo>
                    <a:pt x="6038" y="3672"/>
                    <a:pt x="6155" y="3545"/>
                    <a:pt x="6265" y="3412"/>
                  </a:cubicBezTo>
                  <a:close/>
                  <a:moveTo>
                    <a:pt x="1807" y="5537"/>
                  </a:moveTo>
                  <a:cubicBezTo>
                    <a:pt x="1196" y="5581"/>
                    <a:pt x="582" y="5663"/>
                    <a:pt x="0" y="5731"/>
                  </a:cubicBezTo>
                  <a:cubicBezTo>
                    <a:pt x="446" y="5699"/>
                    <a:pt x="828" y="5667"/>
                    <a:pt x="1274" y="5635"/>
                  </a:cubicBezTo>
                  <a:cubicBezTo>
                    <a:pt x="1460" y="5595"/>
                    <a:pt x="1634" y="5566"/>
                    <a:pt x="1807" y="5537"/>
                  </a:cubicBezTo>
                  <a:close/>
                  <a:moveTo>
                    <a:pt x="6972" y="0"/>
                  </a:moveTo>
                  <a:lnTo>
                    <a:pt x="7036" y="319"/>
                  </a:lnTo>
                  <a:cubicBezTo>
                    <a:pt x="7068" y="542"/>
                    <a:pt x="7131" y="733"/>
                    <a:pt x="7131" y="955"/>
                  </a:cubicBezTo>
                  <a:cubicBezTo>
                    <a:pt x="7131" y="1178"/>
                    <a:pt x="7131" y="1369"/>
                    <a:pt x="7068" y="1592"/>
                  </a:cubicBezTo>
                  <a:cubicBezTo>
                    <a:pt x="7004" y="2006"/>
                    <a:pt x="6877" y="2388"/>
                    <a:pt x="6686" y="2802"/>
                  </a:cubicBezTo>
                  <a:cubicBezTo>
                    <a:pt x="6572" y="3009"/>
                    <a:pt x="6426" y="3217"/>
                    <a:pt x="6265" y="3412"/>
                  </a:cubicBezTo>
                  <a:lnTo>
                    <a:pt x="6265" y="3412"/>
                  </a:lnTo>
                  <a:cubicBezTo>
                    <a:pt x="6456" y="3196"/>
                    <a:pt x="6623" y="2958"/>
                    <a:pt x="6749" y="2706"/>
                  </a:cubicBezTo>
                  <a:cubicBezTo>
                    <a:pt x="7135" y="2072"/>
                    <a:pt x="7306" y="1294"/>
                    <a:pt x="7221" y="560"/>
                  </a:cubicBezTo>
                  <a:lnTo>
                    <a:pt x="7221" y="560"/>
                  </a:lnTo>
                  <a:cubicBezTo>
                    <a:pt x="7332" y="760"/>
                    <a:pt x="7430" y="969"/>
                    <a:pt x="7513" y="1178"/>
                  </a:cubicBezTo>
                  <a:cubicBezTo>
                    <a:pt x="7641" y="1497"/>
                    <a:pt x="7768" y="1815"/>
                    <a:pt x="7832" y="2165"/>
                  </a:cubicBezTo>
                  <a:cubicBezTo>
                    <a:pt x="7927" y="2483"/>
                    <a:pt x="7959" y="2834"/>
                    <a:pt x="7959" y="3184"/>
                  </a:cubicBezTo>
                  <a:cubicBezTo>
                    <a:pt x="7959" y="3566"/>
                    <a:pt x="7927" y="3884"/>
                    <a:pt x="7864" y="4234"/>
                  </a:cubicBezTo>
                  <a:cubicBezTo>
                    <a:pt x="7704" y="4903"/>
                    <a:pt x="7450" y="5540"/>
                    <a:pt x="7004" y="6113"/>
                  </a:cubicBezTo>
                  <a:cubicBezTo>
                    <a:pt x="6590" y="6654"/>
                    <a:pt x="6081" y="7131"/>
                    <a:pt x="5540" y="7577"/>
                  </a:cubicBezTo>
                  <a:cubicBezTo>
                    <a:pt x="6081" y="7163"/>
                    <a:pt x="6590" y="6686"/>
                    <a:pt x="7036" y="6144"/>
                  </a:cubicBezTo>
                  <a:cubicBezTo>
                    <a:pt x="7482" y="5571"/>
                    <a:pt x="7800" y="4935"/>
                    <a:pt x="7959" y="4266"/>
                  </a:cubicBezTo>
                  <a:cubicBezTo>
                    <a:pt x="8118" y="3598"/>
                    <a:pt x="8118" y="2865"/>
                    <a:pt x="7959" y="2165"/>
                  </a:cubicBezTo>
                  <a:cubicBezTo>
                    <a:pt x="7864" y="1815"/>
                    <a:pt x="7736" y="1497"/>
                    <a:pt x="7641" y="1178"/>
                  </a:cubicBezTo>
                  <a:cubicBezTo>
                    <a:pt x="7498" y="892"/>
                    <a:pt x="7354" y="606"/>
                    <a:pt x="7188" y="343"/>
                  </a:cubicBezTo>
                  <a:lnTo>
                    <a:pt x="7188" y="343"/>
                  </a:lnTo>
                  <a:cubicBezTo>
                    <a:pt x="7181" y="303"/>
                    <a:pt x="7172" y="263"/>
                    <a:pt x="7163" y="223"/>
                  </a:cubicBezTo>
                  <a:lnTo>
                    <a:pt x="7163" y="223"/>
                  </a:lnTo>
                  <a:lnTo>
                    <a:pt x="7118" y="234"/>
                  </a:lnTo>
                  <a:lnTo>
                    <a:pt x="7118" y="234"/>
                  </a:lnTo>
                  <a:lnTo>
                    <a:pt x="6972" y="0"/>
                  </a:ln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7" name="Google Shape;3697;p57"/>
            <p:cNvSpPr/>
            <p:nvPr/>
          </p:nvSpPr>
          <p:spPr>
            <a:xfrm>
              <a:off x="5567661" y="4749426"/>
              <a:ext cx="174400" cy="46453"/>
            </a:xfrm>
            <a:custGeom>
              <a:rect b="b" l="l" r="r" t="t"/>
              <a:pathLst>
                <a:path extrusionOk="0" h="2739" w="10283">
                  <a:moveTo>
                    <a:pt x="0" y="1"/>
                  </a:moveTo>
                  <a:lnTo>
                    <a:pt x="0" y="1"/>
                  </a:lnTo>
                  <a:cubicBezTo>
                    <a:pt x="510" y="733"/>
                    <a:pt x="892" y="2165"/>
                    <a:pt x="987" y="2611"/>
                  </a:cubicBezTo>
                  <a:lnTo>
                    <a:pt x="987" y="2707"/>
                  </a:lnTo>
                  <a:lnTo>
                    <a:pt x="3025" y="2643"/>
                  </a:lnTo>
                  <a:lnTo>
                    <a:pt x="10283" y="2738"/>
                  </a:lnTo>
                  <a:lnTo>
                    <a:pt x="10283" y="2738"/>
                  </a:lnTo>
                  <a:cubicBezTo>
                    <a:pt x="10273" y="2738"/>
                    <a:pt x="9951" y="2730"/>
                    <a:pt x="1687" y="2325"/>
                  </a:cubicBezTo>
                  <a:cubicBezTo>
                    <a:pt x="1528" y="1338"/>
                    <a:pt x="446" y="351"/>
                    <a:pt x="0" y="1"/>
                  </a:cubicBezTo>
                  <a:close/>
                  <a:moveTo>
                    <a:pt x="10283" y="2738"/>
                  </a:moveTo>
                  <a:cubicBezTo>
                    <a:pt x="10283" y="2738"/>
                    <a:pt x="10283" y="2738"/>
                    <a:pt x="10283" y="2738"/>
                  </a:cubicBezTo>
                  <a:lnTo>
                    <a:pt x="10283" y="2738"/>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8" name="Google Shape;3698;p57"/>
            <p:cNvSpPr/>
            <p:nvPr/>
          </p:nvSpPr>
          <p:spPr>
            <a:xfrm>
              <a:off x="5285810" y="4477294"/>
              <a:ext cx="203028" cy="147959"/>
            </a:xfrm>
            <a:custGeom>
              <a:rect b="b" l="l" r="r" t="t"/>
              <a:pathLst>
                <a:path extrusionOk="0" h="8724" w="11971">
                  <a:moveTo>
                    <a:pt x="0" y="1"/>
                  </a:moveTo>
                  <a:cubicBezTo>
                    <a:pt x="0" y="17"/>
                    <a:pt x="8" y="25"/>
                    <a:pt x="12" y="25"/>
                  </a:cubicBezTo>
                  <a:cubicBezTo>
                    <a:pt x="16" y="25"/>
                    <a:pt x="16" y="17"/>
                    <a:pt x="0" y="1"/>
                  </a:cubicBezTo>
                  <a:lnTo>
                    <a:pt x="0" y="1"/>
                  </a:lnTo>
                  <a:cubicBezTo>
                    <a:pt x="0" y="1"/>
                    <a:pt x="0" y="1"/>
                    <a:pt x="0" y="1"/>
                  </a:cubicBezTo>
                  <a:close/>
                  <a:moveTo>
                    <a:pt x="0" y="1"/>
                  </a:moveTo>
                  <a:cubicBezTo>
                    <a:pt x="96" y="65"/>
                    <a:pt x="191" y="128"/>
                    <a:pt x="255" y="160"/>
                  </a:cubicBezTo>
                  <a:cubicBezTo>
                    <a:pt x="324" y="184"/>
                    <a:pt x="394" y="208"/>
                    <a:pt x="464" y="232"/>
                  </a:cubicBezTo>
                  <a:lnTo>
                    <a:pt x="464" y="232"/>
                  </a:lnTo>
                  <a:cubicBezTo>
                    <a:pt x="221" y="122"/>
                    <a:pt x="63" y="37"/>
                    <a:pt x="0" y="1"/>
                  </a:cubicBezTo>
                  <a:close/>
                  <a:moveTo>
                    <a:pt x="9551" y="1"/>
                  </a:moveTo>
                  <a:lnTo>
                    <a:pt x="9551" y="33"/>
                  </a:lnTo>
                  <a:lnTo>
                    <a:pt x="9551" y="65"/>
                  </a:lnTo>
                  <a:cubicBezTo>
                    <a:pt x="9551" y="65"/>
                    <a:pt x="7864" y="478"/>
                    <a:pt x="5794" y="638"/>
                  </a:cubicBezTo>
                  <a:cubicBezTo>
                    <a:pt x="5190" y="669"/>
                    <a:pt x="4553" y="701"/>
                    <a:pt x="3916" y="701"/>
                  </a:cubicBezTo>
                  <a:lnTo>
                    <a:pt x="3343" y="701"/>
                  </a:lnTo>
                  <a:cubicBezTo>
                    <a:pt x="2866" y="701"/>
                    <a:pt x="2420" y="669"/>
                    <a:pt x="1974" y="606"/>
                  </a:cubicBezTo>
                  <a:cubicBezTo>
                    <a:pt x="1446" y="522"/>
                    <a:pt x="943" y="391"/>
                    <a:pt x="464" y="232"/>
                  </a:cubicBezTo>
                  <a:lnTo>
                    <a:pt x="464" y="232"/>
                  </a:lnTo>
                  <a:cubicBezTo>
                    <a:pt x="1338" y="626"/>
                    <a:pt x="3321" y="1348"/>
                    <a:pt x="5982" y="1348"/>
                  </a:cubicBezTo>
                  <a:cubicBezTo>
                    <a:pt x="7095" y="1348"/>
                    <a:pt x="8327" y="1222"/>
                    <a:pt x="9646" y="892"/>
                  </a:cubicBezTo>
                  <a:cubicBezTo>
                    <a:pt x="11238" y="4235"/>
                    <a:pt x="11716" y="6177"/>
                    <a:pt x="11238" y="8724"/>
                  </a:cubicBezTo>
                  <a:cubicBezTo>
                    <a:pt x="11970" y="6400"/>
                    <a:pt x="11652" y="3885"/>
                    <a:pt x="10442" y="1784"/>
                  </a:cubicBezTo>
                  <a:cubicBezTo>
                    <a:pt x="10124" y="1242"/>
                    <a:pt x="9869" y="638"/>
                    <a:pt x="9551" y="1"/>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3699" name="Google Shape;3699;p57"/>
          <p:cNvPicPr preferRelativeResize="0"/>
          <p:nvPr/>
        </p:nvPicPr>
        <p:blipFill>
          <a:blip r:embed="rId3">
            <a:alphaModFix/>
          </a:blip>
          <a:stretch>
            <a:fillRect/>
          </a:stretch>
        </p:blipFill>
        <p:spPr>
          <a:xfrm>
            <a:off x="78949" y="2109938"/>
            <a:ext cx="1010700" cy="9236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3" name="Shape 3703"/>
        <p:cNvGrpSpPr/>
        <p:nvPr/>
      </p:nvGrpSpPr>
      <p:grpSpPr>
        <a:xfrm>
          <a:off x="0" y="0"/>
          <a:ext cx="0" cy="0"/>
          <a:chOff x="0" y="0"/>
          <a:chExt cx="0" cy="0"/>
        </a:xfrm>
      </p:grpSpPr>
      <p:sp>
        <p:nvSpPr>
          <p:cNvPr id="3704" name="Google Shape;3704;p58"/>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Appelés à aimer</a:t>
            </a:r>
            <a:endParaRPr>
              <a:solidFill>
                <a:srgbClr val="1B4FA1"/>
              </a:solidFill>
            </a:endParaRPr>
          </a:p>
        </p:txBody>
      </p:sp>
      <p:sp>
        <p:nvSpPr>
          <p:cNvPr id="3705" name="Google Shape;3705;p58"/>
          <p:cNvSpPr txBox="1"/>
          <p:nvPr>
            <p:ph idx="1" type="subTitle"/>
          </p:nvPr>
        </p:nvSpPr>
        <p:spPr>
          <a:xfrm rot="-455">
            <a:off x="38100" y="635111"/>
            <a:ext cx="9067800" cy="3592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200"/>
              <a:t>En général, le Carême se compose de cinq semaines, mais il y a toujours une semaine où nous sommes en congé de relâche. Par conséquent, nous avons tout de même préparé et enregistré des prières qui </a:t>
            </a:r>
            <a:r>
              <a:rPr lang="en" sz="1200"/>
              <a:t>coïncide</a:t>
            </a:r>
            <a:r>
              <a:rPr lang="en" sz="1200"/>
              <a:t> avec le congé de mars afin qu’elles soient déjà prêtes lorsque nous utiliserons la trousse à nouveau dans trois ans.</a:t>
            </a:r>
            <a:endParaRPr sz="1200"/>
          </a:p>
          <a:p>
            <a:pPr indent="0" lvl="0" marL="0" rtl="0" algn="l">
              <a:spcBef>
                <a:spcPts val="0"/>
              </a:spcBef>
              <a:spcAft>
                <a:spcPts val="0"/>
              </a:spcAft>
              <a:buNone/>
            </a:pPr>
            <a:r>
              <a:t/>
            </a:r>
            <a:endParaRPr sz="1200"/>
          </a:p>
          <a:p>
            <a:pPr indent="-298450" lvl="0" marL="457200" rtl="0" algn="l">
              <a:spcBef>
                <a:spcPts val="0"/>
              </a:spcBef>
              <a:spcAft>
                <a:spcPts val="0"/>
              </a:spcAft>
              <a:buSzPts val="1100"/>
              <a:buChar char="●"/>
            </a:pPr>
            <a:r>
              <a:rPr lang="en" sz="1100"/>
              <a:t>Semaine 0 : du mercredi 14 février au samedi 17 février 2024</a:t>
            </a:r>
            <a:endParaRPr sz="1100"/>
          </a:p>
          <a:p>
            <a:pPr indent="-298450" lvl="0" marL="457200" rtl="0" algn="l">
              <a:spcBef>
                <a:spcPts val="0"/>
              </a:spcBef>
              <a:spcAft>
                <a:spcPts val="0"/>
              </a:spcAft>
              <a:buSzPts val="1100"/>
              <a:buChar char="●"/>
            </a:pPr>
            <a:r>
              <a:rPr lang="en" sz="1100"/>
              <a:t>Semaine 1 : du dimanche 18 février au samedi 24 février 2024</a:t>
            </a:r>
            <a:endParaRPr sz="1100"/>
          </a:p>
          <a:p>
            <a:pPr indent="-298450" lvl="0" marL="457200" rtl="0" algn="l">
              <a:spcBef>
                <a:spcPts val="0"/>
              </a:spcBef>
              <a:spcAft>
                <a:spcPts val="0"/>
              </a:spcAft>
              <a:buSzPts val="1100"/>
              <a:buChar char="●"/>
            </a:pPr>
            <a:r>
              <a:rPr lang="en" sz="1100"/>
              <a:t>Semaine 2 : du dimanche 25 février au samedi 2 mars 2024</a:t>
            </a:r>
            <a:endParaRPr sz="1100"/>
          </a:p>
          <a:p>
            <a:pPr indent="-298450" lvl="0" marL="457200" rtl="0" algn="l">
              <a:spcBef>
                <a:spcPts val="0"/>
              </a:spcBef>
              <a:spcAft>
                <a:spcPts val="0"/>
              </a:spcAft>
              <a:buSzPts val="1100"/>
              <a:buChar char="●"/>
            </a:pPr>
            <a:r>
              <a:rPr lang="en" sz="1100"/>
              <a:t>semaine 3 : du dimanche 3 mars au samedi 9 mars 2024</a:t>
            </a:r>
            <a:endParaRPr sz="1100"/>
          </a:p>
          <a:p>
            <a:pPr indent="-298450" lvl="0" marL="457200" rtl="0" algn="l">
              <a:spcBef>
                <a:spcPts val="0"/>
              </a:spcBef>
              <a:spcAft>
                <a:spcPts val="0"/>
              </a:spcAft>
              <a:buSzPts val="1100"/>
              <a:buChar char="●"/>
            </a:pPr>
            <a:r>
              <a:rPr i="1" lang="en" sz="1100"/>
              <a:t>Semaine 4 : du dimanche 10 mars au samedi 16 mars 2024 (SEMAINE DE RELÂCHE)</a:t>
            </a:r>
            <a:endParaRPr i="1" sz="1100"/>
          </a:p>
          <a:p>
            <a:pPr indent="-298450" lvl="0" marL="457200" rtl="0" algn="l">
              <a:spcBef>
                <a:spcPts val="0"/>
              </a:spcBef>
              <a:spcAft>
                <a:spcPts val="0"/>
              </a:spcAft>
              <a:buSzPts val="1100"/>
              <a:buChar char="●"/>
            </a:pPr>
            <a:r>
              <a:rPr lang="en" sz="1100"/>
              <a:t>Semaine 5 : du dimanche 17 mars au samedi 23 mars 204</a:t>
            </a:r>
            <a:endParaRPr sz="1100"/>
          </a:p>
          <a:p>
            <a:pPr indent="-298450" lvl="0" marL="457200" rtl="0" algn="l">
              <a:spcBef>
                <a:spcPts val="0"/>
              </a:spcBef>
              <a:spcAft>
                <a:spcPts val="0"/>
              </a:spcAft>
              <a:buSzPts val="1100"/>
              <a:buChar char="●"/>
            </a:pPr>
            <a:r>
              <a:rPr lang="en" sz="1100"/>
              <a:t>Semaine Sainte : du dimanche 24 mars au samedi 30 mars 2024</a:t>
            </a:r>
            <a:endParaRPr sz="1100"/>
          </a:p>
          <a:p>
            <a:pPr indent="-298450" lvl="0" marL="457200" rtl="0" algn="l">
              <a:spcBef>
                <a:spcPts val="0"/>
              </a:spcBef>
              <a:spcAft>
                <a:spcPts val="0"/>
              </a:spcAft>
              <a:buSzPts val="1100"/>
              <a:buChar char="●"/>
            </a:pPr>
            <a:r>
              <a:rPr lang="en" sz="1100"/>
              <a:t>Pâques : Dimanche 31 mars 2024 ✝️</a:t>
            </a:r>
            <a:endParaRPr sz="1100"/>
          </a:p>
          <a:p>
            <a:pPr indent="0" lvl="0" marL="0" rtl="0" algn="l">
              <a:spcBef>
                <a:spcPts val="0"/>
              </a:spcBef>
              <a:spcAft>
                <a:spcPts val="0"/>
              </a:spcAft>
              <a:buNone/>
            </a:pPr>
            <a:r>
              <a:t/>
            </a:r>
            <a:endParaRPr sz="1200"/>
          </a:p>
          <a:p>
            <a:pPr indent="0" lvl="0" marL="0" rtl="0" algn="l">
              <a:spcBef>
                <a:spcPts val="0"/>
              </a:spcBef>
              <a:spcAft>
                <a:spcPts val="0"/>
              </a:spcAft>
              <a:buNone/>
            </a:pPr>
            <a:r>
              <a:rPr lang="en" sz="1200"/>
              <a:t>Vous avez accès aux textes (doc) des prières pour en faire la lecture dans votre école par les élèves. Ou vous pouvez aussi faire jouer les audios (PPT ou DRIVE) directement en classe.</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 sz="1200"/>
              <a:t>Un grand merci à Caleb Roy (3e année) et Jasmine Roy (PMJE) de l'école élémentaire catholique d'enseignement personnalisé La Source à Orléans, ainsi qu'à Tristan Simon (3e année) et Yara Simon (6e année) de la paroisse Saint-Joseph d’Orléans pour leur lecture des prières.</a:t>
            </a:r>
            <a:endParaRPr sz="1200"/>
          </a:p>
        </p:txBody>
      </p:sp>
      <p:sp>
        <p:nvSpPr>
          <p:cNvPr id="3706" name="Google Shape;3706;p58"/>
          <p:cNvSpPr/>
          <p:nvPr/>
        </p:nvSpPr>
        <p:spPr>
          <a:xfrm rot="932611">
            <a:off x="3462518" y="-19004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7" name="Google Shape;3707;p58"/>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708" name="Google Shape;3708;p58">
            <a:hlinkClick r:id="rId3"/>
          </p:cNvPr>
          <p:cNvPicPr preferRelativeResize="0"/>
          <p:nvPr/>
        </p:nvPicPr>
        <p:blipFill>
          <a:blip r:embed="rId4">
            <a:alphaModFix/>
          </a:blip>
          <a:stretch>
            <a:fillRect/>
          </a:stretch>
        </p:blipFill>
        <p:spPr>
          <a:xfrm>
            <a:off x="3194364" y="3971752"/>
            <a:ext cx="399370" cy="546733"/>
          </a:xfrm>
          <a:prstGeom prst="rect">
            <a:avLst/>
          </a:prstGeom>
          <a:noFill/>
          <a:ln>
            <a:noFill/>
          </a:ln>
        </p:spPr>
      </p:pic>
      <p:sp>
        <p:nvSpPr>
          <p:cNvPr id="3709" name="Google Shape;3709;p58"/>
          <p:cNvSpPr txBox="1"/>
          <p:nvPr/>
        </p:nvSpPr>
        <p:spPr>
          <a:xfrm>
            <a:off x="2951602" y="4658667"/>
            <a:ext cx="885000" cy="419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5">
                  <a:extLst>
                    <a:ext uri="{A12FA001-AC4F-418D-AE19-62706E023703}">
                      <ahyp:hlinkClr val="tx"/>
                    </a:ext>
                  </a:extLst>
                </a:hlinkClick>
              </a:rPr>
              <a:t>Lien vers le doc des prières </a:t>
            </a:r>
            <a:endParaRPr sz="1100">
              <a:solidFill>
                <a:schemeClr val="dk2"/>
              </a:solidFill>
              <a:latin typeface="Lato"/>
              <a:ea typeface="Lato"/>
              <a:cs typeface="Lato"/>
              <a:sym typeface="Lato"/>
            </a:endParaRPr>
          </a:p>
        </p:txBody>
      </p:sp>
      <p:pic>
        <p:nvPicPr>
          <p:cNvPr id="3710" name="Google Shape;3710;p58">
            <a:hlinkClick r:id="rId6"/>
          </p:cNvPr>
          <p:cNvPicPr preferRelativeResize="0"/>
          <p:nvPr/>
        </p:nvPicPr>
        <p:blipFill>
          <a:blip r:embed="rId7">
            <a:alphaModFix/>
          </a:blip>
          <a:stretch>
            <a:fillRect/>
          </a:stretch>
        </p:blipFill>
        <p:spPr>
          <a:xfrm>
            <a:off x="4022504" y="3971750"/>
            <a:ext cx="546736" cy="546733"/>
          </a:xfrm>
          <a:prstGeom prst="rect">
            <a:avLst/>
          </a:prstGeom>
          <a:noFill/>
          <a:ln>
            <a:noFill/>
          </a:ln>
        </p:spPr>
      </p:pic>
      <p:pic>
        <p:nvPicPr>
          <p:cNvPr id="3711" name="Google Shape;3711;p58">
            <a:hlinkClick r:id="rId8"/>
          </p:cNvPr>
          <p:cNvPicPr preferRelativeResize="0"/>
          <p:nvPr/>
        </p:nvPicPr>
        <p:blipFill>
          <a:blip r:embed="rId9">
            <a:alphaModFix/>
          </a:blip>
          <a:stretch>
            <a:fillRect/>
          </a:stretch>
        </p:blipFill>
        <p:spPr>
          <a:xfrm>
            <a:off x="4893551" y="3971750"/>
            <a:ext cx="611847" cy="546733"/>
          </a:xfrm>
          <a:prstGeom prst="rect">
            <a:avLst/>
          </a:prstGeom>
          <a:noFill/>
          <a:ln>
            <a:noFill/>
          </a:ln>
        </p:spPr>
      </p:pic>
      <p:sp>
        <p:nvSpPr>
          <p:cNvPr id="3712" name="Google Shape;3712;p58"/>
          <p:cNvSpPr txBox="1"/>
          <p:nvPr/>
        </p:nvSpPr>
        <p:spPr>
          <a:xfrm>
            <a:off x="3853421" y="4658667"/>
            <a:ext cx="885000" cy="419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10">
                  <a:extLst>
                    <a:ext uri="{A12FA001-AC4F-418D-AE19-62706E023703}">
                      <ahyp:hlinkClr val="tx"/>
                    </a:ext>
                  </a:extLst>
                </a:hlinkClick>
              </a:rPr>
              <a:t>Lien vers le PPT des prières </a:t>
            </a:r>
            <a:endParaRPr sz="1100">
              <a:solidFill>
                <a:schemeClr val="dk2"/>
              </a:solidFill>
              <a:latin typeface="Lato"/>
              <a:ea typeface="Lato"/>
              <a:cs typeface="Lato"/>
              <a:sym typeface="Lato"/>
            </a:endParaRPr>
          </a:p>
        </p:txBody>
      </p:sp>
      <p:sp>
        <p:nvSpPr>
          <p:cNvPr id="3713" name="Google Shape;3713;p58"/>
          <p:cNvSpPr txBox="1"/>
          <p:nvPr/>
        </p:nvSpPr>
        <p:spPr>
          <a:xfrm>
            <a:off x="4757022" y="4658667"/>
            <a:ext cx="885000" cy="419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11">
                  <a:extLst>
                    <a:ext uri="{A12FA001-AC4F-418D-AE19-62706E023703}">
                      <ahyp:hlinkClr val="tx"/>
                    </a:ext>
                  </a:extLst>
                </a:hlinkClick>
              </a:rPr>
              <a:t>Lien vers le dossier des prières </a:t>
            </a:r>
            <a:endParaRPr sz="1100">
              <a:solidFill>
                <a:schemeClr val="dk2"/>
              </a:solidFill>
              <a:latin typeface="Lato"/>
              <a:ea typeface="Lato"/>
              <a:cs typeface="Lato"/>
              <a:sym typeface="Lato"/>
            </a:endParaRPr>
          </a:p>
        </p:txBody>
      </p:sp>
      <p:pic>
        <p:nvPicPr>
          <p:cNvPr id="3714" name="Google Shape;3714;p58"/>
          <p:cNvPicPr preferRelativeResize="0"/>
          <p:nvPr/>
        </p:nvPicPr>
        <p:blipFill>
          <a:blip r:embed="rId12">
            <a:alphaModFix/>
          </a:blip>
          <a:stretch>
            <a:fillRect/>
          </a:stretch>
        </p:blipFill>
        <p:spPr>
          <a:xfrm>
            <a:off x="6927424" y="1715138"/>
            <a:ext cx="1010700" cy="9236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8" name="Shape 3718"/>
        <p:cNvGrpSpPr/>
        <p:nvPr/>
      </p:nvGrpSpPr>
      <p:grpSpPr>
        <a:xfrm>
          <a:off x="0" y="0"/>
          <a:ext cx="0" cy="0"/>
          <a:chOff x="0" y="0"/>
          <a:chExt cx="0" cy="0"/>
        </a:xfrm>
      </p:grpSpPr>
      <p:sp>
        <p:nvSpPr>
          <p:cNvPr id="3719" name="Google Shape;3719;p59"/>
          <p:cNvSpPr txBox="1"/>
          <p:nvPr>
            <p:ph idx="1" type="subTitle"/>
          </p:nvPr>
        </p:nvSpPr>
        <p:spPr>
          <a:xfrm>
            <a:off x="1190500" y="3528750"/>
            <a:ext cx="3187500" cy="986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Psaume 71,8</a:t>
            </a:r>
            <a:endParaRPr/>
          </a:p>
        </p:txBody>
      </p:sp>
      <p:sp>
        <p:nvSpPr>
          <p:cNvPr id="3720" name="Google Shape;3720;p59"/>
          <p:cNvSpPr txBox="1"/>
          <p:nvPr>
            <p:ph type="title"/>
          </p:nvPr>
        </p:nvSpPr>
        <p:spPr>
          <a:xfrm>
            <a:off x="1190500" y="1964550"/>
            <a:ext cx="3187500" cy="1564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1B4FA1"/>
                </a:solidFill>
              </a:rPr>
              <a:t>Que ma bouche soit remplie de tes louanges. Que chaque jour elle dise ta beauté</a:t>
            </a:r>
            <a:endParaRPr>
              <a:solidFill>
                <a:srgbClr val="1B4FA1"/>
              </a:solidFill>
            </a:endParaRPr>
          </a:p>
        </p:txBody>
      </p:sp>
      <p:pic>
        <p:nvPicPr>
          <p:cNvPr id="3721" name="Google Shape;3721;p59"/>
          <p:cNvPicPr preferRelativeResize="0"/>
          <p:nvPr>
            <p:ph idx="2" type="pic"/>
          </p:nvPr>
        </p:nvPicPr>
        <p:blipFill rotWithShape="1">
          <a:blip r:embed="rId3">
            <a:alphaModFix/>
          </a:blip>
          <a:srcRect b="16675" l="0" r="0" t="16675"/>
          <a:stretch/>
        </p:blipFill>
        <p:spPr>
          <a:xfrm>
            <a:off x="4511925" y="645738"/>
            <a:ext cx="3821100" cy="3804900"/>
          </a:xfrm>
          <a:prstGeom prst="heart">
            <a:avLst/>
          </a:prstGeom>
        </p:spPr>
      </p:pic>
      <p:pic>
        <p:nvPicPr>
          <p:cNvPr id="3722" name="Google Shape;3722;p59"/>
          <p:cNvPicPr preferRelativeResize="0"/>
          <p:nvPr/>
        </p:nvPicPr>
        <p:blipFill>
          <a:blip r:embed="rId4">
            <a:alphaModFix/>
          </a:blip>
          <a:stretch>
            <a:fillRect/>
          </a:stretch>
        </p:blipFill>
        <p:spPr>
          <a:xfrm>
            <a:off x="2278899" y="3900638"/>
            <a:ext cx="1010700" cy="9236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6" name="Shape 3726"/>
        <p:cNvGrpSpPr/>
        <p:nvPr/>
      </p:nvGrpSpPr>
      <p:grpSpPr>
        <a:xfrm>
          <a:off x="0" y="0"/>
          <a:ext cx="0" cy="0"/>
          <a:chOff x="0" y="0"/>
          <a:chExt cx="0" cy="0"/>
        </a:xfrm>
      </p:grpSpPr>
      <p:sp>
        <p:nvSpPr>
          <p:cNvPr id="3727" name="Google Shape;3727;p60"/>
          <p:cNvSpPr txBox="1"/>
          <p:nvPr>
            <p:ph idx="2" type="title"/>
          </p:nvPr>
        </p:nvSpPr>
        <p:spPr>
          <a:xfrm>
            <a:off x="2391725" y="2439625"/>
            <a:ext cx="4360200" cy="841800"/>
          </a:xfrm>
          <a:prstGeom prst="rect">
            <a:avLst/>
          </a:prstGeom>
          <a:ln cap="flat" cmpd="sng" w="9525">
            <a:solidFill>
              <a:srgbClr val="1B4FA1"/>
            </a:solidFill>
            <a:prstDash val="solid"/>
            <a:round/>
            <a:headEnd len="sm" w="sm" type="none"/>
            <a:tailEnd len="sm" w="sm" type="none"/>
          </a:ln>
        </p:spPr>
        <p:txBody>
          <a:bodyPr anchorCtr="0" anchor="b" bIns="91425" lIns="91425" spcFirstLastPara="1" rIns="91425" wrap="square" tIns="91425">
            <a:noAutofit/>
          </a:bodyPr>
          <a:lstStyle/>
          <a:p>
            <a:pPr indent="0" lvl="0" marL="0" rtl="0" algn="ctr">
              <a:spcBef>
                <a:spcPts val="0"/>
              </a:spcBef>
              <a:spcAft>
                <a:spcPts val="0"/>
              </a:spcAft>
              <a:buNone/>
            </a:pPr>
            <a:r>
              <a:rPr lang="en" sz="4000">
                <a:solidFill>
                  <a:srgbClr val="1B4FA1"/>
                </a:solidFill>
              </a:rPr>
              <a:t>Activités en classe</a:t>
            </a:r>
            <a:endParaRPr sz="4000">
              <a:solidFill>
                <a:srgbClr val="1B4FA1"/>
              </a:solidFill>
            </a:endParaRPr>
          </a:p>
        </p:txBody>
      </p:sp>
      <p:sp>
        <p:nvSpPr>
          <p:cNvPr id="3728" name="Google Shape;3728;p60"/>
          <p:cNvSpPr txBox="1"/>
          <p:nvPr>
            <p:ph type="title"/>
          </p:nvPr>
        </p:nvSpPr>
        <p:spPr>
          <a:xfrm>
            <a:off x="3830375" y="1182925"/>
            <a:ext cx="1482900" cy="1256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1B4FA1"/>
                </a:solidFill>
              </a:rPr>
              <a:t>04</a:t>
            </a:r>
            <a:endParaRPr>
              <a:solidFill>
                <a:srgbClr val="1B4FA1"/>
              </a:solidFill>
            </a:endParaRPr>
          </a:p>
        </p:txBody>
      </p:sp>
      <p:sp>
        <p:nvSpPr>
          <p:cNvPr id="3729" name="Google Shape;3729;p60"/>
          <p:cNvSpPr txBox="1"/>
          <p:nvPr>
            <p:ph idx="1" type="subTitle"/>
          </p:nvPr>
        </p:nvSpPr>
        <p:spPr>
          <a:xfrm rot="237">
            <a:off x="2391900" y="3281563"/>
            <a:ext cx="4360200" cy="458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Voici les activités à vivre en classe.</a:t>
            </a:r>
            <a:endParaRPr/>
          </a:p>
        </p:txBody>
      </p:sp>
      <p:sp>
        <p:nvSpPr>
          <p:cNvPr id="3730" name="Google Shape;3730;p60"/>
          <p:cNvSpPr/>
          <p:nvPr/>
        </p:nvSpPr>
        <p:spPr>
          <a:xfrm rot="1301620">
            <a:off x="863428" y="3699843"/>
            <a:ext cx="710954" cy="911561"/>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1" name="Google Shape;3731;p60"/>
          <p:cNvSpPr/>
          <p:nvPr/>
        </p:nvSpPr>
        <p:spPr>
          <a:xfrm rot="-845340">
            <a:off x="6218800" y="784797"/>
            <a:ext cx="711091" cy="911400"/>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32" name="Google Shape;3732;p60"/>
          <p:cNvGrpSpPr/>
          <p:nvPr/>
        </p:nvGrpSpPr>
        <p:grpSpPr>
          <a:xfrm flipH="1" rot="-479349">
            <a:off x="7181309" y="796874"/>
            <a:ext cx="1456714" cy="3349808"/>
            <a:chOff x="5167561" y="158000"/>
            <a:chExt cx="503763" cy="1158470"/>
          </a:xfrm>
        </p:grpSpPr>
        <p:sp>
          <p:nvSpPr>
            <p:cNvPr id="3733" name="Google Shape;3733;p60"/>
            <p:cNvSpPr/>
            <p:nvPr/>
          </p:nvSpPr>
          <p:spPr>
            <a:xfrm>
              <a:off x="5167561" y="158000"/>
              <a:ext cx="503763" cy="1158470"/>
            </a:xfrm>
            <a:custGeom>
              <a:rect b="b" l="l" r="r" t="t"/>
              <a:pathLst>
                <a:path extrusionOk="0" h="68306" w="29703">
                  <a:moveTo>
                    <a:pt x="15509" y="1"/>
                  </a:moveTo>
                  <a:cubicBezTo>
                    <a:pt x="13386" y="1"/>
                    <a:pt x="11300" y="1099"/>
                    <a:pt x="9742" y="2600"/>
                  </a:cubicBezTo>
                  <a:cubicBezTo>
                    <a:pt x="7991" y="4319"/>
                    <a:pt x="6909" y="6579"/>
                    <a:pt x="6049" y="8871"/>
                  </a:cubicBezTo>
                  <a:cubicBezTo>
                    <a:pt x="5094" y="11322"/>
                    <a:pt x="3948" y="13901"/>
                    <a:pt x="3343" y="16448"/>
                  </a:cubicBezTo>
                  <a:cubicBezTo>
                    <a:pt x="2356" y="20841"/>
                    <a:pt x="1815" y="25298"/>
                    <a:pt x="1338" y="29755"/>
                  </a:cubicBezTo>
                  <a:cubicBezTo>
                    <a:pt x="669" y="35708"/>
                    <a:pt x="1" y="41820"/>
                    <a:pt x="765" y="47773"/>
                  </a:cubicBezTo>
                  <a:cubicBezTo>
                    <a:pt x="1306" y="52230"/>
                    <a:pt x="2611" y="56528"/>
                    <a:pt x="4107" y="60762"/>
                  </a:cubicBezTo>
                  <a:cubicBezTo>
                    <a:pt x="4776" y="62704"/>
                    <a:pt x="4967" y="64964"/>
                    <a:pt x="6272" y="66588"/>
                  </a:cubicBezTo>
                  <a:cubicBezTo>
                    <a:pt x="7415" y="68007"/>
                    <a:pt x="9198" y="68306"/>
                    <a:pt x="11022" y="68306"/>
                  </a:cubicBezTo>
                  <a:cubicBezTo>
                    <a:pt x="12348" y="68306"/>
                    <a:pt x="13696" y="68148"/>
                    <a:pt x="14836" y="68148"/>
                  </a:cubicBezTo>
                  <a:lnTo>
                    <a:pt x="17860" y="68148"/>
                  </a:lnTo>
                  <a:cubicBezTo>
                    <a:pt x="20439" y="68148"/>
                    <a:pt x="23049" y="68148"/>
                    <a:pt x="25628" y="68084"/>
                  </a:cubicBezTo>
                  <a:cubicBezTo>
                    <a:pt x="26328" y="68084"/>
                    <a:pt x="27092" y="68084"/>
                    <a:pt x="27729" y="67766"/>
                  </a:cubicBezTo>
                  <a:cubicBezTo>
                    <a:pt x="29703" y="66811"/>
                    <a:pt x="29002" y="64296"/>
                    <a:pt x="28811" y="62577"/>
                  </a:cubicBezTo>
                  <a:cubicBezTo>
                    <a:pt x="27888" y="54872"/>
                    <a:pt x="27506" y="47073"/>
                    <a:pt x="27633" y="39305"/>
                  </a:cubicBezTo>
                  <a:cubicBezTo>
                    <a:pt x="27729" y="33925"/>
                    <a:pt x="28525" y="28481"/>
                    <a:pt x="27633" y="23101"/>
                  </a:cubicBezTo>
                  <a:cubicBezTo>
                    <a:pt x="26837" y="18008"/>
                    <a:pt x="23590" y="13837"/>
                    <a:pt x="22476" y="8776"/>
                  </a:cubicBezTo>
                  <a:cubicBezTo>
                    <a:pt x="22030" y="6738"/>
                    <a:pt x="21839" y="4605"/>
                    <a:pt x="20725" y="2854"/>
                  </a:cubicBezTo>
                  <a:cubicBezTo>
                    <a:pt x="19738" y="1326"/>
                    <a:pt x="18083" y="308"/>
                    <a:pt x="16300" y="53"/>
                  </a:cubicBezTo>
                  <a:cubicBezTo>
                    <a:pt x="16036" y="18"/>
                    <a:pt x="15772" y="1"/>
                    <a:pt x="15509" y="1"/>
                  </a:cubicBezTo>
                  <a:close/>
                </a:path>
              </a:pathLst>
            </a:custGeom>
            <a:solidFill>
              <a:schemeClr val="accent5"/>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4" name="Google Shape;3734;p60"/>
            <p:cNvSpPr/>
            <p:nvPr/>
          </p:nvSpPr>
          <p:spPr>
            <a:xfrm>
              <a:off x="5244240" y="223145"/>
              <a:ext cx="341778" cy="1022620"/>
            </a:xfrm>
            <a:custGeom>
              <a:rect b="b" l="l" r="r" t="t"/>
              <a:pathLst>
                <a:path extrusionOk="0" h="60296" w="20152">
                  <a:moveTo>
                    <a:pt x="9551" y="3152"/>
                  </a:moveTo>
                  <a:lnTo>
                    <a:pt x="9551" y="3152"/>
                  </a:lnTo>
                  <a:cubicBezTo>
                    <a:pt x="9523" y="3161"/>
                    <a:pt x="9486" y="3168"/>
                    <a:pt x="9447" y="3173"/>
                  </a:cubicBezTo>
                  <a:lnTo>
                    <a:pt x="9447" y="3173"/>
                  </a:lnTo>
                  <a:cubicBezTo>
                    <a:pt x="9480" y="3166"/>
                    <a:pt x="9514" y="3159"/>
                    <a:pt x="9551" y="3152"/>
                  </a:cubicBezTo>
                  <a:close/>
                  <a:moveTo>
                    <a:pt x="7895" y="3216"/>
                  </a:moveTo>
                  <a:lnTo>
                    <a:pt x="7895" y="3311"/>
                  </a:lnTo>
                  <a:cubicBezTo>
                    <a:pt x="7863" y="3311"/>
                    <a:pt x="7895" y="3279"/>
                    <a:pt x="7895" y="3216"/>
                  </a:cubicBezTo>
                  <a:close/>
                  <a:moveTo>
                    <a:pt x="7800" y="3661"/>
                  </a:moveTo>
                  <a:lnTo>
                    <a:pt x="7800" y="3789"/>
                  </a:lnTo>
                  <a:cubicBezTo>
                    <a:pt x="7768" y="3757"/>
                    <a:pt x="7800" y="3693"/>
                    <a:pt x="7800" y="3661"/>
                  </a:cubicBezTo>
                  <a:close/>
                  <a:moveTo>
                    <a:pt x="5752" y="9384"/>
                  </a:moveTo>
                  <a:cubicBezTo>
                    <a:pt x="6109" y="9384"/>
                    <a:pt x="6429" y="9454"/>
                    <a:pt x="6749" y="9614"/>
                  </a:cubicBezTo>
                  <a:cubicBezTo>
                    <a:pt x="6335" y="9678"/>
                    <a:pt x="5635" y="9837"/>
                    <a:pt x="5412" y="10124"/>
                  </a:cubicBezTo>
                  <a:cubicBezTo>
                    <a:pt x="5317" y="10315"/>
                    <a:pt x="5221" y="10378"/>
                    <a:pt x="5189" y="10410"/>
                  </a:cubicBezTo>
                  <a:lnTo>
                    <a:pt x="5157" y="10410"/>
                  </a:lnTo>
                  <a:cubicBezTo>
                    <a:pt x="5094" y="10410"/>
                    <a:pt x="5062" y="10474"/>
                    <a:pt x="5062" y="10506"/>
                  </a:cubicBezTo>
                  <a:lnTo>
                    <a:pt x="5062" y="10538"/>
                  </a:lnTo>
                  <a:lnTo>
                    <a:pt x="4935" y="10665"/>
                  </a:lnTo>
                  <a:cubicBezTo>
                    <a:pt x="4839" y="10792"/>
                    <a:pt x="4744" y="11015"/>
                    <a:pt x="4712" y="11333"/>
                  </a:cubicBezTo>
                  <a:cubicBezTo>
                    <a:pt x="4712" y="11493"/>
                    <a:pt x="4744" y="11747"/>
                    <a:pt x="4903" y="12002"/>
                  </a:cubicBezTo>
                  <a:cubicBezTo>
                    <a:pt x="4712" y="12320"/>
                    <a:pt x="4521" y="12702"/>
                    <a:pt x="4362" y="13084"/>
                  </a:cubicBezTo>
                  <a:cubicBezTo>
                    <a:pt x="4234" y="13307"/>
                    <a:pt x="4075" y="13562"/>
                    <a:pt x="3916" y="13848"/>
                  </a:cubicBezTo>
                  <a:lnTo>
                    <a:pt x="3725" y="11652"/>
                  </a:lnTo>
                  <a:cubicBezTo>
                    <a:pt x="3597" y="10538"/>
                    <a:pt x="4425" y="9519"/>
                    <a:pt x="5539" y="9392"/>
                  </a:cubicBezTo>
                  <a:cubicBezTo>
                    <a:pt x="5612" y="9386"/>
                    <a:pt x="5682" y="9384"/>
                    <a:pt x="5752" y="9384"/>
                  </a:cubicBezTo>
                  <a:close/>
                  <a:moveTo>
                    <a:pt x="10729" y="0"/>
                  </a:moveTo>
                  <a:cubicBezTo>
                    <a:pt x="7768" y="510"/>
                    <a:pt x="6303" y="3534"/>
                    <a:pt x="6112" y="5253"/>
                  </a:cubicBezTo>
                  <a:cubicBezTo>
                    <a:pt x="6017" y="5953"/>
                    <a:pt x="6431" y="7513"/>
                    <a:pt x="6749" y="8755"/>
                  </a:cubicBezTo>
                  <a:cubicBezTo>
                    <a:pt x="6399" y="8630"/>
                    <a:pt x="6048" y="8544"/>
                    <a:pt x="5682" y="8544"/>
                  </a:cubicBezTo>
                  <a:cubicBezTo>
                    <a:pt x="5583" y="8544"/>
                    <a:pt x="5482" y="8550"/>
                    <a:pt x="5380" y="8564"/>
                  </a:cubicBezTo>
                  <a:cubicBezTo>
                    <a:pt x="3820" y="8723"/>
                    <a:pt x="2674" y="10092"/>
                    <a:pt x="2833" y="11684"/>
                  </a:cubicBezTo>
                  <a:lnTo>
                    <a:pt x="3088" y="14008"/>
                  </a:lnTo>
                  <a:cubicBezTo>
                    <a:pt x="3120" y="14199"/>
                    <a:pt x="3279" y="14358"/>
                    <a:pt x="3502" y="14358"/>
                  </a:cubicBezTo>
                  <a:cubicBezTo>
                    <a:pt x="3566" y="14358"/>
                    <a:pt x="3566" y="14358"/>
                    <a:pt x="3597" y="14326"/>
                  </a:cubicBezTo>
                  <a:lnTo>
                    <a:pt x="3597" y="14326"/>
                  </a:lnTo>
                  <a:cubicBezTo>
                    <a:pt x="2547" y="16300"/>
                    <a:pt x="1083" y="19738"/>
                    <a:pt x="287" y="23781"/>
                  </a:cubicBezTo>
                  <a:cubicBezTo>
                    <a:pt x="223" y="24322"/>
                    <a:pt x="223" y="24800"/>
                    <a:pt x="318" y="25309"/>
                  </a:cubicBezTo>
                  <a:cubicBezTo>
                    <a:pt x="414" y="25691"/>
                    <a:pt x="541" y="26105"/>
                    <a:pt x="637" y="26455"/>
                  </a:cubicBezTo>
                  <a:cubicBezTo>
                    <a:pt x="701" y="26614"/>
                    <a:pt x="0" y="38998"/>
                    <a:pt x="64" y="43805"/>
                  </a:cubicBezTo>
                  <a:cubicBezTo>
                    <a:pt x="478" y="44219"/>
                    <a:pt x="860" y="44537"/>
                    <a:pt x="1178" y="44824"/>
                  </a:cubicBezTo>
                  <a:cubicBezTo>
                    <a:pt x="1178" y="46606"/>
                    <a:pt x="1210" y="47689"/>
                    <a:pt x="1210" y="47689"/>
                  </a:cubicBezTo>
                  <a:cubicBezTo>
                    <a:pt x="1210" y="47689"/>
                    <a:pt x="1878" y="48007"/>
                    <a:pt x="2961" y="48198"/>
                  </a:cubicBezTo>
                  <a:cubicBezTo>
                    <a:pt x="3088" y="49981"/>
                    <a:pt x="3279" y="51732"/>
                    <a:pt x="3502" y="52719"/>
                  </a:cubicBezTo>
                  <a:cubicBezTo>
                    <a:pt x="3629" y="52782"/>
                    <a:pt x="3788" y="52814"/>
                    <a:pt x="3916" y="52814"/>
                  </a:cubicBezTo>
                  <a:cubicBezTo>
                    <a:pt x="4011" y="54629"/>
                    <a:pt x="4234" y="56539"/>
                    <a:pt x="4457" y="58417"/>
                  </a:cubicBezTo>
                  <a:cubicBezTo>
                    <a:pt x="5157" y="58417"/>
                    <a:pt x="5762" y="58354"/>
                    <a:pt x="6335" y="58290"/>
                  </a:cubicBezTo>
                  <a:lnTo>
                    <a:pt x="6335" y="58290"/>
                  </a:lnTo>
                  <a:cubicBezTo>
                    <a:pt x="6049" y="58640"/>
                    <a:pt x="5635" y="59022"/>
                    <a:pt x="4903" y="59213"/>
                  </a:cubicBezTo>
                  <a:cubicBezTo>
                    <a:pt x="4521" y="59340"/>
                    <a:pt x="4362" y="59818"/>
                    <a:pt x="4584" y="60136"/>
                  </a:cubicBezTo>
                  <a:lnTo>
                    <a:pt x="4616" y="60168"/>
                  </a:lnTo>
                  <a:lnTo>
                    <a:pt x="8850" y="60168"/>
                  </a:lnTo>
                  <a:cubicBezTo>
                    <a:pt x="9073" y="59627"/>
                    <a:pt x="9137" y="59022"/>
                    <a:pt x="8882" y="58449"/>
                  </a:cubicBezTo>
                  <a:lnTo>
                    <a:pt x="8723" y="58067"/>
                  </a:lnTo>
                  <a:cubicBezTo>
                    <a:pt x="8973" y="58054"/>
                    <a:pt x="9213" y="58046"/>
                    <a:pt x="9446" y="58046"/>
                  </a:cubicBezTo>
                  <a:cubicBezTo>
                    <a:pt x="9776" y="58046"/>
                    <a:pt x="10093" y="58062"/>
                    <a:pt x="10410" y="58099"/>
                  </a:cubicBezTo>
                  <a:cubicBezTo>
                    <a:pt x="11206" y="58417"/>
                    <a:pt x="12002" y="58608"/>
                    <a:pt x="12798" y="58767"/>
                  </a:cubicBezTo>
                  <a:lnTo>
                    <a:pt x="12893" y="59913"/>
                  </a:lnTo>
                  <a:cubicBezTo>
                    <a:pt x="12957" y="60136"/>
                    <a:pt x="13116" y="60295"/>
                    <a:pt x="13307" y="60295"/>
                  </a:cubicBezTo>
                  <a:lnTo>
                    <a:pt x="13339" y="60295"/>
                  </a:lnTo>
                  <a:cubicBezTo>
                    <a:pt x="13530" y="60232"/>
                    <a:pt x="13689" y="60073"/>
                    <a:pt x="13689" y="59850"/>
                  </a:cubicBezTo>
                  <a:lnTo>
                    <a:pt x="13625" y="58927"/>
                  </a:lnTo>
                  <a:lnTo>
                    <a:pt x="13625" y="58927"/>
                  </a:lnTo>
                  <a:cubicBezTo>
                    <a:pt x="14421" y="59054"/>
                    <a:pt x="15122" y="59118"/>
                    <a:pt x="15854" y="59118"/>
                  </a:cubicBezTo>
                  <a:cubicBezTo>
                    <a:pt x="15663" y="59436"/>
                    <a:pt x="15663" y="59850"/>
                    <a:pt x="15822" y="60200"/>
                  </a:cubicBezTo>
                  <a:lnTo>
                    <a:pt x="18942" y="60200"/>
                  </a:lnTo>
                  <a:cubicBezTo>
                    <a:pt x="19101" y="59818"/>
                    <a:pt x="19069" y="59372"/>
                    <a:pt x="18846" y="59022"/>
                  </a:cubicBezTo>
                  <a:lnTo>
                    <a:pt x="18687" y="58736"/>
                  </a:lnTo>
                  <a:cubicBezTo>
                    <a:pt x="18942" y="58640"/>
                    <a:pt x="19197" y="58545"/>
                    <a:pt x="19356" y="58385"/>
                  </a:cubicBezTo>
                  <a:lnTo>
                    <a:pt x="19356" y="57303"/>
                  </a:lnTo>
                  <a:cubicBezTo>
                    <a:pt x="19642" y="57239"/>
                    <a:pt x="19865" y="57176"/>
                    <a:pt x="20152" y="57112"/>
                  </a:cubicBezTo>
                  <a:cubicBezTo>
                    <a:pt x="19897" y="51955"/>
                    <a:pt x="19579" y="47307"/>
                    <a:pt x="19197" y="43105"/>
                  </a:cubicBezTo>
                  <a:cubicBezTo>
                    <a:pt x="18878" y="36451"/>
                    <a:pt x="18051" y="29416"/>
                    <a:pt x="15663" y="25054"/>
                  </a:cubicBezTo>
                  <a:cubicBezTo>
                    <a:pt x="15599" y="25022"/>
                    <a:pt x="15567" y="24959"/>
                    <a:pt x="15567" y="24895"/>
                  </a:cubicBezTo>
                  <a:cubicBezTo>
                    <a:pt x="15536" y="24800"/>
                    <a:pt x="15440" y="24704"/>
                    <a:pt x="15408" y="24640"/>
                  </a:cubicBezTo>
                  <a:cubicBezTo>
                    <a:pt x="15376" y="24545"/>
                    <a:pt x="15345" y="24481"/>
                    <a:pt x="15249" y="24386"/>
                  </a:cubicBezTo>
                  <a:cubicBezTo>
                    <a:pt x="15249" y="24386"/>
                    <a:pt x="15376" y="23876"/>
                    <a:pt x="15536" y="23049"/>
                  </a:cubicBezTo>
                  <a:cubicBezTo>
                    <a:pt x="15758" y="23049"/>
                    <a:pt x="16013" y="23049"/>
                    <a:pt x="16204" y="22985"/>
                  </a:cubicBezTo>
                  <a:cubicBezTo>
                    <a:pt x="17732" y="22890"/>
                    <a:pt x="18560" y="22635"/>
                    <a:pt x="19037" y="22285"/>
                  </a:cubicBezTo>
                  <a:cubicBezTo>
                    <a:pt x="19388" y="21998"/>
                    <a:pt x="19547" y="21616"/>
                    <a:pt x="19642" y="21075"/>
                  </a:cubicBezTo>
                  <a:cubicBezTo>
                    <a:pt x="19674" y="20916"/>
                    <a:pt x="19674" y="20757"/>
                    <a:pt x="19674" y="20597"/>
                  </a:cubicBezTo>
                  <a:lnTo>
                    <a:pt x="19674" y="20279"/>
                  </a:lnTo>
                  <a:cubicBezTo>
                    <a:pt x="19483" y="19865"/>
                    <a:pt x="19324" y="19451"/>
                    <a:pt x="19165" y="19069"/>
                  </a:cubicBezTo>
                  <a:cubicBezTo>
                    <a:pt x="19006" y="18655"/>
                    <a:pt x="18846" y="18305"/>
                    <a:pt x="18719" y="17987"/>
                  </a:cubicBezTo>
                  <a:cubicBezTo>
                    <a:pt x="18528" y="17509"/>
                    <a:pt x="18369" y="17064"/>
                    <a:pt x="18242" y="16682"/>
                  </a:cubicBezTo>
                  <a:cubicBezTo>
                    <a:pt x="18082" y="16268"/>
                    <a:pt x="17955" y="15918"/>
                    <a:pt x="17891" y="15599"/>
                  </a:cubicBezTo>
                  <a:cubicBezTo>
                    <a:pt x="17318" y="14039"/>
                    <a:pt x="17032" y="13275"/>
                    <a:pt x="16172" y="12320"/>
                  </a:cubicBezTo>
                  <a:cubicBezTo>
                    <a:pt x="16172" y="12097"/>
                    <a:pt x="16140" y="11779"/>
                    <a:pt x="16013" y="11429"/>
                  </a:cubicBezTo>
                  <a:cubicBezTo>
                    <a:pt x="15981" y="11333"/>
                    <a:pt x="15918" y="11270"/>
                    <a:pt x="15886" y="11142"/>
                  </a:cubicBezTo>
                  <a:cubicBezTo>
                    <a:pt x="15854" y="11047"/>
                    <a:pt x="15822" y="11015"/>
                    <a:pt x="15758" y="10951"/>
                  </a:cubicBezTo>
                  <a:cubicBezTo>
                    <a:pt x="15727" y="10856"/>
                    <a:pt x="15663" y="10729"/>
                    <a:pt x="15567" y="10665"/>
                  </a:cubicBezTo>
                  <a:cubicBezTo>
                    <a:pt x="14326" y="8787"/>
                    <a:pt x="13816" y="4584"/>
                    <a:pt x="13689" y="3725"/>
                  </a:cubicBezTo>
                  <a:cubicBezTo>
                    <a:pt x="13657" y="2133"/>
                    <a:pt x="13021" y="605"/>
                    <a:pt x="1072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5" name="Google Shape;3735;p60"/>
            <p:cNvSpPr/>
            <p:nvPr/>
          </p:nvSpPr>
          <p:spPr>
            <a:xfrm>
              <a:off x="5453194" y="285238"/>
              <a:ext cx="59411" cy="124809"/>
            </a:xfrm>
            <a:custGeom>
              <a:rect b="b" l="l" r="r" t="t"/>
              <a:pathLst>
                <a:path extrusionOk="0" h="7359" w="3503">
                  <a:moveTo>
                    <a:pt x="1433" y="0"/>
                  </a:moveTo>
                  <a:cubicBezTo>
                    <a:pt x="1433" y="0"/>
                    <a:pt x="159" y="1624"/>
                    <a:pt x="64" y="1910"/>
                  </a:cubicBezTo>
                  <a:cubicBezTo>
                    <a:pt x="0" y="2165"/>
                    <a:pt x="223" y="2993"/>
                    <a:pt x="350" y="3470"/>
                  </a:cubicBezTo>
                  <a:cubicBezTo>
                    <a:pt x="478" y="3980"/>
                    <a:pt x="1051" y="6495"/>
                    <a:pt x="1051" y="6558"/>
                  </a:cubicBezTo>
                  <a:cubicBezTo>
                    <a:pt x="1051" y="6680"/>
                    <a:pt x="2338" y="7358"/>
                    <a:pt x="3370" y="7358"/>
                  </a:cubicBezTo>
                  <a:cubicBezTo>
                    <a:pt x="3414" y="7358"/>
                    <a:pt x="3458" y="7357"/>
                    <a:pt x="3502" y="7354"/>
                  </a:cubicBezTo>
                  <a:cubicBezTo>
                    <a:pt x="1974" y="5540"/>
                    <a:pt x="1433" y="0"/>
                    <a:pt x="1433" y="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6" name="Google Shape;3736;p60"/>
            <p:cNvSpPr/>
            <p:nvPr/>
          </p:nvSpPr>
          <p:spPr>
            <a:xfrm>
              <a:off x="5248548" y="435339"/>
              <a:ext cx="75608" cy="285098"/>
            </a:xfrm>
            <a:custGeom>
              <a:rect b="b" l="l" r="r" t="t"/>
              <a:pathLst>
                <a:path extrusionOk="0" h="16810" w="4458">
                  <a:moveTo>
                    <a:pt x="4458" y="0"/>
                  </a:moveTo>
                  <a:cubicBezTo>
                    <a:pt x="4458" y="0"/>
                    <a:pt x="4330" y="191"/>
                    <a:pt x="4044" y="605"/>
                  </a:cubicBezTo>
                  <a:cubicBezTo>
                    <a:pt x="3216" y="2101"/>
                    <a:pt x="1083" y="6240"/>
                    <a:pt x="64" y="11365"/>
                  </a:cubicBezTo>
                  <a:cubicBezTo>
                    <a:pt x="1" y="11875"/>
                    <a:pt x="1" y="12384"/>
                    <a:pt x="128" y="12862"/>
                  </a:cubicBezTo>
                  <a:cubicBezTo>
                    <a:pt x="224" y="13275"/>
                    <a:pt x="319" y="13657"/>
                    <a:pt x="447" y="14040"/>
                  </a:cubicBezTo>
                  <a:cubicBezTo>
                    <a:pt x="892" y="15631"/>
                    <a:pt x="1370" y="16777"/>
                    <a:pt x="1370" y="16809"/>
                  </a:cubicBezTo>
                  <a:lnTo>
                    <a:pt x="2070" y="15536"/>
                  </a:lnTo>
                  <a:lnTo>
                    <a:pt x="3566" y="12639"/>
                  </a:lnTo>
                  <a:lnTo>
                    <a:pt x="3630" y="10251"/>
                  </a:lnTo>
                  <a:lnTo>
                    <a:pt x="4458" y="0"/>
                  </a:lnTo>
                  <a:close/>
                </a:path>
              </a:pathLst>
            </a:custGeom>
            <a:solidFill>
              <a:srgbClr val="A867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7" name="Google Shape;3737;p60"/>
            <p:cNvSpPr/>
            <p:nvPr/>
          </p:nvSpPr>
          <p:spPr>
            <a:xfrm>
              <a:off x="5508265" y="1211217"/>
              <a:ext cx="59411" cy="32953"/>
            </a:xfrm>
            <a:custGeom>
              <a:rect b="b" l="l" r="r" t="t"/>
              <a:pathLst>
                <a:path extrusionOk="0" h="1943" w="3503">
                  <a:moveTo>
                    <a:pt x="955" y="1"/>
                  </a:moveTo>
                  <a:lnTo>
                    <a:pt x="351" y="733"/>
                  </a:lnTo>
                  <a:cubicBezTo>
                    <a:pt x="96" y="1083"/>
                    <a:pt x="0" y="1561"/>
                    <a:pt x="191" y="1943"/>
                  </a:cubicBezTo>
                  <a:lnTo>
                    <a:pt x="3343" y="1943"/>
                  </a:lnTo>
                  <a:cubicBezTo>
                    <a:pt x="3502" y="1561"/>
                    <a:pt x="3470" y="1115"/>
                    <a:pt x="3216" y="765"/>
                  </a:cubicBezTo>
                  <a:lnTo>
                    <a:pt x="2961" y="319"/>
                  </a:lnTo>
                  <a:lnTo>
                    <a:pt x="9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8" name="Google Shape;3738;p60"/>
            <p:cNvSpPr/>
            <p:nvPr/>
          </p:nvSpPr>
          <p:spPr>
            <a:xfrm>
              <a:off x="5318205" y="1191780"/>
              <a:ext cx="81001" cy="51864"/>
            </a:xfrm>
            <a:custGeom>
              <a:rect b="b" l="l" r="r" t="t"/>
              <a:pathLst>
                <a:path extrusionOk="0" h="3058" w="4776">
                  <a:moveTo>
                    <a:pt x="4044" y="1"/>
                  </a:moveTo>
                  <a:lnTo>
                    <a:pt x="2484" y="128"/>
                  </a:lnTo>
                  <a:cubicBezTo>
                    <a:pt x="2484" y="128"/>
                    <a:pt x="2293" y="1561"/>
                    <a:pt x="542" y="2102"/>
                  </a:cubicBezTo>
                  <a:cubicBezTo>
                    <a:pt x="160" y="2229"/>
                    <a:pt x="1" y="2707"/>
                    <a:pt x="223" y="3025"/>
                  </a:cubicBezTo>
                  <a:lnTo>
                    <a:pt x="255" y="3057"/>
                  </a:lnTo>
                  <a:lnTo>
                    <a:pt x="4489" y="3057"/>
                  </a:lnTo>
                  <a:cubicBezTo>
                    <a:pt x="4712" y="2516"/>
                    <a:pt x="4776" y="1911"/>
                    <a:pt x="4521" y="1338"/>
                  </a:cubicBezTo>
                  <a:lnTo>
                    <a:pt x="404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9" name="Google Shape;3739;p60"/>
            <p:cNvSpPr/>
            <p:nvPr/>
          </p:nvSpPr>
          <p:spPr>
            <a:xfrm>
              <a:off x="5400277" y="327894"/>
              <a:ext cx="42129" cy="62650"/>
            </a:xfrm>
            <a:custGeom>
              <a:rect b="b" l="l" r="r" t="t"/>
              <a:pathLst>
                <a:path extrusionOk="0" h="3694" w="2484">
                  <a:moveTo>
                    <a:pt x="2388" y="0"/>
                  </a:moveTo>
                  <a:lnTo>
                    <a:pt x="2388" y="223"/>
                  </a:lnTo>
                  <a:lnTo>
                    <a:pt x="2388" y="287"/>
                  </a:lnTo>
                  <a:lnTo>
                    <a:pt x="2388" y="319"/>
                  </a:lnTo>
                  <a:cubicBezTo>
                    <a:pt x="2388" y="350"/>
                    <a:pt x="2356" y="350"/>
                    <a:pt x="2356" y="382"/>
                  </a:cubicBezTo>
                  <a:cubicBezTo>
                    <a:pt x="2324" y="382"/>
                    <a:pt x="2324" y="446"/>
                    <a:pt x="2324" y="446"/>
                  </a:cubicBezTo>
                  <a:cubicBezTo>
                    <a:pt x="2261" y="478"/>
                    <a:pt x="2261" y="510"/>
                    <a:pt x="2229" y="541"/>
                  </a:cubicBezTo>
                  <a:lnTo>
                    <a:pt x="2229" y="605"/>
                  </a:lnTo>
                  <a:lnTo>
                    <a:pt x="2197" y="637"/>
                  </a:lnTo>
                  <a:lnTo>
                    <a:pt x="2197" y="669"/>
                  </a:lnTo>
                  <a:lnTo>
                    <a:pt x="2197" y="701"/>
                  </a:lnTo>
                  <a:lnTo>
                    <a:pt x="2102" y="796"/>
                  </a:lnTo>
                  <a:cubicBezTo>
                    <a:pt x="2102" y="828"/>
                    <a:pt x="2070" y="828"/>
                    <a:pt x="2070" y="860"/>
                  </a:cubicBezTo>
                  <a:lnTo>
                    <a:pt x="1942" y="987"/>
                  </a:lnTo>
                  <a:cubicBezTo>
                    <a:pt x="1942" y="1019"/>
                    <a:pt x="1911" y="1019"/>
                    <a:pt x="1911" y="1083"/>
                  </a:cubicBezTo>
                  <a:lnTo>
                    <a:pt x="1879" y="1114"/>
                  </a:lnTo>
                  <a:lnTo>
                    <a:pt x="1720" y="1274"/>
                  </a:lnTo>
                  <a:lnTo>
                    <a:pt x="1688" y="1305"/>
                  </a:lnTo>
                  <a:cubicBezTo>
                    <a:pt x="1624" y="1305"/>
                    <a:pt x="1592" y="1337"/>
                    <a:pt x="1560" y="1401"/>
                  </a:cubicBezTo>
                  <a:lnTo>
                    <a:pt x="1465" y="1465"/>
                  </a:lnTo>
                  <a:lnTo>
                    <a:pt x="1401" y="1560"/>
                  </a:lnTo>
                  <a:cubicBezTo>
                    <a:pt x="1369" y="1560"/>
                    <a:pt x="1369" y="1592"/>
                    <a:pt x="1306" y="1592"/>
                  </a:cubicBezTo>
                  <a:cubicBezTo>
                    <a:pt x="1274" y="1592"/>
                    <a:pt x="1274" y="1624"/>
                    <a:pt x="1242" y="1624"/>
                  </a:cubicBezTo>
                  <a:cubicBezTo>
                    <a:pt x="1242" y="1656"/>
                    <a:pt x="1210" y="1656"/>
                    <a:pt x="1210" y="1656"/>
                  </a:cubicBezTo>
                  <a:cubicBezTo>
                    <a:pt x="1210" y="1719"/>
                    <a:pt x="1146" y="1719"/>
                    <a:pt x="1146" y="1719"/>
                  </a:cubicBezTo>
                  <a:cubicBezTo>
                    <a:pt x="1146" y="1751"/>
                    <a:pt x="1115" y="1751"/>
                    <a:pt x="1115" y="1751"/>
                  </a:cubicBezTo>
                  <a:cubicBezTo>
                    <a:pt x="1083" y="1751"/>
                    <a:pt x="1083" y="1783"/>
                    <a:pt x="1051" y="1783"/>
                  </a:cubicBezTo>
                  <a:cubicBezTo>
                    <a:pt x="1051" y="1815"/>
                    <a:pt x="987" y="1815"/>
                    <a:pt x="987" y="1815"/>
                  </a:cubicBezTo>
                  <a:cubicBezTo>
                    <a:pt x="955" y="1878"/>
                    <a:pt x="892" y="1878"/>
                    <a:pt x="828" y="1910"/>
                  </a:cubicBezTo>
                  <a:lnTo>
                    <a:pt x="796" y="1910"/>
                  </a:lnTo>
                  <a:cubicBezTo>
                    <a:pt x="733" y="1942"/>
                    <a:pt x="637" y="1942"/>
                    <a:pt x="573" y="1974"/>
                  </a:cubicBezTo>
                  <a:lnTo>
                    <a:pt x="160" y="1974"/>
                  </a:lnTo>
                  <a:lnTo>
                    <a:pt x="128" y="2229"/>
                  </a:lnTo>
                  <a:lnTo>
                    <a:pt x="64" y="2674"/>
                  </a:lnTo>
                  <a:cubicBezTo>
                    <a:pt x="41" y="2869"/>
                    <a:pt x="27" y="3056"/>
                    <a:pt x="17" y="3215"/>
                  </a:cubicBezTo>
                  <a:lnTo>
                    <a:pt x="17" y="3215"/>
                  </a:lnTo>
                  <a:cubicBezTo>
                    <a:pt x="25" y="3207"/>
                    <a:pt x="32" y="3199"/>
                    <a:pt x="32" y="3184"/>
                  </a:cubicBezTo>
                  <a:cubicBezTo>
                    <a:pt x="32" y="3184"/>
                    <a:pt x="64" y="3152"/>
                    <a:pt x="64" y="3088"/>
                  </a:cubicBezTo>
                  <a:cubicBezTo>
                    <a:pt x="64" y="3056"/>
                    <a:pt x="128" y="2993"/>
                    <a:pt x="160" y="2897"/>
                  </a:cubicBezTo>
                  <a:lnTo>
                    <a:pt x="287" y="2674"/>
                  </a:lnTo>
                  <a:cubicBezTo>
                    <a:pt x="287" y="2611"/>
                    <a:pt x="319" y="2611"/>
                    <a:pt x="319" y="2579"/>
                  </a:cubicBezTo>
                  <a:lnTo>
                    <a:pt x="1146" y="2611"/>
                  </a:lnTo>
                  <a:lnTo>
                    <a:pt x="2038" y="2674"/>
                  </a:lnTo>
                  <a:lnTo>
                    <a:pt x="2484" y="2706"/>
                  </a:lnTo>
                  <a:lnTo>
                    <a:pt x="2484" y="2515"/>
                  </a:lnTo>
                  <a:lnTo>
                    <a:pt x="2420" y="350"/>
                  </a:lnTo>
                  <a:lnTo>
                    <a:pt x="2420" y="0"/>
                  </a:lnTo>
                  <a:close/>
                  <a:moveTo>
                    <a:pt x="17" y="3215"/>
                  </a:moveTo>
                  <a:cubicBezTo>
                    <a:pt x="9" y="3223"/>
                    <a:pt x="0" y="3231"/>
                    <a:pt x="0" y="3247"/>
                  </a:cubicBezTo>
                  <a:lnTo>
                    <a:pt x="0" y="3311"/>
                  </a:lnTo>
                  <a:lnTo>
                    <a:pt x="0" y="3343"/>
                  </a:lnTo>
                  <a:lnTo>
                    <a:pt x="0" y="3407"/>
                  </a:lnTo>
                  <a:lnTo>
                    <a:pt x="0" y="3502"/>
                  </a:lnTo>
                  <a:lnTo>
                    <a:pt x="0" y="3534"/>
                  </a:lnTo>
                  <a:lnTo>
                    <a:pt x="0" y="3566"/>
                  </a:lnTo>
                  <a:lnTo>
                    <a:pt x="0" y="3629"/>
                  </a:lnTo>
                  <a:lnTo>
                    <a:pt x="0" y="3693"/>
                  </a:lnTo>
                  <a:cubicBezTo>
                    <a:pt x="0" y="3693"/>
                    <a:pt x="0" y="3497"/>
                    <a:pt x="17" y="3215"/>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0" name="Google Shape;3740;p60"/>
            <p:cNvSpPr/>
            <p:nvPr/>
          </p:nvSpPr>
          <p:spPr>
            <a:xfrm>
              <a:off x="5368968" y="238257"/>
              <a:ext cx="99793" cy="76150"/>
            </a:xfrm>
            <a:custGeom>
              <a:rect b="b" l="l" r="r" t="t"/>
              <a:pathLst>
                <a:path extrusionOk="0" h="4490" w="5884">
                  <a:moveTo>
                    <a:pt x="2324" y="1"/>
                  </a:moveTo>
                  <a:cubicBezTo>
                    <a:pt x="2197" y="1"/>
                    <a:pt x="2037" y="32"/>
                    <a:pt x="1878" y="64"/>
                  </a:cubicBezTo>
                  <a:cubicBezTo>
                    <a:pt x="1369" y="223"/>
                    <a:pt x="1114" y="733"/>
                    <a:pt x="1051" y="988"/>
                  </a:cubicBezTo>
                  <a:cubicBezTo>
                    <a:pt x="1019" y="1019"/>
                    <a:pt x="1019" y="1051"/>
                    <a:pt x="1019" y="1115"/>
                  </a:cubicBezTo>
                  <a:lnTo>
                    <a:pt x="1019" y="1147"/>
                  </a:lnTo>
                  <a:lnTo>
                    <a:pt x="891" y="1147"/>
                  </a:lnTo>
                  <a:cubicBezTo>
                    <a:pt x="637" y="1179"/>
                    <a:pt x="64" y="1306"/>
                    <a:pt x="0" y="2165"/>
                  </a:cubicBezTo>
                  <a:lnTo>
                    <a:pt x="0" y="2388"/>
                  </a:lnTo>
                  <a:cubicBezTo>
                    <a:pt x="0" y="2484"/>
                    <a:pt x="0" y="2611"/>
                    <a:pt x="64" y="2770"/>
                  </a:cubicBezTo>
                  <a:cubicBezTo>
                    <a:pt x="96" y="2929"/>
                    <a:pt x="127" y="3089"/>
                    <a:pt x="159" y="3280"/>
                  </a:cubicBezTo>
                  <a:cubicBezTo>
                    <a:pt x="159" y="3375"/>
                    <a:pt x="223" y="3502"/>
                    <a:pt x="255" y="3566"/>
                  </a:cubicBezTo>
                  <a:cubicBezTo>
                    <a:pt x="287" y="3598"/>
                    <a:pt x="287" y="3598"/>
                    <a:pt x="287" y="3662"/>
                  </a:cubicBezTo>
                  <a:lnTo>
                    <a:pt x="287" y="3598"/>
                  </a:lnTo>
                  <a:lnTo>
                    <a:pt x="287" y="3566"/>
                  </a:lnTo>
                  <a:lnTo>
                    <a:pt x="287" y="3534"/>
                  </a:lnTo>
                  <a:cubicBezTo>
                    <a:pt x="287" y="3439"/>
                    <a:pt x="318" y="3375"/>
                    <a:pt x="318" y="3280"/>
                  </a:cubicBezTo>
                  <a:cubicBezTo>
                    <a:pt x="382" y="3248"/>
                    <a:pt x="382" y="3184"/>
                    <a:pt x="382" y="3120"/>
                  </a:cubicBezTo>
                  <a:lnTo>
                    <a:pt x="382" y="3089"/>
                  </a:lnTo>
                  <a:cubicBezTo>
                    <a:pt x="382" y="3025"/>
                    <a:pt x="414" y="2898"/>
                    <a:pt x="414" y="2802"/>
                  </a:cubicBezTo>
                  <a:cubicBezTo>
                    <a:pt x="446" y="2770"/>
                    <a:pt x="446" y="2738"/>
                    <a:pt x="446" y="2707"/>
                  </a:cubicBezTo>
                  <a:cubicBezTo>
                    <a:pt x="446" y="2611"/>
                    <a:pt x="478" y="2579"/>
                    <a:pt x="478" y="2547"/>
                  </a:cubicBezTo>
                  <a:cubicBezTo>
                    <a:pt x="541" y="2484"/>
                    <a:pt x="541" y="2452"/>
                    <a:pt x="541" y="2420"/>
                  </a:cubicBezTo>
                  <a:lnTo>
                    <a:pt x="541" y="2388"/>
                  </a:lnTo>
                  <a:lnTo>
                    <a:pt x="541" y="2325"/>
                  </a:lnTo>
                  <a:cubicBezTo>
                    <a:pt x="541" y="2325"/>
                    <a:pt x="573" y="2420"/>
                    <a:pt x="637" y="2452"/>
                  </a:cubicBezTo>
                  <a:lnTo>
                    <a:pt x="700" y="2452"/>
                  </a:lnTo>
                  <a:cubicBezTo>
                    <a:pt x="700" y="2484"/>
                    <a:pt x="732" y="2484"/>
                    <a:pt x="764" y="2547"/>
                  </a:cubicBezTo>
                  <a:lnTo>
                    <a:pt x="796" y="2547"/>
                  </a:lnTo>
                  <a:cubicBezTo>
                    <a:pt x="860" y="2547"/>
                    <a:pt x="860" y="2579"/>
                    <a:pt x="891" y="2579"/>
                  </a:cubicBezTo>
                  <a:lnTo>
                    <a:pt x="955" y="2579"/>
                  </a:lnTo>
                  <a:cubicBezTo>
                    <a:pt x="1019" y="2579"/>
                    <a:pt x="1051" y="2611"/>
                    <a:pt x="1082" y="2611"/>
                  </a:cubicBezTo>
                  <a:lnTo>
                    <a:pt x="1719" y="2611"/>
                  </a:lnTo>
                  <a:cubicBezTo>
                    <a:pt x="1846" y="2579"/>
                    <a:pt x="2006" y="2579"/>
                    <a:pt x="2133" y="2547"/>
                  </a:cubicBezTo>
                  <a:cubicBezTo>
                    <a:pt x="2133" y="2484"/>
                    <a:pt x="2165" y="2484"/>
                    <a:pt x="2197" y="2484"/>
                  </a:cubicBezTo>
                  <a:lnTo>
                    <a:pt x="2324" y="2484"/>
                  </a:lnTo>
                  <a:cubicBezTo>
                    <a:pt x="2324" y="2547"/>
                    <a:pt x="2324" y="2611"/>
                    <a:pt x="2292" y="2707"/>
                  </a:cubicBezTo>
                  <a:lnTo>
                    <a:pt x="2292" y="2738"/>
                  </a:lnTo>
                  <a:cubicBezTo>
                    <a:pt x="2292" y="2770"/>
                    <a:pt x="2324" y="2802"/>
                    <a:pt x="2356" y="2802"/>
                  </a:cubicBezTo>
                  <a:lnTo>
                    <a:pt x="2451" y="2802"/>
                  </a:lnTo>
                  <a:lnTo>
                    <a:pt x="3088" y="2898"/>
                  </a:lnTo>
                  <a:lnTo>
                    <a:pt x="3502" y="2929"/>
                  </a:lnTo>
                  <a:lnTo>
                    <a:pt x="3788" y="2961"/>
                  </a:lnTo>
                  <a:lnTo>
                    <a:pt x="3788" y="3025"/>
                  </a:lnTo>
                  <a:lnTo>
                    <a:pt x="3788" y="3057"/>
                  </a:lnTo>
                  <a:cubicBezTo>
                    <a:pt x="3757" y="3057"/>
                    <a:pt x="3757" y="3089"/>
                    <a:pt x="3757" y="3089"/>
                  </a:cubicBezTo>
                  <a:cubicBezTo>
                    <a:pt x="3757" y="3120"/>
                    <a:pt x="3725" y="3120"/>
                    <a:pt x="3725" y="3184"/>
                  </a:cubicBezTo>
                  <a:cubicBezTo>
                    <a:pt x="3661" y="3184"/>
                    <a:pt x="3661" y="3216"/>
                    <a:pt x="3661" y="3216"/>
                  </a:cubicBezTo>
                  <a:cubicBezTo>
                    <a:pt x="3661" y="3248"/>
                    <a:pt x="3629" y="3248"/>
                    <a:pt x="3629" y="3280"/>
                  </a:cubicBezTo>
                  <a:lnTo>
                    <a:pt x="3629" y="3343"/>
                  </a:lnTo>
                  <a:lnTo>
                    <a:pt x="3629" y="3375"/>
                  </a:lnTo>
                  <a:lnTo>
                    <a:pt x="3629" y="3407"/>
                  </a:lnTo>
                  <a:lnTo>
                    <a:pt x="3629" y="3502"/>
                  </a:lnTo>
                  <a:lnTo>
                    <a:pt x="3629" y="3662"/>
                  </a:lnTo>
                  <a:lnTo>
                    <a:pt x="3629" y="3693"/>
                  </a:lnTo>
                  <a:lnTo>
                    <a:pt x="3629" y="3725"/>
                  </a:lnTo>
                  <a:lnTo>
                    <a:pt x="3629" y="3757"/>
                  </a:lnTo>
                  <a:cubicBezTo>
                    <a:pt x="3629" y="3821"/>
                    <a:pt x="3661" y="3853"/>
                    <a:pt x="3661" y="3884"/>
                  </a:cubicBezTo>
                  <a:cubicBezTo>
                    <a:pt x="3725" y="3884"/>
                    <a:pt x="3725" y="3916"/>
                    <a:pt x="3725" y="3916"/>
                  </a:cubicBezTo>
                  <a:lnTo>
                    <a:pt x="3725" y="3980"/>
                  </a:lnTo>
                  <a:lnTo>
                    <a:pt x="3757" y="4012"/>
                  </a:lnTo>
                  <a:cubicBezTo>
                    <a:pt x="3788" y="4012"/>
                    <a:pt x="3788" y="4044"/>
                    <a:pt x="3788" y="4044"/>
                  </a:cubicBezTo>
                  <a:lnTo>
                    <a:pt x="3820" y="4075"/>
                  </a:lnTo>
                  <a:lnTo>
                    <a:pt x="3884" y="4139"/>
                  </a:lnTo>
                  <a:lnTo>
                    <a:pt x="3916" y="4139"/>
                  </a:lnTo>
                  <a:lnTo>
                    <a:pt x="3948" y="4171"/>
                  </a:lnTo>
                  <a:cubicBezTo>
                    <a:pt x="3948" y="4171"/>
                    <a:pt x="4011" y="4203"/>
                    <a:pt x="4011" y="4235"/>
                  </a:cubicBezTo>
                  <a:cubicBezTo>
                    <a:pt x="4043" y="4235"/>
                    <a:pt x="4043" y="4298"/>
                    <a:pt x="4043" y="4298"/>
                  </a:cubicBezTo>
                  <a:lnTo>
                    <a:pt x="4075" y="4330"/>
                  </a:lnTo>
                  <a:cubicBezTo>
                    <a:pt x="4107" y="4362"/>
                    <a:pt x="4170" y="4458"/>
                    <a:pt x="4202" y="4489"/>
                  </a:cubicBezTo>
                  <a:cubicBezTo>
                    <a:pt x="4393" y="4394"/>
                    <a:pt x="4648" y="4298"/>
                    <a:pt x="4871" y="4139"/>
                  </a:cubicBezTo>
                  <a:lnTo>
                    <a:pt x="5030" y="3853"/>
                  </a:lnTo>
                  <a:cubicBezTo>
                    <a:pt x="5030" y="3853"/>
                    <a:pt x="5698" y="2898"/>
                    <a:pt x="5794" y="2261"/>
                  </a:cubicBezTo>
                  <a:cubicBezTo>
                    <a:pt x="5884" y="1705"/>
                    <a:pt x="5468" y="1583"/>
                    <a:pt x="5088" y="1583"/>
                  </a:cubicBezTo>
                  <a:cubicBezTo>
                    <a:pt x="4793" y="1583"/>
                    <a:pt x="4521" y="1656"/>
                    <a:pt x="4521" y="1656"/>
                  </a:cubicBezTo>
                  <a:cubicBezTo>
                    <a:pt x="4521" y="1656"/>
                    <a:pt x="4043" y="32"/>
                    <a:pt x="2547"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1" name="Google Shape;3741;p60"/>
            <p:cNvSpPr/>
            <p:nvPr/>
          </p:nvSpPr>
          <p:spPr>
            <a:xfrm>
              <a:off x="5375972" y="272823"/>
              <a:ext cx="69672" cy="87480"/>
            </a:xfrm>
            <a:custGeom>
              <a:rect b="b" l="l" r="r" t="t"/>
              <a:pathLst>
                <a:path extrusionOk="0" h="5158" w="4108">
                  <a:moveTo>
                    <a:pt x="4108" y="2770"/>
                  </a:moveTo>
                  <a:lnTo>
                    <a:pt x="4108" y="2802"/>
                  </a:lnTo>
                  <a:cubicBezTo>
                    <a:pt x="4012" y="2833"/>
                    <a:pt x="3948" y="2833"/>
                    <a:pt x="3853" y="2833"/>
                  </a:cubicBezTo>
                  <a:lnTo>
                    <a:pt x="3853" y="3184"/>
                  </a:lnTo>
                  <a:lnTo>
                    <a:pt x="3853" y="3438"/>
                  </a:lnTo>
                  <a:lnTo>
                    <a:pt x="3853" y="3470"/>
                  </a:lnTo>
                  <a:lnTo>
                    <a:pt x="3853" y="3502"/>
                  </a:lnTo>
                  <a:cubicBezTo>
                    <a:pt x="3853" y="3566"/>
                    <a:pt x="3853" y="3566"/>
                    <a:pt x="3821" y="3597"/>
                  </a:cubicBezTo>
                  <a:cubicBezTo>
                    <a:pt x="3821" y="3597"/>
                    <a:pt x="3821" y="3629"/>
                    <a:pt x="3789" y="3629"/>
                  </a:cubicBezTo>
                  <a:cubicBezTo>
                    <a:pt x="3789" y="3661"/>
                    <a:pt x="3726" y="3725"/>
                    <a:pt x="3694" y="3757"/>
                  </a:cubicBezTo>
                  <a:lnTo>
                    <a:pt x="3694" y="3788"/>
                  </a:lnTo>
                  <a:lnTo>
                    <a:pt x="3662" y="3820"/>
                  </a:lnTo>
                  <a:lnTo>
                    <a:pt x="3662" y="3884"/>
                  </a:lnTo>
                  <a:lnTo>
                    <a:pt x="3662" y="3916"/>
                  </a:lnTo>
                  <a:cubicBezTo>
                    <a:pt x="3662" y="3948"/>
                    <a:pt x="3630" y="3948"/>
                    <a:pt x="3566" y="3979"/>
                  </a:cubicBezTo>
                  <a:cubicBezTo>
                    <a:pt x="3566" y="3979"/>
                    <a:pt x="3535" y="4043"/>
                    <a:pt x="3535" y="4075"/>
                  </a:cubicBezTo>
                  <a:lnTo>
                    <a:pt x="3407" y="4202"/>
                  </a:lnTo>
                  <a:cubicBezTo>
                    <a:pt x="3407" y="4234"/>
                    <a:pt x="3375" y="4234"/>
                    <a:pt x="3375" y="4266"/>
                  </a:cubicBezTo>
                  <a:cubicBezTo>
                    <a:pt x="3375" y="4266"/>
                    <a:pt x="3375" y="4298"/>
                    <a:pt x="3344" y="4298"/>
                  </a:cubicBezTo>
                  <a:lnTo>
                    <a:pt x="3184" y="4457"/>
                  </a:lnTo>
                  <a:lnTo>
                    <a:pt x="3184" y="4457"/>
                  </a:lnTo>
                  <a:lnTo>
                    <a:pt x="3153" y="4521"/>
                  </a:lnTo>
                  <a:lnTo>
                    <a:pt x="3153" y="4521"/>
                  </a:lnTo>
                  <a:cubicBezTo>
                    <a:pt x="3089" y="4552"/>
                    <a:pt x="3057" y="4584"/>
                    <a:pt x="3025" y="4584"/>
                  </a:cubicBezTo>
                  <a:lnTo>
                    <a:pt x="2993" y="4616"/>
                  </a:lnTo>
                  <a:lnTo>
                    <a:pt x="2930" y="4616"/>
                  </a:lnTo>
                  <a:cubicBezTo>
                    <a:pt x="2898" y="4616"/>
                    <a:pt x="2898" y="4680"/>
                    <a:pt x="2866" y="4712"/>
                  </a:cubicBezTo>
                  <a:cubicBezTo>
                    <a:pt x="2834" y="4712"/>
                    <a:pt x="2834" y="4743"/>
                    <a:pt x="2770" y="4743"/>
                  </a:cubicBezTo>
                  <a:cubicBezTo>
                    <a:pt x="2739" y="4743"/>
                    <a:pt x="2739" y="4775"/>
                    <a:pt x="2707" y="4775"/>
                  </a:cubicBezTo>
                  <a:cubicBezTo>
                    <a:pt x="2707" y="4775"/>
                    <a:pt x="2675" y="4775"/>
                    <a:pt x="2675" y="4839"/>
                  </a:cubicBezTo>
                  <a:cubicBezTo>
                    <a:pt x="2675" y="4839"/>
                    <a:pt x="2611" y="4839"/>
                    <a:pt x="2611" y="4871"/>
                  </a:cubicBezTo>
                  <a:lnTo>
                    <a:pt x="2611" y="4871"/>
                  </a:lnTo>
                  <a:cubicBezTo>
                    <a:pt x="2611" y="4871"/>
                    <a:pt x="2579" y="4871"/>
                    <a:pt x="2579" y="4903"/>
                  </a:cubicBezTo>
                  <a:cubicBezTo>
                    <a:pt x="2548" y="4903"/>
                    <a:pt x="2548" y="4934"/>
                    <a:pt x="2516" y="4934"/>
                  </a:cubicBezTo>
                  <a:cubicBezTo>
                    <a:pt x="2516" y="4934"/>
                    <a:pt x="2452" y="4934"/>
                    <a:pt x="2452" y="4998"/>
                  </a:cubicBezTo>
                  <a:cubicBezTo>
                    <a:pt x="2420" y="5030"/>
                    <a:pt x="2357" y="5030"/>
                    <a:pt x="2293" y="5062"/>
                  </a:cubicBezTo>
                  <a:lnTo>
                    <a:pt x="2261" y="5062"/>
                  </a:lnTo>
                  <a:cubicBezTo>
                    <a:pt x="2197" y="5094"/>
                    <a:pt x="2102" y="5094"/>
                    <a:pt x="2038" y="5157"/>
                  </a:cubicBezTo>
                  <a:lnTo>
                    <a:pt x="1975" y="5157"/>
                  </a:lnTo>
                  <a:lnTo>
                    <a:pt x="1943" y="5157"/>
                  </a:lnTo>
                  <a:lnTo>
                    <a:pt x="1911" y="5157"/>
                  </a:lnTo>
                  <a:lnTo>
                    <a:pt x="1879" y="5157"/>
                  </a:lnTo>
                  <a:lnTo>
                    <a:pt x="1720" y="5157"/>
                  </a:lnTo>
                  <a:lnTo>
                    <a:pt x="1656" y="5157"/>
                  </a:lnTo>
                  <a:lnTo>
                    <a:pt x="1624" y="5157"/>
                  </a:lnTo>
                  <a:lnTo>
                    <a:pt x="1561" y="5157"/>
                  </a:lnTo>
                  <a:cubicBezTo>
                    <a:pt x="956" y="5094"/>
                    <a:pt x="287" y="4521"/>
                    <a:pt x="33" y="3279"/>
                  </a:cubicBezTo>
                  <a:cubicBezTo>
                    <a:pt x="1" y="3152"/>
                    <a:pt x="1" y="3024"/>
                    <a:pt x="1" y="2865"/>
                  </a:cubicBezTo>
                  <a:lnTo>
                    <a:pt x="1" y="2642"/>
                  </a:lnTo>
                  <a:cubicBezTo>
                    <a:pt x="1" y="2324"/>
                    <a:pt x="1" y="2006"/>
                    <a:pt x="33" y="1655"/>
                  </a:cubicBezTo>
                  <a:cubicBezTo>
                    <a:pt x="33" y="1528"/>
                    <a:pt x="65" y="1401"/>
                    <a:pt x="65" y="1337"/>
                  </a:cubicBezTo>
                  <a:lnTo>
                    <a:pt x="65" y="1273"/>
                  </a:lnTo>
                  <a:lnTo>
                    <a:pt x="65" y="1242"/>
                  </a:lnTo>
                  <a:lnTo>
                    <a:pt x="65" y="1210"/>
                  </a:lnTo>
                  <a:lnTo>
                    <a:pt x="65" y="1210"/>
                  </a:lnTo>
                  <a:cubicBezTo>
                    <a:pt x="65" y="1114"/>
                    <a:pt x="128" y="1051"/>
                    <a:pt x="128" y="955"/>
                  </a:cubicBezTo>
                  <a:cubicBezTo>
                    <a:pt x="128" y="891"/>
                    <a:pt x="128" y="860"/>
                    <a:pt x="160" y="796"/>
                  </a:cubicBezTo>
                  <a:lnTo>
                    <a:pt x="160" y="764"/>
                  </a:lnTo>
                  <a:cubicBezTo>
                    <a:pt x="160" y="637"/>
                    <a:pt x="192" y="573"/>
                    <a:pt x="192" y="478"/>
                  </a:cubicBezTo>
                  <a:cubicBezTo>
                    <a:pt x="192" y="446"/>
                    <a:pt x="192" y="414"/>
                    <a:pt x="224" y="382"/>
                  </a:cubicBezTo>
                  <a:cubicBezTo>
                    <a:pt x="224" y="318"/>
                    <a:pt x="287" y="255"/>
                    <a:pt x="287" y="223"/>
                  </a:cubicBezTo>
                  <a:lnTo>
                    <a:pt x="287" y="159"/>
                  </a:lnTo>
                  <a:lnTo>
                    <a:pt x="287" y="96"/>
                  </a:lnTo>
                  <a:lnTo>
                    <a:pt x="287" y="64"/>
                  </a:lnTo>
                  <a:lnTo>
                    <a:pt x="287" y="64"/>
                  </a:lnTo>
                  <a:lnTo>
                    <a:pt x="287" y="0"/>
                  </a:lnTo>
                  <a:lnTo>
                    <a:pt x="287" y="0"/>
                  </a:lnTo>
                  <a:lnTo>
                    <a:pt x="287" y="0"/>
                  </a:lnTo>
                  <a:lnTo>
                    <a:pt x="287" y="0"/>
                  </a:lnTo>
                  <a:lnTo>
                    <a:pt x="287" y="0"/>
                  </a:lnTo>
                  <a:lnTo>
                    <a:pt x="287" y="0"/>
                  </a:lnTo>
                  <a:lnTo>
                    <a:pt x="287" y="0"/>
                  </a:lnTo>
                  <a:lnTo>
                    <a:pt x="287" y="0"/>
                  </a:lnTo>
                  <a:lnTo>
                    <a:pt x="287" y="0"/>
                  </a:lnTo>
                  <a:lnTo>
                    <a:pt x="287" y="0"/>
                  </a:lnTo>
                  <a:lnTo>
                    <a:pt x="287" y="0"/>
                  </a:lnTo>
                  <a:lnTo>
                    <a:pt x="287" y="0"/>
                  </a:lnTo>
                  <a:lnTo>
                    <a:pt x="383" y="127"/>
                  </a:lnTo>
                  <a:lnTo>
                    <a:pt x="447" y="127"/>
                  </a:lnTo>
                  <a:cubicBezTo>
                    <a:pt x="478" y="159"/>
                    <a:pt x="510" y="159"/>
                    <a:pt x="510" y="223"/>
                  </a:cubicBezTo>
                  <a:lnTo>
                    <a:pt x="510" y="223"/>
                  </a:lnTo>
                  <a:cubicBezTo>
                    <a:pt x="542" y="223"/>
                    <a:pt x="542" y="255"/>
                    <a:pt x="606" y="255"/>
                  </a:cubicBezTo>
                  <a:lnTo>
                    <a:pt x="638" y="255"/>
                  </a:lnTo>
                  <a:lnTo>
                    <a:pt x="669" y="255"/>
                  </a:lnTo>
                  <a:cubicBezTo>
                    <a:pt x="701" y="255"/>
                    <a:pt x="765" y="287"/>
                    <a:pt x="797" y="287"/>
                  </a:cubicBezTo>
                  <a:lnTo>
                    <a:pt x="829" y="287"/>
                  </a:lnTo>
                  <a:lnTo>
                    <a:pt x="860" y="287"/>
                  </a:lnTo>
                  <a:lnTo>
                    <a:pt x="956" y="287"/>
                  </a:lnTo>
                  <a:lnTo>
                    <a:pt x="988" y="287"/>
                  </a:lnTo>
                  <a:lnTo>
                    <a:pt x="988" y="287"/>
                  </a:lnTo>
                  <a:lnTo>
                    <a:pt x="1020" y="287"/>
                  </a:lnTo>
                  <a:lnTo>
                    <a:pt x="1083" y="287"/>
                  </a:lnTo>
                  <a:lnTo>
                    <a:pt x="1083" y="287"/>
                  </a:lnTo>
                  <a:lnTo>
                    <a:pt x="1179" y="287"/>
                  </a:lnTo>
                  <a:lnTo>
                    <a:pt x="1306" y="287"/>
                  </a:lnTo>
                  <a:lnTo>
                    <a:pt x="1433" y="287"/>
                  </a:lnTo>
                  <a:cubicBezTo>
                    <a:pt x="1561" y="287"/>
                    <a:pt x="1656" y="255"/>
                    <a:pt x="1815" y="223"/>
                  </a:cubicBezTo>
                  <a:cubicBezTo>
                    <a:pt x="1879" y="223"/>
                    <a:pt x="1879" y="223"/>
                    <a:pt x="1911" y="159"/>
                  </a:cubicBezTo>
                  <a:lnTo>
                    <a:pt x="1975" y="159"/>
                  </a:lnTo>
                  <a:lnTo>
                    <a:pt x="1975"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cubicBezTo>
                    <a:pt x="2038" y="223"/>
                    <a:pt x="2038" y="287"/>
                    <a:pt x="1975" y="382"/>
                  </a:cubicBezTo>
                  <a:lnTo>
                    <a:pt x="1975" y="414"/>
                  </a:lnTo>
                  <a:lnTo>
                    <a:pt x="1975" y="414"/>
                  </a:lnTo>
                  <a:lnTo>
                    <a:pt x="1975" y="414"/>
                  </a:lnTo>
                  <a:lnTo>
                    <a:pt x="1975" y="414"/>
                  </a:lnTo>
                  <a:cubicBezTo>
                    <a:pt x="1975" y="446"/>
                    <a:pt x="2038" y="478"/>
                    <a:pt x="2070" y="478"/>
                  </a:cubicBezTo>
                  <a:lnTo>
                    <a:pt x="2102" y="478"/>
                  </a:lnTo>
                  <a:lnTo>
                    <a:pt x="2134" y="478"/>
                  </a:lnTo>
                  <a:lnTo>
                    <a:pt x="2770" y="573"/>
                  </a:lnTo>
                  <a:lnTo>
                    <a:pt x="3216" y="605"/>
                  </a:lnTo>
                  <a:lnTo>
                    <a:pt x="3471" y="637"/>
                  </a:lnTo>
                  <a:lnTo>
                    <a:pt x="3503" y="637"/>
                  </a:lnTo>
                  <a:lnTo>
                    <a:pt x="3503" y="637"/>
                  </a:lnTo>
                  <a:lnTo>
                    <a:pt x="3503" y="700"/>
                  </a:lnTo>
                  <a:lnTo>
                    <a:pt x="3503" y="732"/>
                  </a:lnTo>
                  <a:cubicBezTo>
                    <a:pt x="3503" y="732"/>
                    <a:pt x="3503" y="764"/>
                    <a:pt x="3471" y="764"/>
                  </a:cubicBezTo>
                  <a:cubicBezTo>
                    <a:pt x="3471" y="796"/>
                    <a:pt x="3407" y="796"/>
                    <a:pt x="3407" y="860"/>
                  </a:cubicBezTo>
                  <a:cubicBezTo>
                    <a:pt x="3407" y="860"/>
                    <a:pt x="3407" y="891"/>
                    <a:pt x="3375" y="891"/>
                  </a:cubicBezTo>
                  <a:cubicBezTo>
                    <a:pt x="3375" y="923"/>
                    <a:pt x="3344" y="923"/>
                    <a:pt x="3344" y="955"/>
                  </a:cubicBezTo>
                  <a:lnTo>
                    <a:pt x="3344" y="1019"/>
                  </a:lnTo>
                  <a:lnTo>
                    <a:pt x="3344" y="1051"/>
                  </a:lnTo>
                  <a:lnTo>
                    <a:pt x="3344" y="1051"/>
                  </a:lnTo>
                  <a:lnTo>
                    <a:pt x="3344" y="1082"/>
                  </a:lnTo>
                  <a:lnTo>
                    <a:pt x="3344" y="1178"/>
                  </a:lnTo>
                  <a:lnTo>
                    <a:pt x="3344" y="1178"/>
                  </a:lnTo>
                  <a:lnTo>
                    <a:pt x="3344" y="1337"/>
                  </a:lnTo>
                  <a:lnTo>
                    <a:pt x="3344" y="1369"/>
                  </a:lnTo>
                  <a:lnTo>
                    <a:pt x="3344" y="1401"/>
                  </a:lnTo>
                  <a:lnTo>
                    <a:pt x="3344" y="1433"/>
                  </a:lnTo>
                  <a:cubicBezTo>
                    <a:pt x="3344" y="1496"/>
                    <a:pt x="3375" y="1528"/>
                    <a:pt x="3375" y="1560"/>
                  </a:cubicBezTo>
                  <a:cubicBezTo>
                    <a:pt x="3375" y="1560"/>
                    <a:pt x="3375" y="1592"/>
                    <a:pt x="3407" y="1592"/>
                  </a:cubicBezTo>
                  <a:lnTo>
                    <a:pt x="3407" y="1655"/>
                  </a:lnTo>
                  <a:lnTo>
                    <a:pt x="3407" y="1655"/>
                  </a:lnTo>
                  <a:lnTo>
                    <a:pt x="3471" y="1687"/>
                  </a:lnTo>
                  <a:cubicBezTo>
                    <a:pt x="3471" y="1687"/>
                    <a:pt x="3471" y="1719"/>
                    <a:pt x="3503" y="1719"/>
                  </a:cubicBezTo>
                  <a:lnTo>
                    <a:pt x="3535" y="1751"/>
                  </a:lnTo>
                  <a:lnTo>
                    <a:pt x="3535" y="1751"/>
                  </a:lnTo>
                  <a:lnTo>
                    <a:pt x="3566" y="1815"/>
                  </a:lnTo>
                  <a:lnTo>
                    <a:pt x="3566" y="1815"/>
                  </a:lnTo>
                  <a:lnTo>
                    <a:pt x="3630" y="1815"/>
                  </a:lnTo>
                  <a:cubicBezTo>
                    <a:pt x="3662" y="1815"/>
                    <a:pt x="3662" y="1846"/>
                    <a:pt x="3662" y="1846"/>
                  </a:cubicBez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cubicBezTo>
                    <a:pt x="3662" y="1878"/>
                    <a:pt x="3694" y="1910"/>
                    <a:pt x="3694" y="1910"/>
                  </a:cubicBezTo>
                  <a:cubicBezTo>
                    <a:pt x="3694" y="1910"/>
                    <a:pt x="3694" y="1974"/>
                    <a:pt x="3757" y="1974"/>
                  </a:cubicBezTo>
                  <a:lnTo>
                    <a:pt x="3757" y="1974"/>
                  </a:lnTo>
                  <a:cubicBezTo>
                    <a:pt x="3757" y="1974"/>
                    <a:pt x="3757" y="2006"/>
                    <a:pt x="3789" y="2006"/>
                  </a:cubicBezTo>
                  <a:cubicBezTo>
                    <a:pt x="3789" y="2037"/>
                    <a:pt x="3821" y="2037"/>
                    <a:pt x="3821" y="2069"/>
                  </a:cubicBezTo>
                  <a:cubicBezTo>
                    <a:pt x="3821" y="2133"/>
                    <a:pt x="3853" y="2133"/>
                    <a:pt x="3853" y="2165"/>
                  </a:cubicBezTo>
                  <a:cubicBezTo>
                    <a:pt x="3917" y="2579"/>
                    <a:pt x="3980" y="2674"/>
                    <a:pt x="4108" y="277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2" name="Google Shape;3742;p60"/>
            <p:cNvSpPr/>
            <p:nvPr/>
          </p:nvSpPr>
          <p:spPr>
            <a:xfrm>
              <a:off x="5379212" y="317633"/>
              <a:ext cx="10820" cy="5410"/>
            </a:xfrm>
            <a:custGeom>
              <a:rect b="b" l="l" r="r" t="t"/>
              <a:pathLst>
                <a:path extrusionOk="0" h="319" w="638">
                  <a:moveTo>
                    <a:pt x="256" y="0"/>
                  </a:moveTo>
                  <a:cubicBezTo>
                    <a:pt x="65" y="0"/>
                    <a:pt x="1" y="128"/>
                    <a:pt x="1" y="191"/>
                  </a:cubicBezTo>
                  <a:cubicBezTo>
                    <a:pt x="1" y="287"/>
                    <a:pt x="128" y="319"/>
                    <a:pt x="319" y="319"/>
                  </a:cubicBezTo>
                  <a:cubicBezTo>
                    <a:pt x="542" y="319"/>
                    <a:pt x="638" y="191"/>
                    <a:pt x="638" y="191"/>
                  </a:cubicBezTo>
                  <a:cubicBezTo>
                    <a:pt x="638" y="191"/>
                    <a:pt x="447" y="0"/>
                    <a:pt x="25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3" name="Google Shape;3743;p60"/>
            <p:cNvSpPr/>
            <p:nvPr/>
          </p:nvSpPr>
          <p:spPr>
            <a:xfrm>
              <a:off x="5379212" y="317633"/>
              <a:ext cx="10278" cy="3256"/>
            </a:xfrm>
            <a:custGeom>
              <a:rect b="b" l="l" r="r" t="t"/>
              <a:pathLst>
                <a:path extrusionOk="0" h="192" w="606">
                  <a:moveTo>
                    <a:pt x="160" y="0"/>
                  </a:moveTo>
                  <a:cubicBezTo>
                    <a:pt x="160" y="0"/>
                    <a:pt x="128" y="0"/>
                    <a:pt x="96" y="32"/>
                  </a:cubicBezTo>
                  <a:cubicBezTo>
                    <a:pt x="65" y="96"/>
                    <a:pt x="1" y="128"/>
                    <a:pt x="1" y="191"/>
                  </a:cubicBezTo>
                  <a:cubicBezTo>
                    <a:pt x="33" y="128"/>
                    <a:pt x="96" y="64"/>
                    <a:pt x="128" y="32"/>
                  </a:cubicBezTo>
                  <a:cubicBezTo>
                    <a:pt x="128" y="0"/>
                    <a:pt x="160" y="0"/>
                    <a:pt x="224" y="0"/>
                  </a:cubicBezTo>
                  <a:close/>
                  <a:moveTo>
                    <a:pt x="287" y="0"/>
                  </a:moveTo>
                  <a:cubicBezTo>
                    <a:pt x="319" y="0"/>
                    <a:pt x="415" y="32"/>
                    <a:pt x="447" y="96"/>
                  </a:cubicBezTo>
                  <a:cubicBezTo>
                    <a:pt x="478" y="128"/>
                    <a:pt x="574" y="160"/>
                    <a:pt x="606" y="191"/>
                  </a:cubicBezTo>
                  <a:cubicBezTo>
                    <a:pt x="574" y="160"/>
                    <a:pt x="542" y="96"/>
                    <a:pt x="478" y="96"/>
                  </a:cubicBezTo>
                  <a:cubicBezTo>
                    <a:pt x="415" y="32"/>
                    <a:pt x="383" y="0"/>
                    <a:pt x="287" y="0"/>
                  </a:cubicBezTo>
                  <a:close/>
                </a:path>
              </a:pathLst>
            </a:custGeom>
            <a:solidFill>
              <a:srgbClr val="FFBFB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4" name="Google Shape;3744;p60"/>
            <p:cNvSpPr/>
            <p:nvPr/>
          </p:nvSpPr>
          <p:spPr>
            <a:xfrm>
              <a:off x="5374446" y="323569"/>
              <a:ext cx="70655" cy="41145"/>
            </a:xfrm>
            <a:custGeom>
              <a:rect b="b" l="l" r="r" t="t"/>
              <a:pathLst>
                <a:path extrusionOk="0" h="2426" w="4166">
                  <a:moveTo>
                    <a:pt x="4102" y="160"/>
                  </a:moveTo>
                  <a:cubicBezTo>
                    <a:pt x="4102" y="160"/>
                    <a:pt x="4092" y="160"/>
                    <a:pt x="4100" y="177"/>
                  </a:cubicBezTo>
                  <a:lnTo>
                    <a:pt x="4100" y="177"/>
                  </a:lnTo>
                  <a:cubicBezTo>
                    <a:pt x="4101" y="170"/>
                    <a:pt x="4102" y="164"/>
                    <a:pt x="4102" y="160"/>
                  </a:cubicBezTo>
                  <a:close/>
                  <a:moveTo>
                    <a:pt x="4100" y="177"/>
                  </a:moveTo>
                  <a:cubicBezTo>
                    <a:pt x="4097" y="196"/>
                    <a:pt x="4089" y="223"/>
                    <a:pt x="4080" y="255"/>
                  </a:cubicBezTo>
                  <a:lnTo>
                    <a:pt x="4166" y="255"/>
                  </a:lnTo>
                  <a:cubicBezTo>
                    <a:pt x="4124" y="214"/>
                    <a:pt x="4107" y="190"/>
                    <a:pt x="4100" y="177"/>
                  </a:cubicBezTo>
                  <a:close/>
                  <a:moveTo>
                    <a:pt x="3625" y="1"/>
                  </a:moveTo>
                  <a:lnTo>
                    <a:pt x="3561" y="96"/>
                  </a:lnTo>
                  <a:lnTo>
                    <a:pt x="3434" y="192"/>
                  </a:lnTo>
                  <a:cubicBezTo>
                    <a:pt x="3306" y="319"/>
                    <a:pt x="3147" y="446"/>
                    <a:pt x="2988" y="574"/>
                  </a:cubicBezTo>
                  <a:cubicBezTo>
                    <a:pt x="2785" y="703"/>
                    <a:pt x="2581" y="789"/>
                    <a:pt x="2422" y="789"/>
                  </a:cubicBezTo>
                  <a:cubicBezTo>
                    <a:pt x="2306" y="789"/>
                    <a:pt x="2214" y="744"/>
                    <a:pt x="2160" y="637"/>
                  </a:cubicBezTo>
                  <a:cubicBezTo>
                    <a:pt x="2001" y="287"/>
                    <a:pt x="1492" y="160"/>
                    <a:pt x="1173" y="96"/>
                  </a:cubicBezTo>
                  <a:cubicBezTo>
                    <a:pt x="1046" y="64"/>
                    <a:pt x="934" y="48"/>
                    <a:pt x="831" y="48"/>
                  </a:cubicBezTo>
                  <a:cubicBezTo>
                    <a:pt x="728" y="48"/>
                    <a:pt x="632" y="64"/>
                    <a:pt x="537" y="96"/>
                  </a:cubicBezTo>
                  <a:cubicBezTo>
                    <a:pt x="377" y="128"/>
                    <a:pt x="250" y="192"/>
                    <a:pt x="186" y="255"/>
                  </a:cubicBezTo>
                  <a:cubicBezTo>
                    <a:pt x="91" y="287"/>
                    <a:pt x="91" y="319"/>
                    <a:pt x="91" y="319"/>
                  </a:cubicBezTo>
                  <a:cubicBezTo>
                    <a:pt x="91" y="350"/>
                    <a:pt x="1" y="2425"/>
                    <a:pt x="1515" y="2425"/>
                  </a:cubicBezTo>
                  <a:cubicBezTo>
                    <a:pt x="1559" y="2425"/>
                    <a:pt x="1604" y="2424"/>
                    <a:pt x="1651" y="2420"/>
                  </a:cubicBezTo>
                  <a:cubicBezTo>
                    <a:pt x="1969" y="2356"/>
                    <a:pt x="2287" y="2229"/>
                    <a:pt x="2510" y="2102"/>
                  </a:cubicBezTo>
                  <a:cubicBezTo>
                    <a:pt x="2701" y="2006"/>
                    <a:pt x="2924" y="1879"/>
                    <a:pt x="3083" y="1720"/>
                  </a:cubicBezTo>
                  <a:cubicBezTo>
                    <a:pt x="3243" y="1560"/>
                    <a:pt x="3434" y="1369"/>
                    <a:pt x="3561" y="1210"/>
                  </a:cubicBezTo>
                  <a:cubicBezTo>
                    <a:pt x="3720" y="956"/>
                    <a:pt x="3879" y="765"/>
                    <a:pt x="3943" y="574"/>
                  </a:cubicBezTo>
                  <a:cubicBezTo>
                    <a:pt x="4007" y="478"/>
                    <a:pt x="4007" y="446"/>
                    <a:pt x="4038" y="383"/>
                  </a:cubicBezTo>
                  <a:cubicBezTo>
                    <a:pt x="4053" y="338"/>
                    <a:pt x="4068" y="293"/>
                    <a:pt x="4080" y="255"/>
                  </a:cubicBezTo>
                  <a:lnTo>
                    <a:pt x="3943" y="255"/>
                  </a:lnTo>
                  <a:cubicBezTo>
                    <a:pt x="3911" y="255"/>
                    <a:pt x="3879" y="192"/>
                    <a:pt x="3847" y="192"/>
                  </a:cubicBezTo>
                  <a:cubicBezTo>
                    <a:pt x="3752" y="160"/>
                    <a:pt x="3688" y="96"/>
                    <a:pt x="3625"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5" name="Google Shape;3745;p60"/>
            <p:cNvSpPr/>
            <p:nvPr/>
          </p:nvSpPr>
          <p:spPr>
            <a:xfrm>
              <a:off x="5383537" y="338155"/>
              <a:ext cx="15671" cy="3782"/>
            </a:xfrm>
            <a:custGeom>
              <a:rect b="b" l="l" r="r" t="t"/>
              <a:pathLst>
                <a:path extrusionOk="0" h="223" w="924">
                  <a:moveTo>
                    <a:pt x="924" y="0"/>
                  </a:moveTo>
                  <a:cubicBezTo>
                    <a:pt x="828" y="32"/>
                    <a:pt x="796" y="64"/>
                    <a:pt x="701" y="96"/>
                  </a:cubicBezTo>
                  <a:cubicBezTo>
                    <a:pt x="637" y="127"/>
                    <a:pt x="542" y="127"/>
                    <a:pt x="478" y="191"/>
                  </a:cubicBezTo>
                  <a:cubicBezTo>
                    <a:pt x="383" y="191"/>
                    <a:pt x="319" y="223"/>
                    <a:pt x="223" y="223"/>
                  </a:cubicBezTo>
                  <a:lnTo>
                    <a:pt x="128" y="223"/>
                  </a:lnTo>
                  <a:lnTo>
                    <a:pt x="1" y="223"/>
                  </a:lnTo>
                  <a:lnTo>
                    <a:pt x="223" y="223"/>
                  </a:lnTo>
                  <a:lnTo>
                    <a:pt x="351" y="223"/>
                  </a:lnTo>
                  <a:lnTo>
                    <a:pt x="478" y="223"/>
                  </a:lnTo>
                  <a:cubicBezTo>
                    <a:pt x="542" y="223"/>
                    <a:pt x="637" y="191"/>
                    <a:pt x="701" y="191"/>
                  </a:cubicBezTo>
                  <a:cubicBezTo>
                    <a:pt x="765" y="191"/>
                    <a:pt x="796" y="159"/>
                    <a:pt x="828" y="159"/>
                  </a:cubicBezTo>
                  <a:cubicBezTo>
                    <a:pt x="860" y="32"/>
                    <a:pt x="924" y="32"/>
                    <a:pt x="924" y="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6" name="Google Shape;3746;p60"/>
            <p:cNvSpPr/>
            <p:nvPr/>
          </p:nvSpPr>
          <p:spPr>
            <a:xfrm>
              <a:off x="5394884" y="297653"/>
              <a:ext cx="12974" cy="3799"/>
            </a:xfrm>
            <a:custGeom>
              <a:rect b="b" l="l" r="r" t="t"/>
              <a:pathLst>
                <a:path extrusionOk="0" h="224" w="765">
                  <a:moveTo>
                    <a:pt x="0" y="0"/>
                  </a:moveTo>
                  <a:lnTo>
                    <a:pt x="159" y="32"/>
                  </a:lnTo>
                  <a:cubicBezTo>
                    <a:pt x="170" y="32"/>
                    <a:pt x="181" y="33"/>
                    <a:pt x="192" y="33"/>
                  </a:cubicBezTo>
                  <a:lnTo>
                    <a:pt x="192" y="33"/>
                  </a:lnTo>
                  <a:cubicBezTo>
                    <a:pt x="192" y="33"/>
                    <a:pt x="192" y="33"/>
                    <a:pt x="191" y="32"/>
                  </a:cubicBezTo>
                  <a:cubicBezTo>
                    <a:pt x="159" y="32"/>
                    <a:pt x="96" y="0"/>
                    <a:pt x="32" y="0"/>
                  </a:cubicBezTo>
                  <a:close/>
                  <a:moveTo>
                    <a:pt x="192" y="33"/>
                  </a:moveTo>
                  <a:lnTo>
                    <a:pt x="192" y="33"/>
                  </a:lnTo>
                  <a:cubicBezTo>
                    <a:pt x="256" y="64"/>
                    <a:pt x="319" y="64"/>
                    <a:pt x="350" y="64"/>
                  </a:cubicBezTo>
                  <a:lnTo>
                    <a:pt x="509" y="64"/>
                  </a:lnTo>
                  <a:cubicBezTo>
                    <a:pt x="422" y="64"/>
                    <a:pt x="309" y="38"/>
                    <a:pt x="192" y="33"/>
                  </a:cubicBezTo>
                  <a:close/>
                  <a:moveTo>
                    <a:pt x="509" y="64"/>
                  </a:moveTo>
                  <a:cubicBezTo>
                    <a:pt x="522" y="76"/>
                    <a:pt x="538" y="84"/>
                    <a:pt x="556" y="90"/>
                  </a:cubicBezTo>
                  <a:lnTo>
                    <a:pt x="556" y="90"/>
                  </a:lnTo>
                  <a:cubicBezTo>
                    <a:pt x="543" y="82"/>
                    <a:pt x="527" y="73"/>
                    <a:pt x="509" y="64"/>
                  </a:cubicBezTo>
                  <a:close/>
                  <a:moveTo>
                    <a:pt x="556" y="90"/>
                  </a:moveTo>
                  <a:lnTo>
                    <a:pt x="556" y="90"/>
                  </a:lnTo>
                  <a:cubicBezTo>
                    <a:pt x="591" y="111"/>
                    <a:pt x="614" y="128"/>
                    <a:pt x="637" y="128"/>
                  </a:cubicBezTo>
                  <a:cubicBezTo>
                    <a:pt x="617" y="108"/>
                    <a:pt x="585" y="101"/>
                    <a:pt x="556" y="90"/>
                  </a:cubicBezTo>
                  <a:close/>
                  <a:moveTo>
                    <a:pt x="637" y="128"/>
                  </a:moveTo>
                  <a:cubicBezTo>
                    <a:pt x="669" y="192"/>
                    <a:pt x="701" y="223"/>
                    <a:pt x="764" y="223"/>
                  </a:cubicBezTo>
                  <a:cubicBezTo>
                    <a:pt x="701" y="191"/>
                    <a:pt x="669" y="191"/>
                    <a:pt x="637" y="12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7" name="Google Shape;3747;p60"/>
            <p:cNvSpPr/>
            <p:nvPr/>
          </p:nvSpPr>
          <p:spPr>
            <a:xfrm>
              <a:off x="5373276" y="296568"/>
              <a:ext cx="10820" cy="2188"/>
            </a:xfrm>
            <a:custGeom>
              <a:rect b="b" l="l" r="r" t="t"/>
              <a:pathLst>
                <a:path extrusionOk="0" h="129" w="638">
                  <a:moveTo>
                    <a:pt x="128" y="1"/>
                  </a:moveTo>
                  <a:lnTo>
                    <a:pt x="1" y="128"/>
                  </a:lnTo>
                  <a:cubicBezTo>
                    <a:pt x="96" y="96"/>
                    <a:pt x="128" y="96"/>
                    <a:pt x="160" y="64"/>
                  </a:cubicBezTo>
                  <a:lnTo>
                    <a:pt x="510" y="64"/>
                  </a:lnTo>
                  <a:cubicBezTo>
                    <a:pt x="574" y="64"/>
                    <a:pt x="606" y="1"/>
                    <a:pt x="637"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8" name="Google Shape;3748;p60"/>
            <p:cNvSpPr/>
            <p:nvPr/>
          </p:nvSpPr>
          <p:spPr>
            <a:xfrm>
              <a:off x="5391101" y="289546"/>
              <a:ext cx="24846" cy="8124"/>
            </a:xfrm>
            <a:custGeom>
              <a:rect b="b" l="l" r="r" t="t"/>
              <a:pathLst>
                <a:path extrusionOk="0" h="479" w="1465">
                  <a:moveTo>
                    <a:pt x="796" y="1"/>
                  </a:moveTo>
                  <a:lnTo>
                    <a:pt x="64" y="33"/>
                  </a:lnTo>
                  <a:cubicBezTo>
                    <a:pt x="32" y="33"/>
                    <a:pt x="0" y="65"/>
                    <a:pt x="0" y="96"/>
                  </a:cubicBezTo>
                  <a:cubicBezTo>
                    <a:pt x="0" y="160"/>
                    <a:pt x="32" y="192"/>
                    <a:pt x="64" y="192"/>
                  </a:cubicBezTo>
                  <a:lnTo>
                    <a:pt x="796" y="96"/>
                  </a:lnTo>
                  <a:cubicBezTo>
                    <a:pt x="828" y="96"/>
                    <a:pt x="892" y="96"/>
                    <a:pt x="955" y="160"/>
                  </a:cubicBezTo>
                  <a:cubicBezTo>
                    <a:pt x="987" y="160"/>
                    <a:pt x="1051" y="192"/>
                    <a:pt x="1114" y="224"/>
                  </a:cubicBezTo>
                  <a:cubicBezTo>
                    <a:pt x="1146" y="256"/>
                    <a:pt x="1210" y="319"/>
                    <a:pt x="1274" y="351"/>
                  </a:cubicBezTo>
                  <a:cubicBezTo>
                    <a:pt x="1337" y="383"/>
                    <a:pt x="1369" y="415"/>
                    <a:pt x="1433" y="478"/>
                  </a:cubicBezTo>
                  <a:lnTo>
                    <a:pt x="1465" y="478"/>
                  </a:lnTo>
                  <a:lnTo>
                    <a:pt x="1465" y="415"/>
                  </a:lnTo>
                  <a:cubicBezTo>
                    <a:pt x="1369" y="383"/>
                    <a:pt x="1337" y="351"/>
                    <a:pt x="1305" y="319"/>
                  </a:cubicBezTo>
                  <a:cubicBezTo>
                    <a:pt x="1274" y="256"/>
                    <a:pt x="1178" y="224"/>
                    <a:pt x="1146" y="192"/>
                  </a:cubicBezTo>
                  <a:cubicBezTo>
                    <a:pt x="1114" y="160"/>
                    <a:pt x="1051" y="96"/>
                    <a:pt x="987" y="65"/>
                  </a:cubicBezTo>
                  <a:cubicBezTo>
                    <a:pt x="892" y="33"/>
                    <a:pt x="860" y="1"/>
                    <a:pt x="7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9" name="Google Shape;3749;p60"/>
            <p:cNvSpPr/>
            <p:nvPr/>
          </p:nvSpPr>
          <p:spPr>
            <a:xfrm>
              <a:off x="5372733" y="290632"/>
              <a:ext cx="11906" cy="5410"/>
            </a:xfrm>
            <a:custGeom>
              <a:rect b="b" l="l" r="r" t="t"/>
              <a:pathLst>
                <a:path extrusionOk="0" h="319" w="702">
                  <a:moveTo>
                    <a:pt x="542" y="1"/>
                  </a:moveTo>
                  <a:lnTo>
                    <a:pt x="128" y="160"/>
                  </a:lnTo>
                  <a:lnTo>
                    <a:pt x="65" y="192"/>
                  </a:lnTo>
                  <a:lnTo>
                    <a:pt x="1" y="287"/>
                  </a:lnTo>
                  <a:lnTo>
                    <a:pt x="1" y="319"/>
                  </a:lnTo>
                  <a:lnTo>
                    <a:pt x="33" y="319"/>
                  </a:lnTo>
                  <a:cubicBezTo>
                    <a:pt x="65" y="319"/>
                    <a:pt x="65" y="287"/>
                    <a:pt x="128" y="287"/>
                  </a:cubicBezTo>
                  <a:cubicBezTo>
                    <a:pt x="160" y="287"/>
                    <a:pt x="160" y="223"/>
                    <a:pt x="192" y="223"/>
                  </a:cubicBezTo>
                  <a:lnTo>
                    <a:pt x="669" y="128"/>
                  </a:lnTo>
                  <a:cubicBezTo>
                    <a:pt x="701" y="96"/>
                    <a:pt x="701" y="32"/>
                    <a:pt x="638" y="32"/>
                  </a:cubicBezTo>
                  <a:cubicBezTo>
                    <a:pt x="638" y="1"/>
                    <a:pt x="606" y="1"/>
                    <a:pt x="54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0" name="Google Shape;3750;p60"/>
            <p:cNvSpPr/>
            <p:nvPr/>
          </p:nvSpPr>
          <p:spPr>
            <a:xfrm>
              <a:off x="5381383" y="300893"/>
              <a:ext cx="4325" cy="14060"/>
            </a:xfrm>
            <a:custGeom>
              <a:rect b="b" l="l" r="r" t="t"/>
              <a:pathLst>
                <a:path extrusionOk="0" h="829" w="255">
                  <a:moveTo>
                    <a:pt x="255" y="0"/>
                  </a:moveTo>
                  <a:cubicBezTo>
                    <a:pt x="255" y="64"/>
                    <a:pt x="255" y="191"/>
                    <a:pt x="191" y="287"/>
                  </a:cubicBezTo>
                  <a:cubicBezTo>
                    <a:pt x="159" y="351"/>
                    <a:pt x="159" y="478"/>
                    <a:pt x="128" y="542"/>
                  </a:cubicBezTo>
                  <a:cubicBezTo>
                    <a:pt x="96" y="669"/>
                    <a:pt x="32" y="765"/>
                    <a:pt x="0" y="828"/>
                  </a:cubicBezTo>
                  <a:lnTo>
                    <a:pt x="128" y="605"/>
                  </a:lnTo>
                  <a:cubicBezTo>
                    <a:pt x="159" y="510"/>
                    <a:pt x="159" y="382"/>
                    <a:pt x="191" y="319"/>
                  </a:cubicBezTo>
                  <a:cubicBezTo>
                    <a:pt x="255" y="223"/>
                    <a:pt x="255" y="128"/>
                    <a:pt x="255" y="32"/>
                  </a:cubicBezTo>
                  <a:lnTo>
                    <a:pt x="255"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1" name="Google Shape;3751;p60"/>
            <p:cNvSpPr/>
            <p:nvPr/>
          </p:nvSpPr>
          <p:spPr>
            <a:xfrm>
              <a:off x="5355467" y="269583"/>
              <a:ext cx="46436" cy="115006"/>
            </a:xfrm>
            <a:custGeom>
              <a:rect b="b" l="l" r="r" t="t"/>
              <a:pathLst>
                <a:path extrusionOk="0" h="6781" w="2738">
                  <a:moveTo>
                    <a:pt x="892" y="0"/>
                  </a:moveTo>
                  <a:cubicBezTo>
                    <a:pt x="605" y="446"/>
                    <a:pt x="414" y="923"/>
                    <a:pt x="255" y="1560"/>
                  </a:cubicBezTo>
                  <a:cubicBezTo>
                    <a:pt x="0" y="2515"/>
                    <a:pt x="860" y="5253"/>
                    <a:pt x="1369" y="6781"/>
                  </a:cubicBezTo>
                  <a:cubicBezTo>
                    <a:pt x="1496" y="6717"/>
                    <a:pt x="1560" y="6654"/>
                    <a:pt x="1656" y="6622"/>
                  </a:cubicBezTo>
                  <a:lnTo>
                    <a:pt x="1878" y="6494"/>
                  </a:lnTo>
                  <a:cubicBezTo>
                    <a:pt x="1974" y="6463"/>
                    <a:pt x="2006" y="6399"/>
                    <a:pt x="2101" y="6367"/>
                  </a:cubicBezTo>
                  <a:cubicBezTo>
                    <a:pt x="2197" y="6303"/>
                    <a:pt x="2356" y="6208"/>
                    <a:pt x="2451" y="6176"/>
                  </a:cubicBezTo>
                  <a:cubicBezTo>
                    <a:pt x="2515" y="6144"/>
                    <a:pt x="2547" y="6144"/>
                    <a:pt x="2611" y="6081"/>
                  </a:cubicBezTo>
                  <a:cubicBezTo>
                    <a:pt x="2642" y="6081"/>
                    <a:pt x="2642" y="6049"/>
                    <a:pt x="2674" y="6049"/>
                  </a:cubicBezTo>
                  <a:lnTo>
                    <a:pt x="2738" y="5635"/>
                  </a:lnTo>
                  <a:lnTo>
                    <a:pt x="2738" y="5635"/>
                  </a:lnTo>
                  <a:cubicBezTo>
                    <a:pt x="2714" y="5636"/>
                    <a:pt x="2691" y="5636"/>
                    <a:pt x="2668" y="5636"/>
                  </a:cubicBezTo>
                  <a:cubicBezTo>
                    <a:pt x="1085" y="5636"/>
                    <a:pt x="1178" y="3501"/>
                    <a:pt x="1146" y="3438"/>
                  </a:cubicBezTo>
                  <a:cubicBezTo>
                    <a:pt x="1146" y="3311"/>
                    <a:pt x="1083" y="3152"/>
                    <a:pt x="1083" y="3024"/>
                  </a:cubicBezTo>
                  <a:lnTo>
                    <a:pt x="1083" y="2802"/>
                  </a:lnTo>
                  <a:cubicBezTo>
                    <a:pt x="1083" y="2515"/>
                    <a:pt x="1083" y="2165"/>
                    <a:pt x="1146" y="1783"/>
                  </a:cubicBezTo>
                  <a:cubicBezTo>
                    <a:pt x="1146" y="1719"/>
                    <a:pt x="1178" y="1592"/>
                    <a:pt x="1178" y="1464"/>
                  </a:cubicBezTo>
                  <a:cubicBezTo>
                    <a:pt x="1146" y="1464"/>
                    <a:pt x="1146" y="1464"/>
                    <a:pt x="1083" y="1528"/>
                  </a:cubicBezTo>
                  <a:lnTo>
                    <a:pt x="1051" y="1528"/>
                  </a:lnTo>
                  <a:lnTo>
                    <a:pt x="1051" y="1464"/>
                  </a:lnTo>
                  <a:cubicBezTo>
                    <a:pt x="1051" y="1433"/>
                    <a:pt x="1083" y="1433"/>
                    <a:pt x="1146" y="1401"/>
                  </a:cubicBezTo>
                  <a:cubicBezTo>
                    <a:pt x="1083" y="1305"/>
                    <a:pt x="1083" y="1210"/>
                    <a:pt x="1051" y="1114"/>
                  </a:cubicBezTo>
                  <a:cubicBezTo>
                    <a:pt x="1019" y="923"/>
                    <a:pt x="987" y="764"/>
                    <a:pt x="923" y="605"/>
                  </a:cubicBezTo>
                  <a:cubicBezTo>
                    <a:pt x="892" y="446"/>
                    <a:pt x="892" y="318"/>
                    <a:pt x="892" y="191"/>
                  </a:cubicBezTo>
                  <a:lnTo>
                    <a:pt x="892" y="0"/>
                  </a:lnTo>
                  <a:close/>
                </a:path>
              </a:pathLst>
            </a:custGeom>
            <a:solidFill>
              <a:srgbClr val="5D253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2" name="Google Shape;3752;p60"/>
            <p:cNvSpPr/>
            <p:nvPr/>
          </p:nvSpPr>
          <p:spPr>
            <a:xfrm>
              <a:off x="5348446" y="223688"/>
              <a:ext cx="78847" cy="177639"/>
            </a:xfrm>
            <a:custGeom>
              <a:rect b="b" l="l" r="r" t="t"/>
              <a:pathLst>
                <a:path extrusionOk="0" h="10474" w="4649">
                  <a:moveTo>
                    <a:pt x="4648" y="0"/>
                  </a:moveTo>
                  <a:lnTo>
                    <a:pt x="4648" y="0"/>
                  </a:lnTo>
                  <a:cubicBezTo>
                    <a:pt x="1656" y="541"/>
                    <a:pt x="191" y="3566"/>
                    <a:pt x="128" y="5253"/>
                  </a:cubicBezTo>
                  <a:cubicBezTo>
                    <a:pt x="0" y="6208"/>
                    <a:pt x="796" y="8787"/>
                    <a:pt x="1019" y="9964"/>
                  </a:cubicBezTo>
                  <a:cubicBezTo>
                    <a:pt x="1051" y="10187"/>
                    <a:pt x="1115" y="10315"/>
                    <a:pt x="1115" y="10315"/>
                  </a:cubicBezTo>
                  <a:lnTo>
                    <a:pt x="2197" y="10474"/>
                  </a:lnTo>
                  <a:cubicBezTo>
                    <a:pt x="2197" y="10474"/>
                    <a:pt x="2038" y="10092"/>
                    <a:pt x="1815" y="9487"/>
                  </a:cubicBezTo>
                  <a:cubicBezTo>
                    <a:pt x="1306" y="7959"/>
                    <a:pt x="478" y="5221"/>
                    <a:pt x="701" y="4266"/>
                  </a:cubicBezTo>
                  <a:cubicBezTo>
                    <a:pt x="860" y="3629"/>
                    <a:pt x="1083" y="3152"/>
                    <a:pt x="1337" y="2706"/>
                  </a:cubicBezTo>
                  <a:cubicBezTo>
                    <a:pt x="1497" y="2483"/>
                    <a:pt x="1719" y="2229"/>
                    <a:pt x="1942" y="2006"/>
                  </a:cubicBezTo>
                  <a:cubicBezTo>
                    <a:pt x="2038" y="1878"/>
                    <a:pt x="2133" y="1783"/>
                    <a:pt x="2261" y="1687"/>
                  </a:cubicBezTo>
                  <a:lnTo>
                    <a:pt x="2292" y="1656"/>
                  </a:lnTo>
                  <a:cubicBezTo>
                    <a:pt x="2706" y="1273"/>
                    <a:pt x="3216" y="955"/>
                    <a:pt x="3852" y="541"/>
                  </a:cubicBezTo>
                  <a:cubicBezTo>
                    <a:pt x="4107" y="382"/>
                    <a:pt x="4362" y="223"/>
                    <a:pt x="4648" y="0"/>
                  </a:cubicBezTo>
                  <a:close/>
                </a:path>
              </a:pathLst>
            </a:custGeom>
            <a:solidFill>
              <a:srgbClr val="A867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3" name="Google Shape;3753;p60"/>
            <p:cNvSpPr/>
            <p:nvPr/>
          </p:nvSpPr>
          <p:spPr>
            <a:xfrm>
              <a:off x="5380297" y="223145"/>
              <a:ext cx="106373" cy="178182"/>
            </a:xfrm>
            <a:custGeom>
              <a:rect b="b" l="l" r="r" t="t"/>
              <a:pathLst>
                <a:path extrusionOk="0" h="10506" w="6272">
                  <a:moveTo>
                    <a:pt x="2738" y="0"/>
                  </a:moveTo>
                  <a:cubicBezTo>
                    <a:pt x="2738" y="0"/>
                    <a:pt x="1210" y="510"/>
                    <a:pt x="1" y="2006"/>
                  </a:cubicBezTo>
                  <a:cubicBezTo>
                    <a:pt x="1" y="2006"/>
                    <a:pt x="2006" y="2388"/>
                    <a:pt x="2929" y="3693"/>
                  </a:cubicBezTo>
                  <a:cubicBezTo>
                    <a:pt x="3184" y="4553"/>
                    <a:pt x="3120" y="5508"/>
                    <a:pt x="2961" y="6463"/>
                  </a:cubicBezTo>
                  <a:cubicBezTo>
                    <a:pt x="2613" y="8554"/>
                    <a:pt x="1602" y="10487"/>
                    <a:pt x="1530" y="10506"/>
                  </a:cubicBezTo>
                  <a:lnTo>
                    <a:pt x="1530" y="10506"/>
                  </a:lnTo>
                  <a:lnTo>
                    <a:pt x="6272" y="9869"/>
                  </a:lnTo>
                  <a:cubicBezTo>
                    <a:pt x="6272" y="9869"/>
                    <a:pt x="5285" y="7099"/>
                    <a:pt x="5572" y="5380"/>
                  </a:cubicBezTo>
                  <a:cubicBezTo>
                    <a:pt x="5922" y="3375"/>
                    <a:pt x="5826" y="796"/>
                    <a:pt x="2738" y="0"/>
                  </a:cubicBezTo>
                  <a:close/>
                  <a:moveTo>
                    <a:pt x="1530" y="10506"/>
                  </a:moveTo>
                  <a:lnTo>
                    <a:pt x="1529" y="10506"/>
                  </a:lnTo>
                  <a:cubicBezTo>
                    <a:pt x="1529" y="10506"/>
                    <a:pt x="1529" y="10506"/>
                    <a:pt x="1530" y="1050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4" name="Google Shape;3754;p60"/>
            <p:cNvSpPr/>
            <p:nvPr/>
          </p:nvSpPr>
          <p:spPr>
            <a:xfrm>
              <a:off x="5302008" y="417530"/>
              <a:ext cx="230554" cy="240086"/>
            </a:xfrm>
            <a:custGeom>
              <a:rect b="b" l="l" r="r" t="t"/>
              <a:pathLst>
                <a:path extrusionOk="0" h="14156" w="13594">
                  <a:moveTo>
                    <a:pt x="7222" y="1"/>
                  </a:moveTo>
                  <a:cubicBezTo>
                    <a:pt x="4163" y="1"/>
                    <a:pt x="1497" y="573"/>
                    <a:pt x="1497" y="573"/>
                  </a:cubicBezTo>
                  <a:cubicBezTo>
                    <a:pt x="1497" y="573"/>
                    <a:pt x="0" y="6494"/>
                    <a:pt x="1911" y="12925"/>
                  </a:cubicBezTo>
                  <a:cubicBezTo>
                    <a:pt x="2823" y="13848"/>
                    <a:pt x="4231" y="14156"/>
                    <a:pt x="5702" y="14156"/>
                  </a:cubicBezTo>
                  <a:cubicBezTo>
                    <a:pt x="8645" y="14156"/>
                    <a:pt x="11843" y="12925"/>
                    <a:pt x="11843" y="12925"/>
                  </a:cubicBezTo>
                  <a:cubicBezTo>
                    <a:pt x="11843" y="12925"/>
                    <a:pt x="13594" y="5539"/>
                    <a:pt x="12798" y="923"/>
                  </a:cubicBezTo>
                  <a:cubicBezTo>
                    <a:pt x="11146" y="218"/>
                    <a:pt x="9109" y="1"/>
                    <a:pt x="722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5" name="Google Shape;3755;p60"/>
            <p:cNvSpPr/>
            <p:nvPr/>
          </p:nvSpPr>
          <p:spPr>
            <a:xfrm>
              <a:off x="5324684" y="385662"/>
              <a:ext cx="194396" cy="98283"/>
            </a:xfrm>
            <a:custGeom>
              <a:rect b="b" l="l" r="r" t="t"/>
              <a:pathLst>
                <a:path extrusionOk="0" h="5795" w="11462">
                  <a:moveTo>
                    <a:pt x="2261" y="1"/>
                  </a:moveTo>
                  <a:cubicBezTo>
                    <a:pt x="2261" y="1"/>
                    <a:pt x="956" y="128"/>
                    <a:pt x="669" y="510"/>
                  </a:cubicBezTo>
                  <a:lnTo>
                    <a:pt x="414" y="924"/>
                  </a:lnTo>
                  <a:cubicBezTo>
                    <a:pt x="414" y="924"/>
                    <a:pt x="319" y="987"/>
                    <a:pt x="255" y="1115"/>
                  </a:cubicBezTo>
                  <a:cubicBezTo>
                    <a:pt x="128" y="1274"/>
                    <a:pt x="32" y="1465"/>
                    <a:pt x="1" y="1783"/>
                  </a:cubicBezTo>
                  <a:cubicBezTo>
                    <a:pt x="1" y="1942"/>
                    <a:pt x="32" y="2197"/>
                    <a:pt x="192" y="2484"/>
                  </a:cubicBezTo>
                  <a:cubicBezTo>
                    <a:pt x="351" y="2738"/>
                    <a:pt x="574" y="3025"/>
                    <a:pt x="892" y="3343"/>
                  </a:cubicBezTo>
                  <a:cubicBezTo>
                    <a:pt x="924" y="3343"/>
                    <a:pt x="956" y="3407"/>
                    <a:pt x="987" y="3439"/>
                  </a:cubicBezTo>
                  <a:cubicBezTo>
                    <a:pt x="1529" y="3948"/>
                    <a:pt x="2261" y="4521"/>
                    <a:pt x="3439" y="5030"/>
                  </a:cubicBezTo>
                  <a:cubicBezTo>
                    <a:pt x="3980" y="5253"/>
                    <a:pt x="4648" y="5540"/>
                    <a:pt x="5412" y="5794"/>
                  </a:cubicBezTo>
                  <a:cubicBezTo>
                    <a:pt x="6527" y="5030"/>
                    <a:pt x="7641" y="3948"/>
                    <a:pt x="8723" y="3280"/>
                  </a:cubicBezTo>
                  <a:cubicBezTo>
                    <a:pt x="9390" y="2871"/>
                    <a:pt x="10027" y="2593"/>
                    <a:pt x="10626" y="2593"/>
                  </a:cubicBezTo>
                  <a:cubicBezTo>
                    <a:pt x="10914" y="2593"/>
                    <a:pt x="11192" y="2657"/>
                    <a:pt x="11461" y="2802"/>
                  </a:cubicBezTo>
                  <a:cubicBezTo>
                    <a:pt x="11429" y="2547"/>
                    <a:pt x="11429" y="2229"/>
                    <a:pt x="11334" y="1879"/>
                  </a:cubicBezTo>
                  <a:cubicBezTo>
                    <a:pt x="11302" y="1751"/>
                    <a:pt x="11270" y="1688"/>
                    <a:pt x="11238" y="1592"/>
                  </a:cubicBezTo>
                  <a:cubicBezTo>
                    <a:pt x="11015" y="1147"/>
                    <a:pt x="10665" y="765"/>
                    <a:pt x="10029" y="478"/>
                  </a:cubicBezTo>
                  <a:cubicBezTo>
                    <a:pt x="9742" y="351"/>
                    <a:pt x="9424" y="287"/>
                    <a:pt x="9042" y="255"/>
                  </a:cubicBezTo>
                  <a:cubicBezTo>
                    <a:pt x="8816" y="232"/>
                    <a:pt x="8596" y="222"/>
                    <a:pt x="8379" y="222"/>
                  </a:cubicBezTo>
                  <a:cubicBezTo>
                    <a:pt x="7254" y="222"/>
                    <a:pt x="6222" y="485"/>
                    <a:pt x="4996" y="485"/>
                  </a:cubicBezTo>
                  <a:cubicBezTo>
                    <a:pt x="4195" y="485"/>
                    <a:pt x="3310" y="373"/>
                    <a:pt x="226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6" name="Google Shape;3756;p60"/>
            <p:cNvSpPr/>
            <p:nvPr/>
          </p:nvSpPr>
          <p:spPr>
            <a:xfrm>
              <a:off x="5362472" y="368141"/>
              <a:ext cx="131762" cy="25644"/>
            </a:xfrm>
            <a:custGeom>
              <a:rect b="b" l="l" r="r" t="t"/>
              <a:pathLst>
                <a:path extrusionOk="0" h="1512" w="7769">
                  <a:moveTo>
                    <a:pt x="3558" y="0"/>
                  </a:moveTo>
                  <a:cubicBezTo>
                    <a:pt x="1829" y="0"/>
                    <a:pt x="632" y="645"/>
                    <a:pt x="192" y="938"/>
                  </a:cubicBezTo>
                  <a:cubicBezTo>
                    <a:pt x="96" y="1002"/>
                    <a:pt x="1" y="1034"/>
                    <a:pt x="1" y="1034"/>
                  </a:cubicBezTo>
                  <a:cubicBezTo>
                    <a:pt x="1082" y="1401"/>
                    <a:pt x="1988" y="1512"/>
                    <a:pt x="2805" y="1512"/>
                  </a:cubicBezTo>
                  <a:cubicBezTo>
                    <a:pt x="4035" y="1512"/>
                    <a:pt x="5063" y="1262"/>
                    <a:pt x="6180" y="1262"/>
                  </a:cubicBezTo>
                  <a:cubicBezTo>
                    <a:pt x="6377" y="1262"/>
                    <a:pt x="6577" y="1270"/>
                    <a:pt x="6782" y="1288"/>
                  </a:cubicBezTo>
                  <a:cubicBezTo>
                    <a:pt x="7164" y="1320"/>
                    <a:pt x="7482" y="1416"/>
                    <a:pt x="7769" y="1511"/>
                  </a:cubicBezTo>
                  <a:cubicBezTo>
                    <a:pt x="7769" y="1479"/>
                    <a:pt x="7737" y="1416"/>
                    <a:pt x="7641" y="1288"/>
                  </a:cubicBezTo>
                  <a:cubicBezTo>
                    <a:pt x="7291" y="811"/>
                    <a:pt x="6145" y="142"/>
                    <a:pt x="4012" y="15"/>
                  </a:cubicBezTo>
                  <a:cubicBezTo>
                    <a:pt x="3857" y="5"/>
                    <a:pt x="3705" y="0"/>
                    <a:pt x="3558"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7" name="Google Shape;3757;p60"/>
            <p:cNvSpPr/>
            <p:nvPr/>
          </p:nvSpPr>
          <p:spPr>
            <a:xfrm>
              <a:off x="5324684" y="404556"/>
              <a:ext cx="194396" cy="79390"/>
            </a:xfrm>
            <a:custGeom>
              <a:rect b="b" l="l" r="r" t="t"/>
              <a:pathLst>
                <a:path extrusionOk="0" h="4681" w="11462">
                  <a:moveTo>
                    <a:pt x="255" y="1"/>
                  </a:moveTo>
                  <a:cubicBezTo>
                    <a:pt x="128" y="160"/>
                    <a:pt x="32" y="351"/>
                    <a:pt x="1" y="669"/>
                  </a:cubicBezTo>
                  <a:cubicBezTo>
                    <a:pt x="1" y="828"/>
                    <a:pt x="32" y="1083"/>
                    <a:pt x="192" y="1370"/>
                  </a:cubicBezTo>
                  <a:cubicBezTo>
                    <a:pt x="351" y="1624"/>
                    <a:pt x="574" y="1911"/>
                    <a:pt x="892" y="2229"/>
                  </a:cubicBezTo>
                  <a:cubicBezTo>
                    <a:pt x="924" y="2229"/>
                    <a:pt x="956" y="2293"/>
                    <a:pt x="987" y="2325"/>
                  </a:cubicBezTo>
                  <a:cubicBezTo>
                    <a:pt x="1529" y="2834"/>
                    <a:pt x="2261" y="3407"/>
                    <a:pt x="3439" y="3916"/>
                  </a:cubicBezTo>
                  <a:cubicBezTo>
                    <a:pt x="3980" y="4139"/>
                    <a:pt x="4648" y="4426"/>
                    <a:pt x="5412" y="4680"/>
                  </a:cubicBezTo>
                  <a:cubicBezTo>
                    <a:pt x="6527" y="3916"/>
                    <a:pt x="7641" y="2834"/>
                    <a:pt x="8723" y="2166"/>
                  </a:cubicBezTo>
                  <a:cubicBezTo>
                    <a:pt x="9390" y="1757"/>
                    <a:pt x="10027" y="1479"/>
                    <a:pt x="10626" y="1479"/>
                  </a:cubicBezTo>
                  <a:cubicBezTo>
                    <a:pt x="10914" y="1479"/>
                    <a:pt x="11192" y="1543"/>
                    <a:pt x="11461" y="1688"/>
                  </a:cubicBezTo>
                  <a:cubicBezTo>
                    <a:pt x="11429" y="1433"/>
                    <a:pt x="11429" y="1115"/>
                    <a:pt x="11302" y="797"/>
                  </a:cubicBezTo>
                  <a:cubicBezTo>
                    <a:pt x="9201" y="828"/>
                    <a:pt x="7291" y="1688"/>
                    <a:pt x="5412" y="4330"/>
                  </a:cubicBezTo>
                  <a:cubicBezTo>
                    <a:pt x="2006" y="2739"/>
                    <a:pt x="605" y="606"/>
                    <a:pt x="255"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8" name="Google Shape;3758;p60"/>
            <p:cNvSpPr/>
            <p:nvPr/>
          </p:nvSpPr>
          <p:spPr>
            <a:xfrm>
              <a:off x="5284182" y="632031"/>
              <a:ext cx="301837" cy="581898"/>
            </a:xfrm>
            <a:custGeom>
              <a:rect b="b" l="l" r="r" t="t"/>
              <a:pathLst>
                <a:path extrusionOk="0" h="34310" w="17797">
                  <a:moveTo>
                    <a:pt x="8561" y="1"/>
                  </a:moveTo>
                  <a:cubicBezTo>
                    <a:pt x="8139" y="1"/>
                    <a:pt x="7724" y="9"/>
                    <a:pt x="7323" y="23"/>
                  </a:cubicBezTo>
                  <a:cubicBezTo>
                    <a:pt x="4904" y="55"/>
                    <a:pt x="2962" y="341"/>
                    <a:pt x="2962" y="341"/>
                  </a:cubicBezTo>
                  <a:cubicBezTo>
                    <a:pt x="2962" y="341"/>
                    <a:pt x="2962" y="373"/>
                    <a:pt x="2898" y="532"/>
                  </a:cubicBezTo>
                  <a:cubicBezTo>
                    <a:pt x="2548" y="2347"/>
                    <a:pt x="1" y="17723"/>
                    <a:pt x="2102" y="34309"/>
                  </a:cubicBezTo>
                  <a:cubicBezTo>
                    <a:pt x="4168" y="34283"/>
                    <a:pt x="5804" y="33935"/>
                    <a:pt x="7223" y="33935"/>
                  </a:cubicBezTo>
                  <a:cubicBezTo>
                    <a:pt x="7531" y="33935"/>
                    <a:pt x="7829" y="33951"/>
                    <a:pt x="8119" y="33991"/>
                  </a:cubicBezTo>
                  <a:cubicBezTo>
                    <a:pt x="9239" y="34144"/>
                    <a:pt x="10158" y="34225"/>
                    <a:pt x="11041" y="34225"/>
                  </a:cubicBezTo>
                  <a:cubicBezTo>
                    <a:pt x="12918" y="34225"/>
                    <a:pt x="14636" y="33858"/>
                    <a:pt x="17797" y="33036"/>
                  </a:cubicBezTo>
                  <a:cubicBezTo>
                    <a:pt x="17064" y="19028"/>
                    <a:pt x="16109" y="8491"/>
                    <a:pt x="13181" y="1010"/>
                  </a:cubicBezTo>
                  <a:cubicBezTo>
                    <a:pt x="13085" y="819"/>
                    <a:pt x="12990" y="564"/>
                    <a:pt x="12894" y="341"/>
                  </a:cubicBezTo>
                  <a:cubicBezTo>
                    <a:pt x="11561" y="95"/>
                    <a:pt x="10018" y="1"/>
                    <a:pt x="856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9" name="Google Shape;3759;p60"/>
            <p:cNvSpPr/>
            <p:nvPr/>
          </p:nvSpPr>
          <p:spPr>
            <a:xfrm>
              <a:off x="5362472" y="384050"/>
              <a:ext cx="131762" cy="9735"/>
            </a:xfrm>
            <a:custGeom>
              <a:rect b="b" l="l" r="r" t="t"/>
              <a:pathLst>
                <a:path extrusionOk="0" h="574" w="7769">
                  <a:moveTo>
                    <a:pt x="192" y="0"/>
                  </a:moveTo>
                  <a:cubicBezTo>
                    <a:pt x="96" y="64"/>
                    <a:pt x="1" y="96"/>
                    <a:pt x="1" y="96"/>
                  </a:cubicBezTo>
                  <a:cubicBezTo>
                    <a:pt x="1082" y="463"/>
                    <a:pt x="1988" y="574"/>
                    <a:pt x="2805" y="574"/>
                  </a:cubicBezTo>
                  <a:cubicBezTo>
                    <a:pt x="4035" y="574"/>
                    <a:pt x="5063" y="324"/>
                    <a:pt x="6180" y="324"/>
                  </a:cubicBezTo>
                  <a:cubicBezTo>
                    <a:pt x="6377" y="324"/>
                    <a:pt x="6577" y="332"/>
                    <a:pt x="6782" y="350"/>
                  </a:cubicBezTo>
                  <a:cubicBezTo>
                    <a:pt x="7164" y="382"/>
                    <a:pt x="7482" y="478"/>
                    <a:pt x="7769" y="573"/>
                  </a:cubicBezTo>
                  <a:cubicBezTo>
                    <a:pt x="7769" y="541"/>
                    <a:pt x="7737" y="478"/>
                    <a:pt x="7641" y="382"/>
                  </a:cubicBezTo>
                  <a:cubicBezTo>
                    <a:pt x="7419" y="255"/>
                    <a:pt x="7100" y="223"/>
                    <a:pt x="6782" y="191"/>
                  </a:cubicBezTo>
                  <a:cubicBezTo>
                    <a:pt x="6571" y="172"/>
                    <a:pt x="6364" y="163"/>
                    <a:pt x="6160" y="163"/>
                  </a:cubicBezTo>
                  <a:cubicBezTo>
                    <a:pt x="5056" y="163"/>
                    <a:pt x="4027" y="404"/>
                    <a:pt x="2802" y="404"/>
                  </a:cubicBezTo>
                  <a:cubicBezTo>
                    <a:pt x="2032" y="404"/>
                    <a:pt x="1185" y="309"/>
                    <a:pt x="192" y="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0" name="Google Shape;3760;p60"/>
            <p:cNvSpPr/>
            <p:nvPr/>
          </p:nvSpPr>
          <p:spPr>
            <a:xfrm>
              <a:off x="5372207" y="631166"/>
              <a:ext cx="215969" cy="594804"/>
            </a:xfrm>
            <a:custGeom>
              <a:rect b="b" l="l" r="r" t="t"/>
              <a:pathLst>
                <a:path extrusionOk="0" h="35071" w="12734">
                  <a:moveTo>
                    <a:pt x="3165" y="1"/>
                  </a:moveTo>
                  <a:cubicBezTo>
                    <a:pt x="2814" y="1"/>
                    <a:pt x="2468" y="4"/>
                    <a:pt x="2133" y="10"/>
                  </a:cubicBezTo>
                  <a:cubicBezTo>
                    <a:pt x="2133" y="10"/>
                    <a:pt x="2101" y="297"/>
                    <a:pt x="2069" y="743"/>
                  </a:cubicBezTo>
                  <a:cubicBezTo>
                    <a:pt x="1687" y="4435"/>
                    <a:pt x="0" y="23250"/>
                    <a:pt x="2929" y="34042"/>
                  </a:cubicBezTo>
                  <a:cubicBezTo>
                    <a:pt x="4944" y="34782"/>
                    <a:pt x="6893" y="35071"/>
                    <a:pt x="8476" y="35071"/>
                  </a:cubicBezTo>
                  <a:cubicBezTo>
                    <a:pt x="9342" y="35071"/>
                    <a:pt x="10099" y="34984"/>
                    <a:pt x="10697" y="34838"/>
                  </a:cubicBezTo>
                  <a:cubicBezTo>
                    <a:pt x="11174" y="34710"/>
                    <a:pt x="11556" y="34551"/>
                    <a:pt x="11811" y="34360"/>
                  </a:cubicBezTo>
                  <a:cubicBezTo>
                    <a:pt x="11620" y="28439"/>
                    <a:pt x="12734" y="9529"/>
                    <a:pt x="8118" y="1029"/>
                  </a:cubicBezTo>
                  <a:cubicBezTo>
                    <a:pt x="8118" y="965"/>
                    <a:pt x="8054" y="902"/>
                    <a:pt x="8022" y="870"/>
                  </a:cubicBezTo>
                  <a:cubicBezTo>
                    <a:pt x="7991" y="774"/>
                    <a:pt x="7895" y="647"/>
                    <a:pt x="7863" y="583"/>
                  </a:cubicBezTo>
                  <a:cubicBezTo>
                    <a:pt x="7800" y="488"/>
                    <a:pt x="7736" y="424"/>
                    <a:pt x="7704" y="329"/>
                  </a:cubicBezTo>
                  <a:cubicBezTo>
                    <a:pt x="6308" y="70"/>
                    <a:pt x="4682" y="1"/>
                    <a:pt x="3165"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1" name="Google Shape;3761;p60"/>
            <p:cNvSpPr/>
            <p:nvPr/>
          </p:nvSpPr>
          <p:spPr>
            <a:xfrm>
              <a:off x="5264745" y="426163"/>
              <a:ext cx="164699" cy="615411"/>
            </a:xfrm>
            <a:custGeom>
              <a:rect b="b" l="l" r="r" t="t"/>
              <a:pathLst>
                <a:path extrusionOk="0" h="36286" w="9711">
                  <a:moveTo>
                    <a:pt x="3726" y="0"/>
                  </a:moveTo>
                  <a:cubicBezTo>
                    <a:pt x="3535" y="319"/>
                    <a:pt x="3375" y="669"/>
                    <a:pt x="3184" y="1083"/>
                  </a:cubicBezTo>
                  <a:cubicBezTo>
                    <a:pt x="1815" y="4075"/>
                    <a:pt x="1020" y="9646"/>
                    <a:pt x="606" y="15440"/>
                  </a:cubicBezTo>
                  <a:cubicBezTo>
                    <a:pt x="542" y="16077"/>
                    <a:pt x="510" y="16682"/>
                    <a:pt x="478" y="17286"/>
                  </a:cubicBezTo>
                  <a:cubicBezTo>
                    <a:pt x="65" y="23335"/>
                    <a:pt x="1" y="29384"/>
                    <a:pt x="1" y="32790"/>
                  </a:cubicBezTo>
                  <a:cubicBezTo>
                    <a:pt x="33" y="34573"/>
                    <a:pt x="33" y="35655"/>
                    <a:pt x="33" y="35655"/>
                  </a:cubicBezTo>
                  <a:cubicBezTo>
                    <a:pt x="33" y="35655"/>
                    <a:pt x="701" y="36005"/>
                    <a:pt x="1784" y="36165"/>
                  </a:cubicBezTo>
                  <a:cubicBezTo>
                    <a:pt x="2181" y="36237"/>
                    <a:pt x="2637" y="36286"/>
                    <a:pt x="3137" y="36286"/>
                  </a:cubicBezTo>
                  <a:cubicBezTo>
                    <a:pt x="4402" y="36286"/>
                    <a:pt x="5949" y="35972"/>
                    <a:pt x="7546" y="34923"/>
                  </a:cubicBezTo>
                  <a:cubicBezTo>
                    <a:pt x="8278" y="34445"/>
                    <a:pt x="8978" y="33841"/>
                    <a:pt x="9711" y="33045"/>
                  </a:cubicBezTo>
                  <a:cubicBezTo>
                    <a:pt x="7609" y="29193"/>
                    <a:pt x="6368" y="21871"/>
                    <a:pt x="5731" y="15408"/>
                  </a:cubicBezTo>
                  <a:cubicBezTo>
                    <a:pt x="5604" y="14549"/>
                    <a:pt x="5540" y="13689"/>
                    <a:pt x="5445" y="12893"/>
                  </a:cubicBezTo>
                  <a:cubicBezTo>
                    <a:pt x="5413" y="12670"/>
                    <a:pt x="5413" y="12479"/>
                    <a:pt x="5381" y="12225"/>
                  </a:cubicBezTo>
                  <a:cubicBezTo>
                    <a:pt x="5317" y="11843"/>
                    <a:pt x="5285" y="11461"/>
                    <a:pt x="5254" y="11079"/>
                  </a:cubicBezTo>
                  <a:cubicBezTo>
                    <a:pt x="5222" y="10824"/>
                    <a:pt x="5222" y="10633"/>
                    <a:pt x="5158" y="10378"/>
                  </a:cubicBezTo>
                  <a:cubicBezTo>
                    <a:pt x="4744" y="5571"/>
                    <a:pt x="4585" y="2388"/>
                    <a:pt x="4521" y="955"/>
                  </a:cubicBezTo>
                  <a:cubicBezTo>
                    <a:pt x="4490" y="955"/>
                    <a:pt x="4458" y="923"/>
                    <a:pt x="4426" y="892"/>
                  </a:cubicBezTo>
                  <a:cubicBezTo>
                    <a:pt x="4108" y="573"/>
                    <a:pt x="3853" y="255"/>
                    <a:pt x="37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2" name="Google Shape;3762;p60"/>
            <p:cNvSpPr/>
            <p:nvPr/>
          </p:nvSpPr>
          <p:spPr>
            <a:xfrm>
              <a:off x="5294443" y="1019003"/>
              <a:ext cx="135002" cy="101658"/>
            </a:xfrm>
            <a:custGeom>
              <a:rect b="b" l="l" r="r" t="t"/>
              <a:pathLst>
                <a:path extrusionOk="0" h="5994" w="7960">
                  <a:moveTo>
                    <a:pt x="5763" y="1"/>
                  </a:moveTo>
                  <a:cubicBezTo>
                    <a:pt x="4115" y="1060"/>
                    <a:pt x="2537" y="1371"/>
                    <a:pt x="1247" y="1371"/>
                  </a:cubicBezTo>
                  <a:cubicBezTo>
                    <a:pt x="793" y="1371"/>
                    <a:pt x="374" y="1332"/>
                    <a:pt x="1" y="1274"/>
                  </a:cubicBezTo>
                  <a:lnTo>
                    <a:pt x="1" y="1274"/>
                  </a:lnTo>
                  <a:cubicBezTo>
                    <a:pt x="128" y="3057"/>
                    <a:pt x="319" y="4808"/>
                    <a:pt x="542" y="5795"/>
                  </a:cubicBezTo>
                  <a:cubicBezTo>
                    <a:pt x="1050" y="5936"/>
                    <a:pt x="1611" y="5994"/>
                    <a:pt x="2190" y="5994"/>
                  </a:cubicBezTo>
                  <a:cubicBezTo>
                    <a:pt x="4878" y="5994"/>
                    <a:pt x="7960" y="4744"/>
                    <a:pt x="7960" y="4744"/>
                  </a:cubicBezTo>
                  <a:cubicBezTo>
                    <a:pt x="7960" y="4744"/>
                    <a:pt x="6654" y="2357"/>
                    <a:pt x="576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3" name="Google Shape;3763;p60"/>
            <p:cNvSpPr/>
            <p:nvPr/>
          </p:nvSpPr>
          <p:spPr>
            <a:xfrm>
              <a:off x="5354382" y="631166"/>
              <a:ext cx="155506" cy="17995"/>
            </a:xfrm>
            <a:custGeom>
              <a:rect b="b" l="l" r="r" t="t"/>
              <a:pathLst>
                <a:path extrusionOk="0" h="1061" w="9169">
                  <a:moveTo>
                    <a:pt x="4216" y="1"/>
                  </a:moveTo>
                  <a:cubicBezTo>
                    <a:pt x="3865" y="1"/>
                    <a:pt x="3519" y="4"/>
                    <a:pt x="3184" y="10"/>
                  </a:cubicBezTo>
                  <a:cubicBezTo>
                    <a:pt x="1911" y="74"/>
                    <a:pt x="796" y="138"/>
                    <a:pt x="0" y="233"/>
                  </a:cubicBezTo>
                  <a:cubicBezTo>
                    <a:pt x="32" y="424"/>
                    <a:pt x="32" y="647"/>
                    <a:pt x="64" y="902"/>
                  </a:cubicBezTo>
                  <a:cubicBezTo>
                    <a:pt x="765" y="806"/>
                    <a:pt x="1815" y="743"/>
                    <a:pt x="3088" y="711"/>
                  </a:cubicBezTo>
                  <a:lnTo>
                    <a:pt x="3789" y="711"/>
                  </a:lnTo>
                  <a:cubicBezTo>
                    <a:pt x="4100" y="693"/>
                    <a:pt x="4424" y="685"/>
                    <a:pt x="4755" y="685"/>
                  </a:cubicBezTo>
                  <a:cubicBezTo>
                    <a:pt x="5612" y="685"/>
                    <a:pt x="6523" y="737"/>
                    <a:pt x="7418" y="806"/>
                  </a:cubicBezTo>
                  <a:cubicBezTo>
                    <a:pt x="7959" y="870"/>
                    <a:pt x="8532" y="934"/>
                    <a:pt x="9042" y="1029"/>
                  </a:cubicBezTo>
                  <a:cubicBezTo>
                    <a:pt x="9073" y="1061"/>
                    <a:pt x="9105" y="1061"/>
                    <a:pt x="9169" y="1061"/>
                  </a:cubicBezTo>
                  <a:cubicBezTo>
                    <a:pt x="9073" y="902"/>
                    <a:pt x="9010" y="774"/>
                    <a:pt x="8914" y="583"/>
                  </a:cubicBezTo>
                  <a:cubicBezTo>
                    <a:pt x="8819" y="488"/>
                    <a:pt x="8787" y="424"/>
                    <a:pt x="8755" y="329"/>
                  </a:cubicBezTo>
                  <a:cubicBezTo>
                    <a:pt x="7359" y="70"/>
                    <a:pt x="5733" y="1"/>
                    <a:pt x="4216"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4" name="Google Shape;3764;p60"/>
            <p:cNvSpPr/>
            <p:nvPr/>
          </p:nvSpPr>
          <p:spPr>
            <a:xfrm>
              <a:off x="5291204" y="368040"/>
              <a:ext cx="186831" cy="877731"/>
            </a:xfrm>
            <a:custGeom>
              <a:rect b="b" l="l" r="r" t="t"/>
              <a:pathLst>
                <a:path extrusionOk="0" h="51753" w="11016">
                  <a:moveTo>
                    <a:pt x="3037" y="1"/>
                  </a:moveTo>
                  <a:cubicBezTo>
                    <a:pt x="2928" y="1"/>
                    <a:pt x="2818" y="7"/>
                    <a:pt x="2707" y="21"/>
                  </a:cubicBezTo>
                  <a:cubicBezTo>
                    <a:pt x="1147" y="180"/>
                    <a:pt x="1" y="1613"/>
                    <a:pt x="160" y="3172"/>
                  </a:cubicBezTo>
                  <a:lnTo>
                    <a:pt x="383" y="5465"/>
                  </a:lnTo>
                  <a:cubicBezTo>
                    <a:pt x="410" y="5681"/>
                    <a:pt x="575" y="5829"/>
                    <a:pt x="742" y="5829"/>
                  </a:cubicBezTo>
                  <a:cubicBezTo>
                    <a:pt x="771" y="5829"/>
                    <a:pt x="800" y="5824"/>
                    <a:pt x="828" y="5815"/>
                  </a:cubicBezTo>
                  <a:cubicBezTo>
                    <a:pt x="1051" y="5783"/>
                    <a:pt x="1211" y="5592"/>
                    <a:pt x="1179" y="5401"/>
                  </a:cubicBezTo>
                  <a:lnTo>
                    <a:pt x="956" y="3077"/>
                  </a:lnTo>
                  <a:cubicBezTo>
                    <a:pt x="828" y="1931"/>
                    <a:pt x="1656" y="944"/>
                    <a:pt x="2770" y="817"/>
                  </a:cubicBezTo>
                  <a:cubicBezTo>
                    <a:pt x="2818" y="814"/>
                    <a:pt x="2866" y="813"/>
                    <a:pt x="2913" y="813"/>
                  </a:cubicBezTo>
                  <a:cubicBezTo>
                    <a:pt x="3433" y="813"/>
                    <a:pt x="3922" y="973"/>
                    <a:pt x="4330" y="1294"/>
                  </a:cubicBezTo>
                  <a:cubicBezTo>
                    <a:pt x="4808" y="1644"/>
                    <a:pt x="5094" y="2154"/>
                    <a:pt x="5126" y="2727"/>
                  </a:cubicBezTo>
                  <a:lnTo>
                    <a:pt x="6304" y="14315"/>
                  </a:lnTo>
                  <a:lnTo>
                    <a:pt x="6368" y="14506"/>
                  </a:lnTo>
                  <a:lnTo>
                    <a:pt x="6400" y="14951"/>
                  </a:lnTo>
                  <a:lnTo>
                    <a:pt x="6527" y="16257"/>
                  </a:lnTo>
                  <a:lnTo>
                    <a:pt x="10188" y="51402"/>
                  </a:lnTo>
                  <a:cubicBezTo>
                    <a:pt x="10220" y="51593"/>
                    <a:pt x="10379" y="51752"/>
                    <a:pt x="10570" y="51752"/>
                  </a:cubicBezTo>
                  <a:lnTo>
                    <a:pt x="10602" y="51752"/>
                  </a:lnTo>
                  <a:cubicBezTo>
                    <a:pt x="10856" y="51752"/>
                    <a:pt x="11016" y="51561"/>
                    <a:pt x="10984" y="51243"/>
                  </a:cubicBezTo>
                  <a:lnTo>
                    <a:pt x="7259" y="15620"/>
                  </a:lnTo>
                  <a:lnTo>
                    <a:pt x="7195" y="14729"/>
                  </a:lnTo>
                  <a:lnTo>
                    <a:pt x="5922" y="2599"/>
                  </a:lnTo>
                  <a:cubicBezTo>
                    <a:pt x="5827" y="1835"/>
                    <a:pt x="5445" y="1135"/>
                    <a:pt x="4840" y="658"/>
                  </a:cubicBezTo>
                  <a:cubicBezTo>
                    <a:pt x="4319" y="247"/>
                    <a:pt x="3705" y="1"/>
                    <a:pt x="30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5" name="Google Shape;3765;p60"/>
            <p:cNvSpPr/>
            <p:nvPr/>
          </p:nvSpPr>
          <p:spPr>
            <a:xfrm>
              <a:off x="5467220" y="431065"/>
              <a:ext cx="111241" cy="137105"/>
            </a:xfrm>
            <a:custGeom>
              <a:rect b="b" l="l" r="r" t="t"/>
              <a:pathLst>
                <a:path extrusionOk="0" h="8084" w="6559">
                  <a:moveTo>
                    <a:pt x="2273" y="1"/>
                  </a:moveTo>
                  <a:cubicBezTo>
                    <a:pt x="1660" y="1"/>
                    <a:pt x="1005" y="274"/>
                    <a:pt x="351" y="666"/>
                  </a:cubicBezTo>
                  <a:cubicBezTo>
                    <a:pt x="192" y="953"/>
                    <a:pt x="65" y="1271"/>
                    <a:pt x="33" y="1589"/>
                  </a:cubicBezTo>
                  <a:cubicBezTo>
                    <a:pt x="1" y="2067"/>
                    <a:pt x="33" y="2544"/>
                    <a:pt x="128" y="2990"/>
                  </a:cubicBezTo>
                  <a:cubicBezTo>
                    <a:pt x="160" y="3181"/>
                    <a:pt x="224" y="3436"/>
                    <a:pt x="319" y="3627"/>
                  </a:cubicBezTo>
                  <a:cubicBezTo>
                    <a:pt x="319" y="3691"/>
                    <a:pt x="351" y="3786"/>
                    <a:pt x="383" y="3850"/>
                  </a:cubicBezTo>
                  <a:cubicBezTo>
                    <a:pt x="447" y="3882"/>
                    <a:pt x="447" y="3945"/>
                    <a:pt x="478" y="3977"/>
                  </a:cubicBezTo>
                  <a:cubicBezTo>
                    <a:pt x="510" y="4104"/>
                    <a:pt x="606" y="4232"/>
                    <a:pt x="669" y="4327"/>
                  </a:cubicBezTo>
                  <a:lnTo>
                    <a:pt x="1020" y="4932"/>
                  </a:lnTo>
                  <a:lnTo>
                    <a:pt x="1402" y="5537"/>
                  </a:lnTo>
                  <a:lnTo>
                    <a:pt x="1975" y="6524"/>
                  </a:lnTo>
                  <a:lnTo>
                    <a:pt x="2771" y="7829"/>
                  </a:lnTo>
                  <a:lnTo>
                    <a:pt x="3025" y="7829"/>
                  </a:lnTo>
                  <a:lnTo>
                    <a:pt x="5413" y="7988"/>
                  </a:lnTo>
                  <a:lnTo>
                    <a:pt x="6559" y="8084"/>
                  </a:lnTo>
                  <a:cubicBezTo>
                    <a:pt x="6368" y="7638"/>
                    <a:pt x="6209" y="7192"/>
                    <a:pt x="6081" y="6938"/>
                  </a:cubicBezTo>
                  <a:cubicBezTo>
                    <a:pt x="5668" y="5983"/>
                    <a:pt x="5413" y="5219"/>
                    <a:pt x="5158" y="4550"/>
                  </a:cubicBezTo>
                  <a:cubicBezTo>
                    <a:pt x="5031" y="4136"/>
                    <a:pt x="4935" y="3786"/>
                    <a:pt x="4808" y="3468"/>
                  </a:cubicBezTo>
                  <a:cubicBezTo>
                    <a:pt x="4235" y="1876"/>
                    <a:pt x="3980" y="1112"/>
                    <a:pt x="3089" y="189"/>
                  </a:cubicBezTo>
                  <a:cubicBezTo>
                    <a:pt x="2828" y="58"/>
                    <a:pt x="2555" y="1"/>
                    <a:pt x="227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6" name="Google Shape;3766;p60"/>
            <p:cNvSpPr/>
            <p:nvPr/>
          </p:nvSpPr>
          <p:spPr>
            <a:xfrm>
              <a:off x="5439693" y="520108"/>
              <a:ext cx="13517" cy="86937"/>
            </a:xfrm>
            <a:custGeom>
              <a:rect b="b" l="l" r="r" t="t"/>
              <a:pathLst>
                <a:path extrusionOk="0" h="5126" w="797">
                  <a:moveTo>
                    <a:pt x="319" y="0"/>
                  </a:moveTo>
                  <a:cubicBezTo>
                    <a:pt x="255" y="0"/>
                    <a:pt x="223" y="32"/>
                    <a:pt x="191" y="64"/>
                  </a:cubicBezTo>
                  <a:cubicBezTo>
                    <a:pt x="96" y="160"/>
                    <a:pt x="64" y="351"/>
                    <a:pt x="32" y="637"/>
                  </a:cubicBezTo>
                  <a:cubicBezTo>
                    <a:pt x="0" y="828"/>
                    <a:pt x="0" y="1083"/>
                    <a:pt x="0" y="1369"/>
                  </a:cubicBezTo>
                  <a:cubicBezTo>
                    <a:pt x="0" y="1528"/>
                    <a:pt x="32" y="1656"/>
                    <a:pt x="32" y="1847"/>
                  </a:cubicBezTo>
                  <a:cubicBezTo>
                    <a:pt x="32" y="2070"/>
                    <a:pt x="64" y="2324"/>
                    <a:pt x="96" y="2579"/>
                  </a:cubicBezTo>
                  <a:cubicBezTo>
                    <a:pt x="319" y="3821"/>
                    <a:pt x="223" y="4585"/>
                    <a:pt x="255" y="4903"/>
                  </a:cubicBezTo>
                  <a:cubicBezTo>
                    <a:pt x="255" y="5062"/>
                    <a:pt x="319" y="5126"/>
                    <a:pt x="382" y="5126"/>
                  </a:cubicBezTo>
                  <a:cubicBezTo>
                    <a:pt x="637" y="5126"/>
                    <a:pt x="796" y="4298"/>
                    <a:pt x="796" y="2515"/>
                  </a:cubicBezTo>
                  <a:cubicBezTo>
                    <a:pt x="796" y="2356"/>
                    <a:pt x="796" y="2165"/>
                    <a:pt x="733" y="2038"/>
                  </a:cubicBezTo>
                  <a:lnTo>
                    <a:pt x="733" y="1815"/>
                  </a:lnTo>
                  <a:cubicBezTo>
                    <a:pt x="733" y="1433"/>
                    <a:pt x="701" y="1115"/>
                    <a:pt x="669" y="828"/>
                  </a:cubicBezTo>
                  <a:cubicBezTo>
                    <a:pt x="605" y="573"/>
                    <a:pt x="573" y="351"/>
                    <a:pt x="510" y="191"/>
                  </a:cubicBezTo>
                  <a:cubicBezTo>
                    <a:pt x="478" y="128"/>
                    <a:pt x="414" y="64"/>
                    <a:pt x="382" y="32"/>
                  </a:cubicBezTo>
                  <a:cubicBezTo>
                    <a:pt x="351" y="0"/>
                    <a:pt x="351" y="0"/>
                    <a:pt x="319"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7" name="Google Shape;3767;p60"/>
            <p:cNvSpPr/>
            <p:nvPr/>
          </p:nvSpPr>
          <p:spPr>
            <a:xfrm>
              <a:off x="5391101" y="506607"/>
              <a:ext cx="62108" cy="44825"/>
            </a:xfrm>
            <a:custGeom>
              <a:rect b="b" l="l" r="r" t="t"/>
              <a:pathLst>
                <a:path extrusionOk="0" h="2643" w="3662">
                  <a:moveTo>
                    <a:pt x="3661" y="2643"/>
                  </a:moveTo>
                  <a:lnTo>
                    <a:pt x="3088" y="2324"/>
                  </a:lnTo>
                  <a:lnTo>
                    <a:pt x="2865" y="2165"/>
                  </a:lnTo>
                  <a:lnTo>
                    <a:pt x="1783" y="1560"/>
                  </a:lnTo>
                  <a:lnTo>
                    <a:pt x="1019" y="1624"/>
                  </a:lnTo>
                  <a:lnTo>
                    <a:pt x="128" y="1720"/>
                  </a:lnTo>
                  <a:lnTo>
                    <a:pt x="96" y="1465"/>
                  </a:lnTo>
                  <a:lnTo>
                    <a:pt x="0" y="351"/>
                  </a:lnTo>
                  <a:lnTo>
                    <a:pt x="0" y="192"/>
                  </a:lnTo>
                  <a:cubicBezTo>
                    <a:pt x="701" y="1"/>
                    <a:pt x="1465" y="96"/>
                    <a:pt x="2101" y="446"/>
                  </a:cubicBezTo>
                  <a:lnTo>
                    <a:pt x="2292" y="574"/>
                  </a:lnTo>
                  <a:lnTo>
                    <a:pt x="2993" y="796"/>
                  </a:lnTo>
                  <a:lnTo>
                    <a:pt x="3088" y="828"/>
                  </a:lnTo>
                  <a:lnTo>
                    <a:pt x="3120" y="828"/>
                  </a:lnTo>
                  <a:lnTo>
                    <a:pt x="3438" y="956"/>
                  </a:lnTo>
                  <a:cubicBezTo>
                    <a:pt x="3534" y="1115"/>
                    <a:pt x="3566" y="1306"/>
                    <a:pt x="3598" y="1592"/>
                  </a:cubicBezTo>
                  <a:lnTo>
                    <a:pt x="3598" y="1720"/>
                  </a:lnTo>
                  <a:lnTo>
                    <a:pt x="3598" y="1815"/>
                  </a:lnTo>
                  <a:lnTo>
                    <a:pt x="3598" y="1879"/>
                  </a:lnTo>
                  <a:lnTo>
                    <a:pt x="3598" y="1974"/>
                  </a:lnTo>
                  <a:lnTo>
                    <a:pt x="3598" y="2070"/>
                  </a:lnTo>
                  <a:lnTo>
                    <a:pt x="3598" y="2229"/>
                  </a:lnTo>
                  <a:lnTo>
                    <a:pt x="3598" y="2293"/>
                  </a:lnTo>
                  <a:lnTo>
                    <a:pt x="3598" y="2356"/>
                  </a:lnTo>
                  <a:lnTo>
                    <a:pt x="3598" y="2515"/>
                  </a:lnTo>
                  <a:cubicBezTo>
                    <a:pt x="3661" y="2547"/>
                    <a:pt x="3661" y="2579"/>
                    <a:pt x="3661" y="264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8" name="Google Shape;3768;p60"/>
            <p:cNvSpPr/>
            <p:nvPr/>
          </p:nvSpPr>
          <p:spPr>
            <a:xfrm>
              <a:off x="5377601" y="509847"/>
              <a:ext cx="17299" cy="28086"/>
            </a:xfrm>
            <a:custGeom>
              <a:rect b="b" l="l" r="r" t="t"/>
              <a:pathLst>
                <a:path extrusionOk="0" h="1656" w="1020">
                  <a:moveTo>
                    <a:pt x="892" y="1"/>
                  </a:moveTo>
                  <a:lnTo>
                    <a:pt x="32" y="796"/>
                  </a:lnTo>
                  <a:cubicBezTo>
                    <a:pt x="0" y="796"/>
                    <a:pt x="0" y="860"/>
                    <a:pt x="0" y="892"/>
                  </a:cubicBezTo>
                  <a:cubicBezTo>
                    <a:pt x="0" y="924"/>
                    <a:pt x="32" y="956"/>
                    <a:pt x="64" y="956"/>
                  </a:cubicBezTo>
                  <a:lnTo>
                    <a:pt x="96" y="956"/>
                  </a:lnTo>
                  <a:lnTo>
                    <a:pt x="637" y="701"/>
                  </a:lnTo>
                  <a:lnTo>
                    <a:pt x="637" y="701"/>
                  </a:lnTo>
                  <a:lnTo>
                    <a:pt x="128" y="1115"/>
                  </a:lnTo>
                  <a:cubicBezTo>
                    <a:pt x="96" y="1115"/>
                    <a:pt x="96" y="1178"/>
                    <a:pt x="96" y="1210"/>
                  </a:cubicBezTo>
                  <a:cubicBezTo>
                    <a:pt x="96" y="1242"/>
                    <a:pt x="128" y="1242"/>
                    <a:pt x="191" y="1242"/>
                  </a:cubicBezTo>
                  <a:lnTo>
                    <a:pt x="223" y="1242"/>
                  </a:lnTo>
                  <a:lnTo>
                    <a:pt x="796" y="956"/>
                  </a:lnTo>
                  <a:lnTo>
                    <a:pt x="255" y="1401"/>
                  </a:lnTo>
                  <a:cubicBezTo>
                    <a:pt x="223" y="1433"/>
                    <a:pt x="223" y="1497"/>
                    <a:pt x="255" y="1529"/>
                  </a:cubicBezTo>
                  <a:cubicBezTo>
                    <a:pt x="255" y="1560"/>
                    <a:pt x="255" y="1560"/>
                    <a:pt x="319" y="1560"/>
                  </a:cubicBezTo>
                  <a:lnTo>
                    <a:pt x="382" y="1560"/>
                  </a:lnTo>
                  <a:cubicBezTo>
                    <a:pt x="414" y="1592"/>
                    <a:pt x="478" y="1656"/>
                    <a:pt x="542" y="1656"/>
                  </a:cubicBezTo>
                  <a:lnTo>
                    <a:pt x="573" y="1656"/>
                  </a:lnTo>
                  <a:lnTo>
                    <a:pt x="701" y="1592"/>
                  </a:lnTo>
                  <a:lnTo>
                    <a:pt x="987" y="1529"/>
                  </a:lnTo>
                  <a:lnTo>
                    <a:pt x="1019" y="1274"/>
                  </a:lnTo>
                  <a:lnTo>
                    <a:pt x="892" y="160"/>
                  </a:lnTo>
                  <a:lnTo>
                    <a:pt x="892"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9" name="Google Shape;3769;p60"/>
            <p:cNvSpPr/>
            <p:nvPr/>
          </p:nvSpPr>
          <p:spPr>
            <a:xfrm>
              <a:off x="5446715" y="520108"/>
              <a:ext cx="131745" cy="94382"/>
            </a:xfrm>
            <a:custGeom>
              <a:rect b="b" l="l" r="r" t="t"/>
              <a:pathLst>
                <a:path extrusionOk="0" h="5565" w="7768">
                  <a:moveTo>
                    <a:pt x="0" y="0"/>
                  </a:moveTo>
                  <a:cubicBezTo>
                    <a:pt x="96" y="0"/>
                    <a:pt x="128" y="96"/>
                    <a:pt x="191" y="191"/>
                  </a:cubicBezTo>
                  <a:cubicBezTo>
                    <a:pt x="287" y="319"/>
                    <a:pt x="319" y="573"/>
                    <a:pt x="350" y="828"/>
                  </a:cubicBezTo>
                  <a:cubicBezTo>
                    <a:pt x="414" y="924"/>
                    <a:pt x="414" y="987"/>
                    <a:pt x="414" y="1083"/>
                  </a:cubicBezTo>
                  <a:cubicBezTo>
                    <a:pt x="414" y="1306"/>
                    <a:pt x="446" y="1560"/>
                    <a:pt x="446" y="1847"/>
                  </a:cubicBezTo>
                  <a:lnTo>
                    <a:pt x="446" y="2038"/>
                  </a:lnTo>
                  <a:lnTo>
                    <a:pt x="446" y="2515"/>
                  </a:lnTo>
                  <a:cubicBezTo>
                    <a:pt x="446" y="3152"/>
                    <a:pt x="446" y="3630"/>
                    <a:pt x="414" y="4012"/>
                  </a:cubicBezTo>
                  <a:cubicBezTo>
                    <a:pt x="319" y="4776"/>
                    <a:pt x="191" y="5126"/>
                    <a:pt x="32" y="5126"/>
                  </a:cubicBezTo>
                  <a:cubicBezTo>
                    <a:pt x="32" y="5126"/>
                    <a:pt x="255" y="5189"/>
                    <a:pt x="541" y="5221"/>
                  </a:cubicBezTo>
                  <a:cubicBezTo>
                    <a:pt x="573" y="5221"/>
                    <a:pt x="605" y="5253"/>
                    <a:pt x="701" y="5253"/>
                  </a:cubicBezTo>
                  <a:cubicBezTo>
                    <a:pt x="955" y="5285"/>
                    <a:pt x="1337" y="5381"/>
                    <a:pt x="1719" y="5412"/>
                  </a:cubicBezTo>
                  <a:cubicBezTo>
                    <a:pt x="2372" y="5506"/>
                    <a:pt x="3093" y="5565"/>
                    <a:pt x="3694" y="5565"/>
                  </a:cubicBezTo>
                  <a:cubicBezTo>
                    <a:pt x="3915" y="5565"/>
                    <a:pt x="4119" y="5557"/>
                    <a:pt x="4298" y="5540"/>
                  </a:cubicBezTo>
                  <a:cubicBezTo>
                    <a:pt x="5826" y="5412"/>
                    <a:pt x="6654" y="5189"/>
                    <a:pt x="7131" y="4807"/>
                  </a:cubicBezTo>
                  <a:cubicBezTo>
                    <a:pt x="7481" y="4553"/>
                    <a:pt x="7641" y="4139"/>
                    <a:pt x="7736" y="3630"/>
                  </a:cubicBezTo>
                  <a:cubicBezTo>
                    <a:pt x="7736" y="3470"/>
                    <a:pt x="7768" y="3311"/>
                    <a:pt x="7768" y="3152"/>
                  </a:cubicBezTo>
                  <a:lnTo>
                    <a:pt x="7768" y="2834"/>
                  </a:lnTo>
                  <a:cubicBezTo>
                    <a:pt x="6845" y="2165"/>
                    <a:pt x="6017" y="1847"/>
                    <a:pt x="5348" y="1592"/>
                  </a:cubicBezTo>
                  <a:cubicBezTo>
                    <a:pt x="5157" y="1560"/>
                    <a:pt x="4903" y="1497"/>
                    <a:pt x="4712" y="1465"/>
                  </a:cubicBezTo>
                  <a:lnTo>
                    <a:pt x="3279" y="1242"/>
                  </a:lnTo>
                  <a:cubicBezTo>
                    <a:pt x="2993" y="1210"/>
                    <a:pt x="2770" y="1115"/>
                    <a:pt x="2483" y="1051"/>
                  </a:cubicBezTo>
                  <a:lnTo>
                    <a:pt x="2420" y="1051"/>
                  </a:lnTo>
                  <a:cubicBezTo>
                    <a:pt x="2038" y="924"/>
                    <a:pt x="1592" y="733"/>
                    <a:pt x="1146" y="414"/>
                  </a:cubicBezTo>
                  <a:cubicBezTo>
                    <a:pt x="923" y="255"/>
                    <a:pt x="669" y="160"/>
                    <a:pt x="510" y="96"/>
                  </a:cubicBezTo>
                  <a:cubicBezTo>
                    <a:pt x="255" y="0"/>
                    <a:pt x="96" y="0"/>
                    <a:pt x="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0" name="Google Shape;3770;p60"/>
            <p:cNvSpPr/>
            <p:nvPr/>
          </p:nvSpPr>
          <p:spPr>
            <a:xfrm>
              <a:off x="5525005" y="489324"/>
              <a:ext cx="53458" cy="78847"/>
            </a:xfrm>
            <a:custGeom>
              <a:rect b="b" l="l" r="r" t="t"/>
              <a:pathLst>
                <a:path extrusionOk="0" h="4649" w="3152">
                  <a:moveTo>
                    <a:pt x="1369" y="1"/>
                  </a:moveTo>
                  <a:cubicBezTo>
                    <a:pt x="1401" y="160"/>
                    <a:pt x="2229" y="2802"/>
                    <a:pt x="2706" y="4076"/>
                  </a:cubicBezTo>
                  <a:cubicBezTo>
                    <a:pt x="1749" y="3403"/>
                    <a:pt x="561" y="3340"/>
                    <a:pt x="149" y="3340"/>
                  </a:cubicBezTo>
                  <a:cubicBezTo>
                    <a:pt x="54" y="3340"/>
                    <a:pt x="0" y="3343"/>
                    <a:pt x="0" y="3343"/>
                  </a:cubicBezTo>
                  <a:cubicBezTo>
                    <a:pt x="955" y="3471"/>
                    <a:pt x="1974" y="3757"/>
                    <a:pt x="3152" y="4649"/>
                  </a:cubicBezTo>
                  <a:cubicBezTo>
                    <a:pt x="2961" y="4203"/>
                    <a:pt x="2802" y="3757"/>
                    <a:pt x="2643" y="3439"/>
                  </a:cubicBezTo>
                  <a:cubicBezTo>
                    <a:pt x="2229" y="2484"/>
                    <a:pt x="1974" y="1752"/>
                    <a:pt x="1719" y="1051"/>
                  </a:cubicBezTo>
                  <a:cubicBezTo>
                    <a:pt x="1592" y="669"/>
                    <a:pt x="1497" y="319"/>
                    <a:pt x="1369"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1" name="Google Shape;3771;p60"/>
            <p:cNvSpPr/>
            <p:nvPr/>
          </p:nvSpPr>
          <p:spPr>
            <a:xfrm>
              <a:off x="5444544" y="520651"/>
              <a:ext cx="19962" cy="88565"/>
            </a:xfrm>
            <a:custGeom>
              <a:rect b="b" l="l" r="r" t="t"/>
              <a:pathLst>
                <a:path extrusionOk="0" h="5222" w="1177">
                  <a:moveTo>
                    <a:pt x="1" y="0"/>
                  </a:moveTo>
                  <a:cubicBezTo>
                    <a:pt x="96" y="0"/>
                    <a:pt x="128" y="96"/>
                    <a:pt x="224" y="223"/>
                  </a:cubicBezTo>
                  <a:cubicBezTo>
                    <a:pt x="287" y="319"/>
                    <a:pt x="319" y="573"/>
                    <a:pt x="383" y="860"/>
                  </a:cubicBezTo>
                  <a:cubicBezTo>
                    <a:pt x="415" y="923"/>
                    <a:pt x="415" y="1019"/>
                    <a:pt x="415" y="1083"/>
                  </a:cubicBezTo>
                  <a:cubicBezTo>
                    <a:pt x="415" y="1337"/>
                    <a:pt x="447" y="1560"/>
                    <a:pt x="447" y="1847"/>
                  </a:cubicBezTo>
                  <a:lnTo>
                    <a:pt x="447" y="2038"/>
                  </a:lnTo>
                  <a:lnTo>
                    <a:pt x="447" y="2070"/>
                  </a:lnTo>
                  <a:lnTo>
                    <a:pt x="447" y="2515"/>
                  </a:lnTo>
                  <a:cubicBezTo>
                    <a:pt x="447" y="3152"/>
                    <a:pt x="447" y="3629"/>
                    <a:pt x="415" y="4043"/>
                  </a:cubicBezTo>
                  <a:cubicBezTo>
                    <a:pt x="319" y="4775"/>
                    <a:pt x="224" y="5157"/>
                    <a:pt x="65" y="5157"/>
                  </a:cubicBezTo>
                  <a:cubicBezTo>
                    <a:pt x="65" y="5157"/>
                    <a:pt x="256" y="5189"/>
                    <a:pt x="542" y="5221"/>
                  </a:cubicBezTo>
                  <a:lnTo>
                    <a:pt x="733" y="5221"/>
                  </a:lnTo>
                  <a:cubicBezTo>
                    <a:pt x="860" y="4935"/>
                    <a:pt x="924" y="4553"/>
                    <a:pt x="988" y="4075"/>
                  </a:cubicBezTo>
                  <a:cubicBezTo>
                    <a:pt x="1051" y="3598"/>
                    <a:pt x="1051" y="2993"/>
                    <a:pt x="1083" y="2356"/>
                  </a:cubicBezTo>
                  <a:cubicBezTo>
                    <a:pt x="1177" y="950"/>
                    <a:pt x="596" y="127"/>
                    <a:pt x="544" y="127"/>
                  </a:cubicBezTo>
                  <a:cubicBezTo>
                    <a:pt x="543" y="127"/>
                    <a:pt x="543" y="127"/>
                    <a:pt x="542" y="128"/>
                  </a:cubicBezTo>
                  <a:cubicBezTo>
                    <a:pt x="478" y="96"/>
                    <a:pt x="478" y="96"/>
                    <a:pt x="447" y="96"/>
                  </a:cubicBezTo>
                  <a:cubicBezTo>
                    <a:pt x="224" y="0"/>
                    <a:pt x="65" y="0"/>
                    <a:pt x="1" y="0"/>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2" name="Google Shape;3772;p60"/>
            <p:cNvSpPr/>
            <p:nvPr/>
          </p:nvSpPr>
          <p:spPr>
            <a:xfrm>
              <a:off x="5330077" y="399162"/>
              <a:ext cx="43214" cy="52932"/>
            </a:xfrm>
            <a:custGeom>
              <a:rect b="b" l="l" r="r" t="t"/>
              <a:pathLst>
                <a:path extrusionOk="0" h="3121" w="2548">
                  <a:moveTo>
                    <a:pt x="96" y="0"/>
                  </a:moveTo>
                  <a:cubicBezTo>
                    <a:pt x="33" y="0"/>
                    <a:pt x="1" y="64"/>
                    <a:pt x="1" y="96"/>
                  </a:cubicBezTo>
                  <a:cubicBezTo>
                    <a:pt x="1" y="255"/>
                    <a:pt x="33" y="446"/>
                    <a:pt x="96" y="605"/>
                  </a:cubicBezTo>
                  <a:cubicBezTo>
                    <a:pt x="128" y="796"/>
                    <a:pt x="160" y="955"/>
                    <a:pt x="256" y="1115"/>
                  </a:cubicBezTo>
                  <a:cubicBezTo>
                    <a:pt x="351" y="1433"/>
                    <a:pt x="542" y="1719"/>
                    <a:pt x="797" y="2006"/>
                  </a:cubicBezTo>
                  <a:cubicBezTo>
                    <a:pt x="860" y="2133"/>
                    <a:pt x="1051" y="2229"/>
                    <a:pt x="1147" y="2356"/>
                  </a:cubicBezTo>
                  <a:cubicBezTo>
                    <a:pt x="1211" y="2388"/>
                    <a:pt x="1274" y="2484"/>
                    <a:pt x="1338" y="2515"/>
                  </a:cubicBezTo>
                  <a:cubicBezTo>
                    <a:pt x="1433" y="2611"/>
                    <a:pt x="1497" y="2643"/>
                    <a:pt x="1593" y="2675"/>
                  </a:cubicBezTo>
                  <a:cubicBezTo>
                    <a:pt x="1689" y="2732"/>
                    <a:pt x="1785" y="2784"/>
                    <a:pt x="1881" y="2832"/>
                  </a:cubicBezTo>
                  <a:lnTo>
                    <a:pt x="1881" y="2832"/>
                  </a:lnTo>
                  <a:cubicBezTo>
                    <a:pt x="1793" y="2783"/>
                    <a:pt x="1707" y="2730"/>
                    <a:pt x="1624" y="2675"/>
                  </a:cubicBezTo>
                  <a:cubicBezTo>
                    <a:pt x="1561" y="2643"/>
                    <a:pt x="1529" y="2547"/>
                    <a:pt x="1433" y="2515"/>
                  </a:cubicBezTo>
                  <a:cubicBezTo>
                    <a:pt x="1338" y="2484"/>
                    <a:pt x="1306" y="2388"/>
                    <a:pt x="1242" y="2356"/>
                  </a:cubicBezTo>
                  <a:cubicBezTo>
                    <a:pt x="1115" y="2293"/>
                    <a:pt x="988" y="2133"/>
                    <a:pt x="892" y="2006"/>
                  </a:cubicBezTo>
                  <a:cubicBezTo>
                    <a:pt x="638" y="1751"/>
                    <a:pt x="478" y="1433"/>
                    <a:pt x="351" y="1115"/>
                  </a:cubicBezTo>
                  <a:cubicBezTo>
                    <a:pt x="287" y="955"/>
                    <a:pt x="256" y="796"/>
                    <a:pt x="192" y="637"/>
                  </a:cubicBezTo>
                  <a:cubicBezTo>
                    <a:pt x="160" y="446"/>
                    <a:pt x="128" y="287"/>
                    <a:pt x="128" y="128"/>
                  </a:cubicBezTo>
                  <a:cubicBezTo>
                    <a:pt x="128" y="96"/>
                    <a:pt x="96" y="64"/>
                    <a:pt x="96" y="0"/>
                  </a:cubicBezTo>
                  <a:close/>
                  <a:moveTo>
                    <a:pt x="1881" y="2832"/>
                  </a:moveTo>
                  <a:lnTo>
                    <a:pt x="1881" y="2832"/>
                  </a:lnTo>
                  <a:cubicBezTo>
                    <a:pt x="2095" y="2952"/>
                    <a:pt x="2322" y="3052"/>
                    <a:pt x="2548" y="3120"/>
                  </a:cubicBezTo>
                  <a:cubicBezTo>
                    <a:pt x="2325" y="3031"/>
                    <a:pt x="2103" y="2942"/>
                    <a:pt x="1881" y="2832"/>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3" name="Google Shape;3773;p60"/>
            <p:cNvSpPr/>
            <p:nvPr/>
          </p:nvSpPr>
          <p:spPr>
            <a:xfrm>
              <a:off x="5351142" y="604334"/>
              <a:ext cx="41586" cy="86411"/>
            </a:xfrm>
            <a:custGeom>
              <a:rect b="b" l="l" r="r" t="t"/>
              <a:pathLst>
                <a:path extrusionOk="0" h="5095" w="2452">
                  <a:moveTo>
                    <a:pt x="0" y="1"/>
                  </a:moveTo>
                  <a:cubicBezTo>
                    <a:pt x="32" y="223"/>
                    <a:pt x="32" y="446"/>
                    <a:pt x="64" y="701"/>
                  </a:cubicBezTo>
                  <a:cubicBezTo>
                    <a:pt x="96" y="1051"/>
                    <a:pt x="160" y="1433"/>
                    <a:pt x="191" y="1847"/>
                  </a:cubicBezTo>
                  <a:cubicBezTo>
                    <a:pt x="223" y="2038"/>
                    <a:pt x="223" y="2293"/>
                    <a:pt x="255" y="2516"/>
                  </a:cubicBezTo>
                  <a:cubicBezTo>
                    <a:pt x="351" y="3311"/>
                    <a:pt x="446" y="4139"/>
                    <a:pt x="542" y="5031"/>
                  </a:cubicBezTo>
                  <a:cubicBezTo>
                    <a:pt x="701" y="5031"/>
                    <a:pt x="828" y="5062"/>
                    <a:pt x="987" y="5062"/>
                  </a:cubicBezTo>
                  <a:cubicBezTo>
                    <a:pt x="1147" y="5094"/>
                    <a:pt x="1274" y="5094"/>
                    <a:pt x="1433" y="5094"/>
                  </a:cubicBezTo>
                  <a:cubicBezTo>
                    <a:pt x="1560" y="5094"/>
                    <a:pt x="1720" y="5094"/>
                    <a:pt x="1815" y="5062"/>
                  </a:cubicBezTo>
                  <a:cubicBezTo>
                    <a:pt x="2102" y="4426"/>
                    <a:pt x="2356" y="3343"/>
                    <a:pt x="2420" y="2197"/>
                  </a:cubicBezTo>
                  <a:lnTo>
                    <a:pt x="2420" y="2070"/>
                  </a:lnTo>
                  <a:lnTo>
                    <a:pt x="2420" y="2006"/>
                  </a:lnTo>
                  <a:cubicBezTo>
                    <a:pt x="2452" y="1688"/>
                    <a:pt x="2452" y="1370"/>
                    <a:pt x="2420" y="1083"/>
                  </a:cubicBezTo>
                  <a:cubicBezTo>
                    <a:pt x="2388" y="956"/>
                    <a:pt x="2388" y="860"/>
                    <a:pt x="2388" y="733"/>
                  </a:cubicBezTo>
                  <a:lnTo>
                    <a:pt x="2388" y="574"/>
                  </a:lnTo>
                  <a:lnTo>
                    <a:pt x="2388" y="478"/>
                  </a:lnTo>
                  <a:cubicBezTo>
                    <a:pt x="2388" y="383"/>
                    <a:pt x="2293" y="287"/>
                    <a:pt x="2165" y="287"/>
                  </a:cubicBezTo>
                  <a:cubicBezTo>
                    <a:pt x="2070" y="287"/>
                    <a:pt x="1974" y="255"/>
                    <a:pt x="1847" y="255"/>
                  </a:cubicBezTo>
                  <a:cubicBezTo>
                    <a:pt x="1433" y="192"/>
                    <a:pt x="956" y="128"/>
                    <a:pt x="542" y="96"/>
                  </a:cubicBezTo>
                  <a:cubicBezTo>
                    <a:pt x="478" y="64"/>
                    <a:pt x="414" y="64"/>
                    <a:pt x="351" y="64"/>
                  </a:cubicBezTo>
                  <a:cubicBezTo>
                    <a:pt x="191" y="64"/>
                    <a:pt x="64" y="1"/>
                    <a:pt x="0" y="1"/>
                  </a:cubicBezTo>
                  <a:close/>
                </a:path>
              </a:pathLst>
            </a:custGeom>
            <a:solidFill>
              <a:srgbClr val="BA9B9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4" name="Google Shape;3774;p60"/>
            <p:cNvSpPr/>
            <p:nvPr/>
          </p:nvSpPr>
          <p:spPr>
            <a:xfrm>
              <a:off x="5392170" y="614595"/>
              <a:ext cx="23235" cy="29171"/>
            </a:xfrm>
            <a:custGeom>
              <a:rect b="b" l="l" r="r" t="t"/>
              <a:pathLst>
                <a:path extrusionOk="0" h="1720" w="1370">
                  <a:moveTo>
                    <a:pt x="1370" y="733"/>
                  </a:moveTo>
                  <a:lnTo>
                    <a:pt x="1370" y="796"/>
                  </a:lnTo>
                  <a:lnTo>
                    <a:pt x="1306" y="1147"/>
                  </a:lnTo>
                  <a:lnTo>
                    <a:pt x="1306" y="1274"/>
                  </a:lnTo>
                  <a:cubicBezTo>
                    <a:pt x="1274" y="1529"/>
                    <a:pt x="1115" y="1688"/>
                    <a:pt x="860" y="1720"/>
                  </a:cubicBezTo>
                  <a:lnTo>
                    <a:pt x="765" y="1720"/>
                  </a:lnTo>
                  <a:lnTo>
                    <a:pt x="606" y="1720"/>
                  </a:lnTo>
                  <a:cubicBezTo>
                    <a:pt x="415" y="1720"/>
                    <a:pt x="192" y="1624"/>
                    <a:pt x="33" y="1560"/>
                  </a:cubicBezTo>
                  <a:lnTo>
                    <a:pt x="33" y="1433"/>
                  </a:lnTo>
                  <a:lnTo>
                    <a:pt x="33" y="1369"/>
                  </a:lnTo>
                  <a:lnTo>
                    <a:pt x="33" y="446"/>
                  </a:lnTo>
                  <a:cubicBezTo>
                    <a:pt x="33" y="319"/>
                    <a:pt x="33" y="192"/>
                    <a:pt x="1" y="64"/>
                  </a:cubicBezTo>
                  <a:lnTo>
                    <a:pt x="415" y="1"/>
                  </a:lnTo>
                  <a:lnTo>
                    <a:pt x="478" y="1"/>
                  </a:lnTo>
                  <a:lnTo>
                    <a:pt x="733" y="1"/>
                  </a:lnTo>
                  <a:lnTo>
                    <a:pt x="797" y="1"/>
                  </a:lnTo>
                  <a:cubicBezTo>
                    <a:pt x="956" y="32"/>
                    <a:pt x="1083" y="128"/>
                    <a:pt x="1211" y="223"/>
                  </a:cubicBezTo>
                  <a:lnTo>
                    <a:pt x="1242" y="287"/>
                  </a:lnTo>
                  <a:cubicBezTo>
                    <a:pt x="1306" y="414"/>
                    <a:pt x="1370" y="574"/>
                    <a:pt x="1370" y="73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5" name="Google Shape;3775;p60"/>
            <p:cNvSpPr/>
            <p:nvPr/>
          </p:nvSpPr>
          <p:spPr>
            <a:xfrm>
              <a:off x="5403516" y="616223"/>
              <a:ext cx="15128" cy="28628"/>
            </a:xfrm>
            <a:custGeom>
              <a:rect b="b" l="l" r="r" t="t"/>
              <a:pathLst>
                <a:path extrusionOk="0" h="1688" w="892">
                  <a:moveTo>
                    <a:pt x="0" y="0"/>
                  </a:moveTo>
                  <a:cubicBezTo>
                    <a:pt x="160" y="32"/>
                    <a:pt x="319" y="96"/>
                    <a:pt x="446" y="223"/>
                  </a:cubicBezTo>
                  <a:cubicBezTo>
                    <a:pt x="573" y="350"/>
                    <a:pt x="637" y="509"/>
                    <a:pt x="637" y="700"/>
                  </a:cubicBezTo>
                  <a:lnTo>
                    <a:pt x="637" y="796"/>
                  </a:lnTo>
                  <a:lnTo>
                    <a:pt x="605" y="1273"/>
                  </a:lnTo>
                  <a:cubicBezTo>
                    <a:pt x="574" y="1464"/>
                    <a:pt x="415" y="1655"/>
                    <a:pt x="160" y="1687"/>
                  </a:cubicBezTo>
                  <a:lnTo>
                    <a:pt x="160" y="1687"/>
                  </a:lnTo>
                  <a:cubicBezTo>
                    <a:pt x="342" y="1687"/>
                    <a:pt x="497" y="1683"/>
                    <a:pt x="605" y="1655"/>
                  </a:cubicBezTo>
                  <a:cubicBezTo>
                    <a:pt x="733" y="1624"/>
                    <a:pt x="796" y="1528"/>
                    <a:pt x="860" y="1464"/>
                  </a:cubicBezTo>
                  <a:cubicBezTo>
                    <a:pt x="892" y="1305"/>
                    <a:pt x="892" y="1178"/>
                    <a:pt x="796" y="1051"/>
                  </a:cubicBezTo>
                  <a:lnTo>
                    <a:pt x="764" y="1114"/>
                  </a:lnTo>
                  <a:cubicBezTo>
                    <a:pt x="796" y="955"/>
                    <a:pt x="796" y="796"/>
                    <a:pt x="733" y="637"/>
                  </a:cubicBezTo>
                  <a:lnTo>
                    <a:pt x="796" y="478"/>
                  </a:lnTo>
                  <a:lnTo>
                    <a:pt x="796" y="318"/>
                  </a:lnTo>
                  <a:cubicBezTo>
                    <a:pt x="764" y="191"/>
                    <a:pt x="701" y="96"/>
                    <a:pt x="605" y="96"/>
                  </a:cubicBezTo>
                  <a:lnTo>
                    <a:pt x="0" y="0"/>
                  </a:lnTo>
                  <a:close/>
                  <a:moveTo>
                    <a:pt x="160" y="1687"/>
                  </a:moveTo>
                  <a:cubicBezTo>
                    <a:pt x="129" y="1687"/>
                    <a:pt x="97" y="1687"/>
                    <a:pt x="64" y="1687"/>
                  </a:cubicBezTo>
                  <a:lnTo>
                    <a:pt x="160" y="1687"/>
                  </a:lnTo>
                  <a:cubicBezTo>
                    <a:pt x="160" y="1687"/>
                    <a:pt x="160" y="1687"/>
                    <a:pt x="160" y="1687"/>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6" name="Google Shape;3776;p60"/>
            <p:cNvSpPr/>
            <p:nvPr/>
          </p:nvSpPr>
          <p:spPr>
            <a:xfrm>
              <a:off x="5392170" y="610813"/>
              <a:ext cx="7038" cy="5427"/>
            </a:xfrm>
            <a:custGeom>
              <a:rect b="b" l="l" r="r" t="t"/>
              <a:pathLst>
                <a:path extrusionOk="0" h="320" w="415">
                  <a:moveTo>
                    <a:pt x="415" y="1"/>
                  </a:moveTo>
                  <a:cubicBezTo>
                    <a:pt x="256" y="33"/>
                    <a:pt x="96" y="96"/>
                    <a:pt x="1" y="160"/>
                  </a:cubicBezTo>
                  <a:lnTo>
                    <a:pt x="1" y="319"/>
                  </a:lnTo>
                  <a:lnTo>
                    <a:pt x="415" y="224"/>
                  </a:lnTo>
                  <a:lnTo>
                    <a:pt x="415"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7" name="Google Shape;3777;p60"/>
            <p:cNvSpPr/>
            <p:nvPr/>
          </p:nvSpPr>
          <p:spPr>
            <a:xfrm>
              <a:off x="5453194" y="705843"/>
              <a:ext cx="41586" cy="445997"/>
            </a:xfrm>
            <a:custGeom>
              <a:rect b="b" l="l" r="r" t="t"/>
              <a:pathLst>
                <a:path extrusionOk="0" h="26297" w="2452">
                  <a:moveTo>
                    <a:pt x="0" y="1"/>
                  </a:moveTo>
                  <a:lnTo>
                    <a:pt x="0" y="1"/>
                  </a:lnTo>
                  <a:cubicBezTo>
                    <a:pt x="191" y="1049"/>
                    <a:pt x="381" y="2192"/>
                    <a:pt x="603" y="3209"/>
                  </a:cubicBezTo>
                  <a:lnTo>
                    <a:pt x="603" y="3209"/>
                  </a:lnTo>
                  <a:cubicBezTo>
                    <a:pt x="410" y="2129"/>
                    <a:pt x="205" y="1057"/>
                    <a:pt x="0" y="1"/>
                  </a:cubicBezTo>
                  <a:close/>
                  <a:moveTo>
                    <a:pt x="603" y="3209"/>
                  </a:moveTo>
                  <a:lnTo>
                    <a:pt x="603" y="3209"/>
                  </a:lnTo>
                  <a:cubicBezTo>
                    <a:pt x="610" y="3243"/>
                    <a:pt x="616" y="3278"/>
                    <a:pt x="622" y="3312"/>
                  </a:cubicBezTo>
                  <a:lnTo>
                    <a:pt x="622" y="3312"/>
                  </a:lnTo>
                  <a:cubicBezTo>
                    <a:pt x="616" y="3280"/>
                    <a:pt x="611" y="3248"/>
                    <a:pt x="605" y="3216"/>
                  </a:cubicBezTo>
                  <a:cubicBezTo>
                    <a:pt x="605" y="3213"/>
                    <a:pt x="604" y="3211"/>
                    <a:pt x="603" y="3209"/>
                  </a:cubicBezTo>
                  <a:close/>
                  <a:moveTo>
                    <a:pt x="622" y="3312"/>
                  </a:moveTo>
                  <a:cubicBezTo>
                    <a:pt x="806" y="4362"/>
                    <a:pt x="960" y="5414"/>
                    <a:pt x="1114" y="6495"/>
                  </a:cubicBezTo>
                  <a:cubicBezTo>
                    <a:pt x="1242" y="7609"/>
                    <a:pt x="1433" y="8660"/>
                    <a:pt x="1528" y="9774"/>
                  </a:cubicBezTo>
                  <a:cubicBezTo>
                    <a:pt x="1656" y="10888"/>
                    <a:pt x="1783" y="11970"/>
                    <a:pt x="1910" y="13085"/>
                  </a:cubicBezTo>
                  <a:cubicBezTo>
                    <a:pt x="2101" y="15281"/>
                    <a:pt x="2261" y="17510"/>
                    <a:pt x="2324" y="19706"/>
                  </a:cubicBezTo>
                  <a:cubicBezTo>
                    <a:pt x="2388" y="20757"/>
                    <a:pt x="2388" y="21871"/>
                    <a:pt x="2324" y="22985"/>
                  </a:cubicBezTo>
                  <a:cubicBezTo>
                    <a:pt x="2292" y="24100"/>
                    <a:pt x="2197" y="25182"/>
                    <a:pt x="2101" y="26296"/>
                  </a:cubicBezTo>
                  <a:cubicBezTo>
                    <a:pt x="2261" y="25214"/>
                    <a:pt x="2324" y="24100"/>
                    <a:pt x="2388" y="22985"/>
                  </a:cubicBezTo>
                  <a:cubicBezTo>
                    <a:pt x="2452" y="21935"/>
                    <a:pt x="2452" y="20821"/>
                    <a:pt x="2420" y="19706"/>
                  </a:cubicBezTo>
                  <a:cubicBezTo>
                    <a:pt x="2388" y="18624"/>
                    <a:pt x="2324" y="17510"/>
                    <a:pt x="2261" y="16396"/>
                  </a:cubicBezTo>
                  <a:cubicBezTo>
                    <a:pt x="2165" y="15281"/>
                    <a:pt x="2101" y="14199"/>
                    <a:pt x="1974" y="13085"/>
                  </a:cubicBezTo>
                  <a:cubicBezTo>
                    <a:pt x="1751" y="10888"/>
                    <a:pt x="1465" y="8723"/>
                    <a:pt x="1146" y="6527"/>
                  </a:cubicBezTo>
                  <a:cubicBezTo>
                    <a:pt x="991" y="5453"/>
                    <a:pt x="812" y="4379"/>
                    <a:pt x="622" y="3312"/>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8" name="Google Shape;3778;p60"/>
            <p:cNvSpPr/>
            <p:nvPr/>
          </p:nvSpPr>
          <p:spPr>
            <a:xfrm>
              <a:off x="5477498" y="672956"/>
              <a:ext cx="62091" cy="396813"/>
            </a:xfrm>
            <a:custGeom>
              <a:rect b="b" l="l" r="r" t="t"/>
              <a:pathLst>
                <a:path extrusionOk="0" h="23397" w="3661">
                  <a:moveTo>
                    <a:pt x="1" y="1"/>
                  </a:moveTo>
                  <a:cubicBezTo>
                    <a:pt x="351" y="1273"/>
                    <a:pt x="669" y="2577"/>
                    <a:pt x="955" y="3850"/>
                  </a:cubicBezTo>
                  <a:cubicBezTo>
                    <a:pt x="1210" y="5123"/>
                    <a:pt x="1496" y="6396"/>
                    <a:pt x="1751" y="7702"/>
                  </a:cubicBezTo>
                  <a:cubicBezTo>
                    <a:pt x="2260" y="10280"/>
                    <a:pt x="2642" y="12891"/>
                    <a:pt x="2960" y="15501"/>
                  </a:cubicBezTo>
                  <a:cubicBezTo>
                    <a:pt x="3279" y="18144"/>
                    <a:pt x="3533" y="20754"/>
                    <a:pt x="3661" y="23396"/>
                  </a:cubicBezTo>
                  <a:cubicBezTo>
                    <a:pt x="3565" y="20754"/>
                    <a:pt x="3342" y="18144"/>
                    <a:pt x="3024" y="15501"/>
                  </a:cubicBezTo>
                  <a:cubicBezTo>
                    <a:pt x="2706" y="12923"/>
                    <a:pt x="2292" y="10280"/>
                    <a:pt x="1783" y="7702"/>
                  </a:cubicBezTo>
                  <a:cubicBezTo>
                    <a:pt x="1305" y="5124"/>
                    <a:pt x="701" y="2547"/>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9" name="Google Shape;3779;p60"/>
            <p:cNvSpPr/>
            <p:nvPr/>
          </p:nvSpPr>
          <p:spPr>
            <a:xfrm>
              <a:off x="5245308" y="672906"/>
              <a:ext cx="27560" cy="310470"/>
            </a:xfrm>
            <a:custGeom>
              <a:rect b="b" l="l" r="r" t="t"/>
              <a:pathLst>
                <a:path extrusionOk="0" h="18306" w="1625">
                  <a:moveTo>
                    <a:pt x="669" y="1"/>
                  </a:moveTo>
                  <a:cubicBezTo>
                    <a:pt x="669" y="96"/>
                    <a:pt x="1" y="12480"/>
                    <a:pt x="33" y="17287"/>
                  </a:cubicBezTo>
                  <a:cubicBezTo>
                    <a:pt x="478" y="17701"/>
                    <a:pt x="829" y="18019"/>
                    <a:pt x="1147" y="18306"/>
                  </a:cubicBezTo>
                  <a:cubicBezTo>
                    <a:pt x="1147" y="14868"/>
                    <a:pt x="1179" y="8819"/>
                    <a:pt x="1624" y="2770"/>
                  </a:cubicBezTo>
                  <a:cubicBezTo>
                    <a:pt x="1593" y="2738"/>
                    <a:pt x="1115" y="1529"/>
                    <a:pt x="669"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0" name="Google Shape;3780;p60"/>
            <p:cNvSpPr/>
            <p:nvPr/>
          </p:nvSpPr>
          <p:spPr>
            <a:xfrm>
              <a:off x="5310640" y="503368"/>
              <a:ext cx="60496" cy="515092"/>
            </a:xfrm>
            <a:custGeom>
              <a:rect b="b" l="l" r="r" t="t"/>
              <a:pathLst>
                <a:path extrusionOk="0" h="30371" w="3567">
                  <a:moveTo>
                    <a:pt x="606" y="1"/>
                  </a:moveTo>
                  <a:cubicBezTo>
                    <a:pt x="224" y="2547"/>
                    <a:pt x="33" y="5094"/>
                    <a:pt x="65" y="7641"/>
                  </a:cubicBezTo>
                  <a:cubicBezTo>
                    <a:pt x="1" y="10220"/>
                    <a:pt x="65" y="12766"/>
                    <a:pt x="224" y="15345"/>
                  </a:cubicBezTo>
                  <a:cubicBezTo>
                    <a:pt x="319" y="16618"/>
                    <a:pt x="478" y="17892"/>
                    <a:pt x="638" y="19165"/>
                  </a:cubicBezTo>
                  <a:lnTo>
                    <a:pt x="733" y="20120"/>
                  </a:lnTo>
                  <a:cubicBezTo>
                    <a:pt x="797" y="20279"/>
                    <a:pt x="797" y="20438"/>
                    <a:pt x="829" y="20598"/>
                  </a:cubicBezTo>
                  <a:lnTo>
                    <a:pt x="892" y="21075"/>
                  </a:lnTo>
                  <a:lnTo>
                    <a:pt x="988" y="21553"/>
                  </a:lnTo>
                  <a:cubicBezTo>
                    <a:pt x="988" y="21712"/>
                    <a:pt x="1020" y="21871"/>
                    <a:pt x="1083" y="22030"/>
                  </a:cubicBezTo>
                  <a:cubicBezTo>
                    <a:pt x="1147" y="22349"/>
                    <a:pt x="1179" y="22667"/>
                    <a:pt x="1274" y="22985"/>
                  </a:cubicBezTo>
                  <a:cubicBezTo>
                    <a:pt x="1497" y="24259"/>
                    <a:pt x="1879" y="25500"/>
                    <a:pt x="2229" y="26742"/>
                  </a:cubicBezTo>
                  <a:cubicBezTo>
                    <a:pt x="2611" y="27983"/>
                    <a:pt x="3057" y="29161"/>
                    <a:pt x="3566" y="30371"/>
                  </a:cubicBezTo>
                  <a:cubicBezTo>
                    <a:pt x="3057" y="29161"/>
                    <a:pt x="2611" y="27983"/>
                    <a:pt x="2261" y="26742"/>
                  </a:cubicBezTo>
                  <a:cubicBezTo>
                    <a:pt x="1911" y="25500"/>
                    <a:pt x="1593" y="24259"/>
                    <a:pt x="1338" y="22985"/>
                  </a:cubicBezTo>
                  <a:cubicBezTo>
                    <a:pt x="1115" y="21744"/>
                    <a:pt x="860" y="20470"/>
                    <a:pt x="701" y="19197"/>
                  </a:cubicBezTo>
                  <a:cubicBezTo>
                    <a:pt x="542" y="17955"/>
                    <a:pt x="383" y="16650"/>
                    <a:pt x="319" y="15377"/>
                  </a:cubicBezTo>
                  <a:cubicBezTo>
                    <a:pt x="192" y="14135"/>
                    <a:pt x="160" y="12798"/>
                    <a:pt x="128" y="11525"/>
                  </a:cubicBezTo>
                  <a:cubicBezTo>
                    <a:pt x="65" y="10251"/>
                    <a:pt x="65" y="8946"/>
                    <a:pt x="128" y="7673"/>
                  </a:cubicBezTo>
                  <a:cubicBezTo>
                    <a:pt x="160" y="6368"/>
                    <a:pt x="192" y="5094"/>
                    <a:pt x="287" y="3821"/>
                  </a:cubicBezTo>
                  <a:cubicBezTo>
                    <a:pt x="351" y="2547"/>
                    <a:pt x="447" y="1274"/>
                    <a:pt x="606"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1" name="Google Shape;3781;p60"/>
            <p:cNvSpPr/>
            <p:nvPr/>
          </p:nvSpPr>
          <p:spPr>
            <a:xfrm>
              <a:off x="5280942" y="690188"/>
              <a:ext cx="29714" cy="342321"/>
            </a:xfrm>
            <a:custGeom>
              <a:rect b="b" l="l" r="r" t="t"/>
              <a:pathLst>
                <a:path extrusionOk="0" h="20184" w="1752">
                  <a:moveTo>
                    <a:pt x="383" y="0"/>
                  </a:moveTo>
                  <a:lnTo>
                    <a:pt x="383" y="0"/>
                  </a:lnTo>
                  <a:cubicBezTo>
                    <a:pt x="360" y="324"/>
                    <a:pt x="337" y="647"/>
                    <a:pt x="338" y="959"/>
                  </a:cubicBezTo>
                  <a:lnTo>
                    <a:pt x="338" y="959"/>
                  </a:lnTo>
                  <a:cubicBezTo>
                    <a:pt x="354" y="636"/>
                    <a:pt x="371" y="316"/>
                    <a:pt x="383" y="0"/>
                  </a:cubicBezTo>
                  <a:close/>
                  <a:moveTo>
                    <a:pt x="338" y="959"/>
                  </a:moveTo>
                  <a:lnTo>
                    <a:pt x="338" y="959"/>
                  </a:lnTo>
                  <a:cubicBezTo>
                    <a:pt x="324" y="1248"/>
                    <a:pt x="310" y="1539"/>
                    <a:pt x="300" y="1832"/>
                  </a:cubicBezTo>
                  <a:lnTo>
                    <a:pt x="300" y="1832"/>
                  </a:lnTo>
                  <a:cubicBezTo>
                    <a:pt x="320" y="1661"/>
                    <a:pt x="338" y="1489"/>
                    <a:pt x="351" y="1306"/>
                  </a:cubicBezTo>
                  <a:cubicBezTo>
                    <a:pt x="342" y="1192"/>
                    <a:pt x="338" y="1076"/>
                    <a:pt x="338" y="959"/>
                  </a:cubicBezTo>
                  <a:close/>
                  <a:moveTo>
                    <a:pt x="300" y="1832"/>
                  </a:moveTo>
                  <a:lnTo>
                    <a:pt x="300" y="1832"/>
                  </a:lnTo>
                  <a:cubicBezTo>
                    <a:pt x="272" y="2076"/>
                    <a:pt x="243" y="2317"/>
                    <a:pt x="224" y="2579"/>
                  </a:cubicBezTo>
                  <a:cubicBezTo>
                    <a:pt x="160" y="3470"/>
                    <a:pt x="128" y="4298"/>
                    <a:pt x="65" y="5126"/>
                  </a:cubicBezTo>
                  <a:cubicBezTo>
                    <a:pt x="1" y="6845"/>
                    <a:pt x="1" y="8500"/>
                    <a:pt x="33" y="10219"/>
                  </a:cubicBezTo>
                  <a:cubicBezTo>
                    <a:pt x="33" y="11047"/>
                    <a:pt x="65" y="11938"/>
                    <a:pt x="160" y="12766"/>
                  </a:cubicBezTo>
                  <a:cubicBezTo>
                    <a:pt x="224" y="13626"/>
                    <a:pt x="319" y="14453"/>
                    <a:pt x="415" y="15281"/>
                  </a:cubicBezTo>
                  <a:cubicBezTo>
                    <a:pt x="542" y="16109"/>
                    <a:pt x="701" y="16968"/>
                    <a:pt x="924" y="17796"/>
                  </a:cubicBezTo>
                  <a:cubicBezTo>
                    <a:pt x="1115" y="18592"/>
                    <a:pt x="1402" y="19420"/>
                    <a:pt x="1752" y="20184"/>
                  </a:cubicBezTo>
                  <a:cubicBezTo>
                    <a:pt x="1402" y="19388"/>
                    <a:pt x="1179" y="18592"/>
                    <a:pt x="988" y="17764"/>
                  </a:cubicBezTo>
                  <a:cubicBezTo>
                    <a:pt x="797" y="16905"/>
                    <a:pt x="669" y="16077"/>
                    <a:pt x="542" y="15249"/>
                  </a:cubicBezTo>
                  <a:cubicBezTo>
                    <a:pt x="351" y="13562"/>
                    <a:pt x="224" y="11875"/>
                    <a:pt x="192" y="10188"/>
                  </a:cubicBezTo>
                  <a:cubicBezTo>
                    <a:pt x="160" y="9328"/>
                    <a:pt x="160" y="8468"/>
                    <a:pt x="160" y="7641"/>
                  </a:cubicBezTo>
                  <a:cubicBezTo>
                    <a:pt x="160" y="6749"/>
                    <a:pt x="192" y="5922"/>
                    <a:pt x="192" y="5094"/>
                  </a:cubicBezTo>
                  <a:cubicBezTo>
                    <a:pt x="192" y="4203"/>
                    <a:pt x="224" y="3375"/>
                    <a:pt x="287" y="2547"/>
                  </a:cubicBezTo>
                  <a:cubicBezTo>
                    <a:pt x="287" y="2309"/>
                    <a:pt x="292" y="2070"/>
                    <a:pt x="300" y="1832"/>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2" name="Google Shape;3782;p60"/>
            <p:cNvSpPr/>
            <p:nvPr/>
          </p:nvSpPr>
          <p:spPr>
            <a:xfrm>
              <a:off x="5404602" y="401316"/>
              <a:ext cx="105288" cy="56714"/>
            </a:xfrm>
            <a:custGeom>
              <a:rect b="b" l="l" r="r" t="t"/>
              <a:pathLst>
                <a:path extrusionOk="0" h="3344" w="6208">
                  <a:moveTo>
                    <a:pt x="4393" y="1"/>
                  </a:moveTo>
                  <a:cubicBezTo>
                    <a:pt x="4075" y="1"/>
                    <a:pt x="3757" y="96"/>
                    <a:pt x="3438" y="160"/>
                  </a:cubicBezTo>
                  <a:cubicBezTo>
                    <a:pt x="3326" y="205"/>
                    <a:pt x="3223" y="249"/>
                    <a:pt x="3122" y="295"/>
                  </a:cubicBezTo>
                  <a:lnTo>
                    <a:pt x="3122" y="295"/>
                  </a:lnTo>
                  <a:cubicBezTo>
                    <a:pt x="3215" y="256"/>
                    <a:pt x="3309" y="221"/>
                    <a:pt x="3406" y="192"/>
                  </a:cubicBezTo>
                  <a:lnTo>
                    <a:pt x="3884" y="64"/>
                  </a:lnTo>
                  <a:cubicBezTo>
                    <a:pt x="4043" y="33"/>
                    <a:pt x="4202" y="33"/>
                    <a:pt x="4361" y="33"/>
                  </a:cubicBezTo>
                  <a:cubicBezTo>
                    <a:pt x="4521" y="33"/>
                    <a:pt x="4680" y="33"/>
                    <a:pt x="4839" y="64"/>
                  </a:cubicBezTo>
                  <a:cubicBezTo>
                    <a:pt x="4935" y="64"/>
                    <a:pt x="4998" y="128"/>
                    <a:pt x="5094" y="128"/>
                  </a:cubicBezTo>
                  <a:cubicBezTo>
                    <a:pt x="5157" y="160"/>
                    <a:pt x="5253" y="160"/>
                    <a:pt x="5317" y="192"/>
                  </a:cubicBezTo>
                  <a:cubicBezTo>
                    <a:pt x="5635" y="287"/>
                    <a:pt x="5921" y="446"/>
                    <a:pt x="6208" y="606"/>
                  </a:cubicBezTo>
                  <a:cubicBezTo>
                    <a:pt x="6081" y="510"/>
                    <a:pt x="5953" y="446"/>
                    <a:pt x="5794" y="351"/>
                  </a:cubicBezTo>
                  <a:lnTo>
                    <a:pt x="5762" y="319"/>
                  </a:lnTo>
                  <a:lnTo>
                    <a:pt x="5730" y="287"/>
                  </a:lnTo>
                  <a:lnTo>
                    <a:pt x="5603" y="224"/>
                  </a:lnTo>
                  <a:cubicBezTo>
                    <a:pt x="5508" y="192"/>
                    <a:pt x="5444" y="192"/>
                    <a:pt x="5348" y="160"/>
                  </a:cubicBezTo>
                  <a:cubicBezTo>
                    <a:pt x="5285" y="128"/>
                    <a:pt x="5189" y="128"/>
                    <a:pt x="5126" y="64"/>
                  </a:cubicBezTo>
                  <a:cubicBezTo>
                    <a:pt x="5030" y="64"/>
                    <a:pt x="4966" y="33"/>
                    <a:pt x="4871" y="33"/>
                  </a:cubicBezTo>
                  <a:cubicBezTo>
                    <a:pt x="4712" y="33"/>
                    <a:pt x="4553" y="1"/>
                    <a:pt x="4393" y="1"/>
                  </a:cubicBezTo>
                  <a:close/>
                  <a:moveTo>
                    <a:pt x="3122" y="295"/>
                  </a:moveTo>
                  <a:lnTo>
                    <a:pt x="3122" y="295"/>
                  </a:lnTo>
                  <a:cubicBezTo>
                    <a:pt x="2913" y="385"/>
                    <a:pt x="2714" y="495"/>
                    <a:pt x="2515" y="606"/>
                  </a:cubicBezTo>
                  <a:cubicBezTo>
                    <a:pt x="2488" y="623"/>
                    <a:pt x="2460" y="640"/>
                    <a:pt x="2433" y="658"/>
                  </a:cubicBezTo>
                  <a:lnTo>
                    <a:pt x="2433" y="658"/>
                  </a:lnTo>
                  <a:cubicBezTo>
                    <a:pt x="2481" y="629"/>
                    <a:pt x="2529" y="601"/>
                    <a:pt x="2579" y="574"/>
                  </a:cubicBezTo>
                  <a:cubicBezTo>
                    <a:pt x="2765" y="471"/>
                    <a:pt x="2937" y="381"/>
                    <a:pt x="3122" y="295"/>
                  </a:cubicBezTo>
                  <a:close/>
                  <a:moveTo>
                    <a:pt x="2433" y="658"/>
                  </a:moveTo>
                  <a:lnTo>
                    <a:pt x="2433" y="658"/>
                  </a:lnTo>
                  <a:cubicBezTo>
                    <a:pt x="1989" y="925"/>
                    <a:pt x="1603" y="1251"/>
                    <a:pt x="1261" y="1620"/>
                  </a:cubicBezTo>
                  <a:lnTo>
                    <a:pt x="1261" y="1620"/>
                  </a:lnTo>
                  <a:cubicBezTo>
                    <a:pt x="1426" y="1461"/>
                    <a:pt x="1596" y="1287"/>
                    <a:pt x="1783" y="1147"/>
                  </a:cubicBezTo>
                  <a:cubicBezTo>
                    <a:pt x="1982" y="976"/>
                    <a:pt x="2206" y="806"/>
                    <a:pt x="2433" y="658"/>
                  </a:cubicBezTo>
                  <a:close/>
                  <a:moveTo>
                    <a:pt x="1261" y="1620"/>
                  </a:moveTo>
                  <a:lnTo>
                    <a:pt x="1261" y="1620"/>
                  </a:lnTo>
                  <a:cubicBezTo>
                    <a:pt x="1201" y="1677"/>
                    <a:pt x="1142" y="1733"/>
                    <a:pt x="1082" y="1784"/>
                  </a:cubicBezTo>
                  <a:cubicBezTo>
                    <a:pt x="860" y="2038"/>
                    <a:pt x="669" y="2261"/>
                    <a:pt x="446" y="2516"/>
                  </a:cubicBezTo>
                  <a:cubicBezTo>
                    <a:pt x="350" y="2802"/>
                    <a:pt x="159" y="3057"/>
                    <a:pt x="0" y="3343"/>
                  </a:cubicBezTo>
                  <a:cubicBezTo>
                    <a:pt x="318" y="2802"/>
                    <a:pt x="700" y="2261"/>
                    <a:pt x="1114" y="1784"/>
                  </a:cubicBezTo>
                  <a:cubicBezTo>
                    <a:pt x="1162" y="1728"/>
                    <a:pt x="1211" y="1673"/>
                    <a:pt x="1261" y="162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3" name="Google Shape;3783;p60"/>
            <p:cNvSpPr/>
            <p:nvPr/>
          </p:nvSpPr>
          <p:spPr>
            <a:xfrm>
              <a:off x="5403516" y="401316"/>
              <a:ext cx="106373" cy="57257"/>
            </a:xfrm>
            <a:custGeom>
              <a:rect b="b" l="l" r="r" t="t"/>
              <a:pathLst>
                <a:path extrusionOk="0" h="3376" w="6272">
                  <a:moveTo>
                    <a:pt x="4457" y="1"/>
                  </a:moveTo>
                  <a:cubicBezTo>
                    <a:pt x="4139" y="1"/>
                    <a:pt x="3821" y="33"/>
                    <a:pt x="3502" y="160"/>
                  </a:cubicBezTo>
                  <a:cubicBezTo>
                    <a:pt x="3248" y="255"/>
                    <a:pt x="2929" y="415"/>
                    <a:pt x="2643" y="574"/>
                  </a:cubicBezTo>
                  <a:cubicBezTo>
                    <a:pt x="2133" y="892"/>
                    <a:pt x="1656" y="1274"/>
                    <a:pt x="1178" y="1784"/>
                  </a:cubicBezTo>
                  <a:cubicBezTo>
                    <a:pt x="701" y="2325"/>
                    <a:pt x="319" y="2834"/>
                    <a:pt x="0" y="3343"/>
                  </a:cubicBezTo>
                  <a:cubicBezTo>
                    <a:pt x="0" y="3343"/>
                    <a:pt x="0" y="3375"/>
                    <a:pt x="64" y="3375"/>
                  </a:cubicBezTo>
                  <a:cubicBezTo>
                    <a:pt x="255" y="3121"/>
                    <a:pt x="414" y="2834"/>
                    <a:pt x="605" y="2579"/>
                  </a:cubicBezTo>
                  <a:cubicBezTo>
                    <a:pt x="828" y="2357"/>
                    <a:pt x="1051" y="2102"/>
                    <a:pt x="1242" y="1879"/>
                  </a:cubicBezTo>
                  <a:cubicBezTo>
                    <a:pt x="1465" y="1624"/>
                    <a:pt x="1720" y="1433"/>
                    <a:pt x="1911" y="1242"/>
                  </a:cubicBezTo>
                  <a:cubicBezTo>
                    <a:pt x="2165" y="988"/>
                    <a:pt x="2420" y="828"/>
                    <a:pt x="2675" y="669"/>
                  </a:cubicBezTo>
                  <a:cubicBezTo>
                    <a:pt x="2961" y="478"/>
                    <a:pt x="3216" y="351"/>
                    <a:pt x="3502" y="287"/>
                  </a:cubicBezTo>
                  <a:cubicBezTo>
                    <a:pt x="3661" y="192"/>
                    <a:pt x="3789" y="192"/>
                    <a:pt x="3948" y="160"/>
                  </a:cubicBezTo>
                  <a:cubicBezTo>
                    <a:pt x="4107" y="128"/>
                    <a:pt x="4266" y="128"/>
                    <a:pt x="4425" y="128"/>
                  </a:cubicBezTo>
                  <a:cubicBezTo>
                    <a:pt x="4585" y="128"/>
                    <a:pt x="4744" y="128"/>
                    <a:pt x="4903" y="160"/>
                  </a:cubicBezTo>
                  <a:cubicBezTo>
                    <a:pt x="4999" y="160"/>
                    <a:pt x="5030" y="192"/>
                    <a:pt x="5094" y="192"/>
                  </a:cubicBezTo>
                  <a:lnTo>
                    <a:pt x="5190" y="224"/>
                  </a:lnTo>
                  <a:cubicBezTo>
                    <a:pt x="5221" y="224"/>
                    <a:pt x="5317" y="224"/>
                    <a:pt x="5349" y="287"/>
                  </a:cubicBezTo>
                  <a:cubicBezTo>
                    <a:pt x="5572" y="351"/>
                    <a:pt x="5858" y="478"/>
                    <a:pt x="6176" y="669"/>
                  </a:cubicBezTo>
                  <a:cubicBezTo>
                    <a:pt x="6176" y="680"/>
                    <a:pt x="6180" y="683"/>
                    <a:pt x="6185" y="683"/>
                  </a:cubicBezTo>
                  <a:cubicBezTo>
                    <a:pt x="6194" y="683"/>
                    <a:pt x="6208" y="669"/>
                    <a:pt x="6208" y="669"/>
                  </a:cubicBezTo>
                  <a:cubicBezTo>
                    <a:pt x="6272" y="669"/>
                    <a:pt x="6208" y="637"/>
                    <a:pt x="6208" y="637"/>
                  </a:cubicBezTo>
                  <a:cubicBezTo>
                    <a:pt x="6113" y="542"/>
                    <a:pt x="5985" y="478"/>
                    <a:pt x="5826" y="383"/>
                  </a:cubicBezTo>
                  <a:lnTo>
                    <a:pt x="5635" y="287"/>
                  </a:lnTo>
                  <a:lnTo>
                    <a:pt x="5572" y="224"/>
                  </a:lnTo>
                  <a:cubicBezTo>
                    <a:pt x="5540" y="192"/>
                    <a:pt x="5476" y="160"/>
                    <a:pt x="5412" y="160"/>
                  </a:cubicBezTo>
                  <a:cubicBezTo>
                    <a:pt x="5381" y="160"/>
                    <a:pt x="5317" y="128"/>
                    <a:pt x="5253" y="128"/>
                  </a:cubicBezTo>
                  <a:lnTo>
                    <a:pt x="5158" y="96"/>
                  </a:lnTo>
                  <a:cubicBezTo>
                    <a:pt x="5062" y="96"/>
                    <a:pt x="5030" y="33"/>
                    <a:pt x="4935" y="33"/>
                  </a:cubicBezTo>
                  <a:cubicBezTo>
                    <a:pt x="4776" y="1"/>
                    <a:pt x="4617" y="1"/>
                    <a:pt x="4457"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4" name="Google Shape;3784;p60"/>
            <p:cNvSpPr/>
            <p:nvPr/>
          </p:nvSpPr>
          <p:spPr>
            <a:xfrm>
              <a:off x="5424581" y="235561"/>
              <a:ext cx="40500" cy="125809"/>
            </a:xfrm>
            <a:custGeom>
              <a:rect b="b" l="l" r="r" t="t"/>
              <a:pathLst>
                <a:path extrusionOk="0" h="7418" w="2388">
                  <a:moveTo>
                    <a:pt x="0" y="0"/>
                  </a:moveTo>
                  <a:lnTo>
                    <a:pt x="0" y="0"/>
                  </a:lnTo>
                  <a:cubicBezTo>
                    <a:pt x="259" y="71"/>
                    <a:pt x="501" y="177"/>
                    <a:pt x="764" y="278"/>
                  </a:cubicBezTo>
                  <a:lnTo>
                    <a:pt x="764" y="278"/>
                  </a:lnTo>
                  <a:lnTo>
                    <a:pt x="509" y="160"/>
                  </a:lnTo>
                  <a:cubicBezTo>
                    <a:pt x="350" y="64"/>
                    <a:pt x="159" y="32"/>
                    <a:pt x="0" y="0"/>
                  </a:cubicBezTo>
                  <a:close/>
                  <a:moveTo>
                    <a:pt x="764" y="278"/>
                  </a:moveTo>
                  <a:lnTo>
                    <a:pt x="987" y="382"/>
                  </a:lnTo>
                  <a:cubicBezTo>
                    <a:pt x="1054" y="423"/>
                    <a:pt x="1119" y="465"/>
                    <a:pt x="1183" y="511"/>
                  </a:cubicBezTo>
                  <a:lnTo>
                    <a:pt x="1183" y="511"/>
                  </a:lnTo>
                  <a:cubicBezTo>
                    <a:pt x="1138" y="468"/>
                    <a:pt x="1094" y="426"/>
                    <a:pt x="1051" y="382"/>
                  </a:cubicBezTo>
                  <a:cubicBezTo>
                    <a:pt x="951" y="349"/>
                    <a:pt x="856" y="314"/>
                    <a:pt x="764" y="278"/>
                  </a:cubicBezTo>
                  <a:close/>
                  <a:moveTo>
                    <a:pt x="1183" y="511"/>
                  </a:moveTo>
                  <a:cubicBezTo>
                    <a:pt x="1400" y="715"/>
                    <a:pt x="1624" y="909"/>
                    <a:pt x="1783" y="1147"/>
                  </a:cubicBezTo>
                  <a:cubicBezTo>
                    <a:pt x="2006" y="1401"/>
                    <a:pt x="2101" y="1720"/>
                    <a:pt x="2197" y="2102"/>
                  </a:cubicBezTo>
                  <a:cubicBezTo>
                    <a:pt x="2228" y="2452"/>
                    <a:pt x="2324" y="2802"/>
                    <a:pt x="2324" y="3184"/>
                  </a:cubicBezTo>
                  <a:cubicBezTo>
                    <a:pt x="2356" y="3884"/>
                    <a:pt x="2324" y="4617"/>
                    <a:pt x="2197" y="5317"/>
                  </a:cubicBezTo>
                  <a:cubicBezTo>
                    <a:pt x="2069" y="6049"/>
                    <a:pt x="1910" y="6749"/>
                    <a:pt x="1719" y="7418"/>
                  </a:cubicBezTo>
                  <a:cubicBezTo>
                    <a:pt x="1942" y="6749"/>
                    <a:pt x="2165" y="6049"/>
                    <a:pt x="2260" y="5317"/>
                  </a:cubicBezTo>
                  <a:lnTo>
                    <a:pt x="2388" y="4234"/>
                  </a:lnTo>
                  <a:lnTo>
                    <a:pt x="2388" y="3184"/>
                  </a:lnTo>
                  <a:cubicBezTo>
                    <a:pt x="2388" y="2802"/>
                    <a:pt x="2356" y="2452"/>
                    <a:pt x="2260" y="2102"/>
                  </a:cubicBezTo>
                  <a:cubicBezTo>
                    <a:pt x="2228" y="1942"/>
                    <a:pt x="2197" y="1751"/>
                    <a:pt x="2101" y="1592"/>
                  </a:cubicBezTo>
                  <a:cubicBezTo>
                    <a:pt x="2037" y="1401"/>
                    <a:pt x="1942" y="1242"/>
                    <a:pt x="1846" y="1083"/>
                  </a:cubicBezTo>
                  <a:cubicBezTo>
                    <a:pt x="1645" y="882"/>
                    <a:pt x="1424" y="680"/>
                    <a:pt x="1183" y="51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5" name="Google Shape;3785;p60"/>
            <p:cNvSpPr/>
            <p:nvPr/>
          </p:nvSpPr>
          <p:spPr>
            <a:xfrm>
              <a:off x="5375447" y="608659"/>
              <a:ext cx="17282" cy="82086"/>
            </a:xfrm>
            <a:custGeom>
              <a:rect b="b" l="l" r="r" t="t"/>
              <a:pathLst>
                <a:path extrusionOk="0" h="4840" w="1019">
                  <a:moveTo>
                    <a:pt x="478" y="0"/>
                  </a:moveTo>
                  <a:cubicBezTo>
                    <a:pt x="509" y="669"/>
                    <a:pt x="637" y="2770"/>
                    <a:pt x="0" y="4839"/>
                  </a:cubicBezTo>
                  <a:cubicBezTo>
                    <a:pt x="127" y="4839"/>
                    <a:pt x="287" y="4839"/>
                    <a:pt x="382" y="4807"/>
                  </a:cubicBezTo>
                  <a:cubicBezTo>
                    <a:pt x="669" y="4171"/>
                    <a:pt x="923" y="3088"/>
                    <a:pt x="987" y="1942"/>
                  </a:cubicBezTo>
                  <a:lnTo>
                    <a:pt x="987" y="1815"/>
                  </a:lnTo>
                  <a:lnTo>
                    <a:pt x="987" y="1751"/>
                  </a:lnTo>
                  <a:cubicBezTo>
                    <a:pt x="1019" y="1433"/>
                    <a:pt x="1019" y="1115"/>
                    <a:pt x="1019" y="828"/>
                  </a:cubicBezTo>
                  <a:cubicBezTo>
                    <a:pt x="987" y="701"/>
                    <a:pt x="987" y="605"/>
                    <a:pt x="987" y="478"/>
                  </a:cubicBezTo>
                  <a:lnTo>
                    <a:pt x="987" y="319"/>
                  </a:lnTo>
                  <a:lnTo>
                    <a:pt x="987" y="223"/>
                  </a:lnTo>
                  <a:cubicBezTo>
                    <a:pt x="987" y="128"/>
                    <a:pt x="923" y="32"/>
                    <a:pt x="796" y="32"/>
                  </a:cubicBezTo>
                  <a:cubicBezTo>
                    <a:pt x="669" y="32"/>
                    <a:pt x="605" y="0"/>
                    <a:pt x="478" y="0"/>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6" name="Google Shape;3786;p60"/>
            <p:cNvSpPr/>
            <p:nvPr/>
          </p:nvSpPr>
          <p:spPr>
            <a:xfrm>
              <a:off x="5378143" y="271737"/>
              <a:ext cx="56155" cy="61565"/>
            </a:xfrm>
            <a:custGeom>
              <a:rect b="b" l="l" r="r" t="t"/>
              <a:pathLst>
                <a:path extrusionOk="0" h="3630" w="3311">
                  <a:moveTo>
                    <a:pt x="0" y="0"/>
                  </a:moveTo>
                  <a:lnTo>
                    <a:pt x="0" y="32"/>
                  </a:lnTo>
                  <a:lnTo>
                    <a:pt x="0" y="96"/>
                  </a:lnTo>
                  <a:lnTo>
                    <a:pt x="0" y="160"/>
                  </a:lnTo>
                  <a:cubicBezTo>
                    <a:pt x="97" y="304"/>
                    <a:pt x="266" y="522"/>
                    <a:pt x="717" y="522"/>
                  </a:cubicBezTo>
                  <a:cubicBezTo>
                    <a:pt x="861" y="522"/>
                    <a:pt x="1034" y="500"/>
                    <a:pt x="1242" y="446"/>
                  </a:cubicBezTo>
                  <a:cubicBezTo>
                    <a:pt x="1316" y="424"/>
                    <a:pt x="1385" y="414"/>
                    <a:pt x="1446" y="414"/>
                  </a:cubicBezTo>
                  <a:cubicBezTo>
                    <a:pt x="1645" y="414"/>
                    <a:pt x="1753" y="523"/>
                    <a:pt x="1656" y="669"/>
                  </a:cubicBezTo>
                  <a:cubicBezTo>
                    <a:pt x="1592" y="892"/>
                    <a:pt x="2770" y="1083"/>
                    <a:pt x="2770" y="1083"/>
                  </a:cubicBezTo>
                  <a:cubicBezTo>
                    <a:pt x="2770" y="1083"/>
                    <a:pt x="2993" y="2802"/>
                    <a:pt x="2738" y="3630"/>
                  </a:cubicBezTo>
                  <a:cubicBezTo>
                    <a:pt x="2897" y="3534"/>
                    <a:pt x="3056" y="3375"/>
                    <a:pt x="3184" y="3279"/>
                  </a:cubicBezTo>
                  <a:cubicBezTo>
                    <a:pt x="3311" y="2420"/>
                    <a:pt x="3311" y="1592"/>
                    <a:pt x="2929" y="605"/>
                  </a:cubicBezTo>
                  <a:lnTo>
                    <a:pt x="2515" y="573"/>
                  </a:lnTo>
                  <a:lnTo>
                    <a:pt x="1878" y="478"/>
                  </a:lnTo>
                  <a:lnTo>
                    <a:pt x="1783" y="478"/>
                  </a:lnTo>
                  <a:cubicBezTo>
                    <a:pt x="1751" y="478"/>
                    <a:pt x="1719" y="446"/>
                    <a:pt x="1719" y="414"/>
                  </a:cubicBezTo>
                  <a:lnTo>
                    <a:pt x="1719" y="351"/>
                  </a:lnTo>
                  <a:cubicBezTo>
                    <a:pt x="1751" y="287"/>
                    <a:pt x="1751" y="191"/>
                    <a:pt x="1751" y="160"/>
                  </a:cubicBezTo>
                  <a:lnTo>
                    <a:pt x="1624" y="160"/>
                  </a:lnTo>
                  <a:cubicBezTo>
                    <a:pt x="1592" y="191"/>
                    <a:pt x="1592" y="191"/>
                    <a:pt x="1560" y="191"/>
                  </a:cubicBezTo>
                  <a:cubicBezTo>
                    <a:pt x="1401" y="255"/>
                    <a:pt x="1274" y="287"/>
                    <a:pt x="1146" y="287"/>
                  </a:cubicBezTo>
                  <a:lnTo>
                    <a:pt x="510" y="287"/>
                  </a:lnTo>
                  <a:cubicBezTo>
                    <a:pt x="478" y="287"/>
                    <a:pt x="446" y="255"/>
                    <a:pt x="382" y="255"/>
                  </a:cubicBezTo>
                  <a:lnTo>
                    <a:pt x="319" y="255"/>
                  </a:lnTo>
                  <a:cubicBezTo>
                    <a:pt x="287" y="255"/>
                    <a:pt x="287" y="191"/>
                    <a:pt x="223" y="191"/>
                  </a:cubicBezTo>
                  <a:cubicBezTo>
                    <a:pt x="223" y="160"/>
                    <a:pt x="191" y="160"/>
                    <a:pt x="159" y="128"/>
                  </a:cubicBezTo>
                  <a:lnTo>
                    <a:pt x="96" y="128"/>
                  </a:lnTo>
                  <a:lnTo>
                    <a:pt x="0"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7" name="Google Shape;3787;p60"/>
            <p:cNvSpPr/>
            <p:nvPr/>
          </p:nvSpPr>
          <p:spPr>
            <a:xfrm>
              <a:off x="5340881" y="443972"/>
              <a:ext cx="42671" cy="161459"/>
            </a:xfrm>
            <a:custGeom>
              <a:rect b="b" l="l" r="r" t="t"/>
              <a:pathLst>
                <a:path extrusionOk="0" h="9520" w="2516">
                  <a:moveTo>
                    <a:pt x="1" y="1"/>
                  </a:moveTo>
                  <a:cubicBezTo>
                    <a:pt x="32" y="1433"/>
                    <a:pt x="192" y="4617"/>
                    <a:pt x="637" y="9424"/>
                  </a:cubicBezTo>
                  <a:cubicBezTo>
                    <a:pt x="796" y="9456"/>
                    <a:pt x="987" y="9456"/>
                    <a:pt x="1210" y="9519"/>
                  </a:cubicBezTo>
                  <a:lnTo>
                    <a:pt x="478" y="828"/>
                  </a:lnTo>
                  <a:lnTo>
                    <a:pt x="2516" y="1656"/>
                  </a:lnTo>
                  <a:lnTo>
                    <a:pt x="2516" y="1656"/>
                  </a:lnTo>
                  <a:lnTo>
                    <a:pt x="2420" y="1592"/>
                  </a:lnTo>
                  <a:cubicBezTo>
                    <a:pt x="1306" y="1083"/>
                    <a:pt x="510" y="510"/>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8" name="Google Shape;3788;p60"/>
            <p:cNvSpPr/>
            <p:nvPr/>
          </p:nvSpPr>
          <p:spPr>
            <a:xfrm>
              <a:off x="5350599" y="604334"/>
              <a:ext cx="16756" cy="85868"/>
            </a:xfrm>
            <a:custGeom>
              <a:rect b="b" l="l" r="r" t="t"/>
              <a:pathLst>
                <a:path extrusionOk="0" h="5063" w="988">
                  <a:moveTo>
                    <a:pt x="1" y="1"/>
                  </a:moveTo>
                  <a:cubicBezTo>
                    <a:pt x="32" y="223"/>
                    <a:pt x="32" y="446"/>
                    <a:pt x="64" y="701"/>
                  </a:cubicBezTo>
                  <a:cubicBezTo>
                    <a:pt x="96" y="1051"/>
                    <a:pt x="128" y="1433"/>
                    <a:pt x="192" y="1847"/>
                  </a:cubicBezTo>
                  <a:cubicBezTo>
                    <a:pt x="223" y="2038"/>
                    <a:pt x="223" y="2293"/>
                    <a:pt x="255" y="2516"/>
                  </a:cubicBezTo>
                  <a:cubicBezTo>
                    <a:pt x="351" y="3311"/>
                    <a:pt x="414" y="4139"/>
                    <a:pt x="542" y="5031"/>
                  </a:cubicBezTo>
                  <a:cubicBezTo>
                    <a:pt x="701" y="5031"/>
                    <a:pt x="828" y="5062"/>
                    <a:pt x="988" y="5062"/>
                  </a:cubicBezTo>
                  <a:lnTo>
                    <a:pt x="351" y="64"/>
                  </a:lnTo>
                  <a:cubicBezTo>
                    <a:pt x="192" y="64"/>
                    <a:pt x="64" y="1"/>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9" name="Google Shape;3789;p60"/>
            <p:cNvSpPr/>
            <p:nvPr/>
          </p:nvSpPr>
          <p:spPr>
            <a:xfrm>
              <a:off x="5419171" y="643750"/>
              <a:ext cx="169549" cy="578268"/>
            </a:xfrm>
            <a:custGeom>
              <a:rect b="b" l="l" r="r" t="t"/>
              <a:pathLst>
                <a:path extrusionOk="0" h="34096" w="9997">
                  <a:moveTo>
                    <a:pt x="1" y="1"/>
                  </a:moveTo>
                  <a:cubicBezTo>
                    <a:pt x="128" y="1"/>
                    <a:pt x="4330" y="669"/>
                    <a:pt x="4967" y="1083"/>
                  </a:cubicBezTo>
                  <a:cubicBezTo>
                    <a:pt x="6495" y="5731"/>
                    <a:pt x="9010" y="27410"/>
                    <a:pt x="7928" y="34096"/>
                  </a:cubicBezTo>
                  <a:cubicBezTo>
                    <a:pt x="8405" y="33968"/>
                    <a:pt x="8787" y="33809"/>
                    <a:pt x="9074" y="33650"/>
                  </a:cubicBezTo>
                  <a:cubicBezTo>
                    <a:pt x="8883" y="27697"/>
                    <a:pt x="9997" y="8819"/>
                    <a:pt x="5381" y="351"/>
                  </a:cubicBezTo>
                  <a:cubicBezTo>
                    <a:pt x="5349" y="319"/>
                    <a:pt x="5285" y="319"/>
                    <a:pt x="5253" y="319"/>
                  </a:cubicBezTo>
                  <a:cubicBezTo>
                    <a:pt x="4712" y="223"/>
                    <a:pt x="4171" y="160"/>
                    <a:pt x="3630" y="128"/>
                  </a:cubicBezTo>
                  <a:cubicBezTo>
                    <a:pt x="2388" y="1"/>
                    <a:pt x="1115" y="1"/>
                    <a:pt x="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0" name="Google Shape;3790;p60"/>
            <p:cNvSpPr/>
            <p:nvPr/>
          </p:nvSpPr>
          <p:spPr>
            <a:xfrm>
              <a:off x="5457502" y="573568"/>
              <a:ext cx="120433" cy="40924"/>
            </a:xfrm>
            <a:custGeom>
              <a:rect b="b" l="l" r="r" t="t"/>
              <a:pathLst>
                <a:path extrusionOk="0" h="2413" w="7101">
                  <a:moveTo>
                    <a:pt x="7100" y="0"/>
                  </a:moveTo>
                  <a:lnTo>
                    <a:pt x="7100" y="0"/>
                  </a:lnTo>
                  <a:cubicBezTo>
                    <a:pt x="5451" y="856"/>
                    <a:pt x="3555" y="1068"/>
                    <a:pt x="2096" y="1068"/>
                  </a:cubicBezTo>
                  <a:cubicBezTo>
                    <a:pt x="1329" y="1068"/>
                    <a:pt x="683" y="1010"/>
                    <a:pt x="256" y="955"/>
                  </a:cubicBezTo>
                  <a:cubicBezTo>
                    <a:pt x="192" y="1464"/>
                    <a:pt x="128" y="1878"/>
                    <a:pt x="1" y="2101"/>
                  </a:cubicBezTo>
                  <a:cubicBezTo>
                    <a:pt x="287" y="2133"/>
                    <a:pt x="638" y="2229"/>
                    <a:pt x="1051" y="2260"/>
                  </a:cubicBezTo>
                  <a:cubicBezTo>
                    <a:pt x="1681" y="2354"/>
                    <a:pt x="2412" y="2413"/>
                    <a:pt x="3021" y="2413"/>
                  </a:cubicBezTo>
                  <a:cubicBezTo>
                    <a:pt x="3244" y="2413"/>
                    <a:pt x="3451" y="2405"/>
                    <a:pt x="3630" y="2388"/>
                  </a:cubicBezTo>
                  <a:cubicBezTo>
                    <a:pt x="5158" y="2260"/>
                    <a:pt x="5986" y="2037"/>
                    <a:pt x="6463" y="1655"/>
                  </a:cubicBezTo>
                  <a:cubicBezTo>
                    <a:pt x="6814" y="1401"/>
                    <a:pt x="6973" y="987"/>
                    <a:pt x="7068" y="478"/>
                  </a:cubicBezTo>
                  <a:cubicBezTo>
                    <a:pt x="7068" y="318"/>
                    <a:pt x="7100" y="159"/>
                    <a:pt x="710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1" name="Google Shape;3791;p60"/>
            <p:cNvSpPr/>
            <p:nvPr/>
          </p:nvSpPr>
          <p:spPr>
            <a:xfrm>
              <a:off x="5472631" y="429640"/>
              <a:ext cx="105830" cy="138529"/>
            </a:xfrm>
            <a:custGeom>
              <a:rect b="b" l="l" r="r" t="t"/>
              <a:pathLst>
                <a:path extrusionOk="0" h="8168" w="6240">
                  <a:moveTo>
                    <a:pt x="1896" y="0"/>
                  </a:moveTo>
                  <a:cubicBezTo>
                    <a:pt x="1290" y="0"/>
                    <a:pt x="645" y="278"/>
                    <a:pt x="0" y="687"/>
                  </a:cubicBezTo>
                  <a:cubicBezTo>
                    <a:pt x="0" y="687"/>
                    <a:pt x="807" y="474"/>
                    <a:pt x="1599" y="474"/>
                  </a:cubicBezTo>
                  <a:cubicBezTo>
                    <a:pt x="1995" y="474"/>
                    <a:pt x="2388" y="527"/>
                    <a:pt x="2674" y="687"/>
                  </a:cubicBezTo>
                  <a:cubicBezTo>
                    <a:pt x="3343" y="1069"/>
                    <a:pt x="3661" y="5303"/>
                    <a:pt x="3789" y="6958"/>
                  </a:cubicBezTo>
                  <a:cubicBezTo>
                    <a:pt x="4489" y="7181"/>
                    <a:pt x="5317" y="7499"/>
                    <a:pt x="6240" y="8168"/>
                  </a:cubicBezTo>
                  <a:cubicBezTo>
                    <a:pt x="6049" y="7722"/>
                    <a:pt x="5890" y="7276"/>
                    <a:pt x="5731" y="6926"/>
                  </a:cubicBezTo>
                  <a:cubicBezTo>
                    <a:pt x="5317" y="5971"/>
                    <a:pt x="5030" y="5207"/>
                    <a:pt x="4807" y="4539"/>
                  </a:cubicBezTo>
                  <a:cubicBezTo>
                    <a:pt x="4680" y="4157"/>
                    <a:pt x="4553" y="3775"/>
                    <a:pt x="4457" y="3456"/>
                  </a:cubicBezTo>
                  <a:cubicBezTo>
                    <a:pt x="3884" y="1864"/>
                    <a:pt x="3629" y="1132"/>
                    <a:pt x="2738" y="209"/>
                  </a:cubicBezTo>
                  <a:cubicBezTo>
                    <a:pt x="2469" y="64"/>
                    <a:pt x="2187" y="0"/>
                    <a:pt x="1896"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2" name="Google Shape;3792;p60"/>
            <p:cNvSpPr/>
            <p:nvPr/>
          </p:nvSpPr>
          <p:spPr>
            <a:xfrm>
              <a:off x="5421325" y="521193"/>
              <a:ext cx="31885" cy="30240"/>
            </a:xfrm>
            <a:custGeom>
              <a:rect b="b" l="l" r="r" t="t"/>
              <a:pathLst>
                <a:path extrusionOk="0" h="1783" w="1880">
                  <a:moveTo>
                    <a:pt x="1179" y="0"/>
                  </a:moveTo>
                  <a:lnTo>
                    <a:pt x="1179" y="0"/>
                  </a:lnTo>
                  <a:cubicBezTo>
                    <a:pt x="1274" y="255"/>
                    <a:pt x="1434" y="796"/>
                    <a:pt x="1402" y="1210"/>
                  </a:cubicBezTo>
                  <a:lnTo>
                    <a:pt x="1" y="700"/>
                  </a:lnTo>
                  <a:lnTo>
                    <a:pt x="1" y="700"/>
                  </a:lnTo>
                  <a:lnTo>
                    <a:pt x="1083" y="1305"/>
                  </a:lnTo>
                  <a:lnTo>
                    <a:pt x="1306" y="1464"/>
                  </a:lnTo>
                  <a:lnTo>
                    <a:pt x="1879" y="1783"/>
                  </a:lnTo>
                  <a:cubicBezTo>
                    <a:pt x="1879" y="1736"/>
                    <a:pt x="1879" y="1707"/>
                    <a:pt x="1842" y="1707"/>
                  </a:cubicBezTo>
                  <a:cubicBezTo>
                    <a:pt x="1828" y="1707"/>
                    <a:pt x="1809" y="1711"/>
                    <a:pt x="1784" y="1719"/>
                  </a:cubicBezTo>
                  <a:lnTo>
                    <a:pt x="1784" y="1560"/>
                  </a:lnTo>
                  <a:lnTo>
                    <a:pt x="1784" y="1528"/>
                  </a:lnTo>
                  <a:lnTo>
                    <a:pt x="1784" y="1433"/>
                  </a:lnTo>
                  <a:lnTo>
                    <a:pt x="1784" y="1273"/>
                  </a:lnTo>
                  <a:lnTo>
                    <a:pt x="1784" y="1210"/>
                  </a:lnTo>
                  <a:lnTo>
                    <a:pt x="1784" y="1082"/>
                  </a:lnTo>
                  <a:lnTo>
                    <a:pt x="1784" y="1051"/>
                  </a:lnTo>
                  <a:lnTo>
                    <a:pt x="1784" y="923"/>
                  </a:lnTo>
                  <a:lnTo>
                    <a:pt x="1784" y="796"/>
                  </a:lnTo>
                  <a:cubicBezTo>
                    <a:pt x="1752" y="541"/>
                    <a:pt x="1720" y="318"/>
                    <a:pt x="1625" y="159"/>
                  </a:cubicBezTo>
                  <a:lnTo>
                    <a:pt x="1306" y="64"/>
                  </a:lnTo>
                  <a:lnTo>
                    <a:pt x="1274" y="64"/>
                  </a:lnTo>
                  <a:lnTo>
                    <a:pt x="1179"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3793" name="Google Shape;3793;p60"/>
          <p:cNvPicPr preferRelativeResize="0"/>
          <p:nvPr/>
        </p:nvPicPr>
        <p:blipFill>
          <a:blip r:embed="rId3">
            <a:alphaModFix/>
          </a:blip>
          <a:stretch>
            <a:fillRect/>
          </a:stretch>
        </p:blipFill>
        <p:spPr>
          <a:xfrm>
            <a:off x="4066649" y="3693813"/>
            <a:ext cx="1010700" cy="9236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7" name="Shape 3797"/>
        <p:cNvGrpSpPr/>
        <p:nvPr/>
      </p:nvGrpSpPr>
      <p:grpSpPr>
        <a:xfrm>
          <a:off x="0" y="0"/>
          <a:ext cx="0" cy="0"/>
          <a:chOff x="0" y="0"/>
          <a:chExt cx="0" cy="0"/>
        </a:xfrm>
      </p:grpSpPr>
      <p:sp>
        <p:nvSpPr>
          <p:cNvPr id="3798" name="Google Shape;3798;p61"/>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Pèlerinage en Terre Sainte</a:t>
            </a:r>
            <a:endParaRPr>
              <a:solidFill>
                <a:srgbClr val="1B4FA1"/>
              </a:solidFill>
            </a:endParaRPr>
          </a:p>
        </p:txBody>
      </p:sp>
      <p:sp>
        <p:nvSpPr>
          <p:cNvPr id="3799" name="Google Shape;3799;p61"/>
          <p:cNvSpPr txBox="1"/>
          <p:nvPr>
            <p:ph idx="1" type="subTitle"/>
          </p:nvPr>
        </p:nvSpPr>
        <p:spPr>
          <a:xfrm rot="-455">
            <a:off x="76200" y="634799"/>
            <a:ext cx="9067800" cy="2272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Lorsque nous organisons des activités en classe, l'enseignant(e) a l'opportunité d'incarner le message du Christ et de témoigner de sa foi. Ces activités ne nécessitent pas d'être très longues, mais elles devraient créer un environnement positif où la foi catholique peut être vécue et célébrée.  Elles aident les élèves à comprendre le mystère pascal et le rôle de la ressurection dans nos vies. Dans le contexte d'une école catholique, notre objectif devrait toujours être d'enseigner et de favoriser une expérience spirituelle enrichissante.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Ces activités peuvent être retrouvées sur le </a:t>
            </a:r>
            <a:br>
              <a:rPr lang="en"/>
            </a:br>
            <a:r>
              <a:rPr lang="en" u="sng">
                <a:solidFill>
                  <a:schemeClr val="dk2"/>
                </a:solidFill>
                <a:hlinkClick r:id="rId3">
                  <a:extLst>
                    <a:ext uri="{A12FA001-AC4F-418D-AE19-62706E023703}">
                      <ahyp:hlinkClr val="tx"/>
                    </a:ext>
                  </a:extLst>
                </a:hlinkClick>
              </a:rPr>
              <a:t>Site Web de l’OPÉCO</a:t>
            </a:r>
            <a:r>
              <a:rPr lang="en"/>
              <a:t> ou via le dossier DRIVE.</a:t>
            </a:r>
            <a:endParaRPr/>
          </a:p>
        </p:txBody>
      </p:sp>
      <p:sp>
        <p:nvSpPr>
          <p:cNvPr id="3800" name="Google Shape;3800;p61"/>
          <p:cNvSpPr/>
          <p:nvPr/>
        </p:nvSpPr>
        <p:spPr>
          <a:xfrm rot="932611">
            <a:off x="5386568"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1" name="Google Shape;3801;p61"/>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802" name="Google Shape;3802;p61">
            <a:hlinkClick r:id="rId4"/>
          </p:cNvPr>
          <p:cNvPicPr preferRelativeResize="0"/>
          <p:nvPr/>
        </p:nvPicPr>
        <p:blipFill>
          <a:blip r:embed="rId5">
            <a:alphaModFix/>
          </a:blip>
          <a:stretch>
            <a:fillRect/>
          </a:stretch>
        </p:blipFill>
        <p:spPr>
          <a:xfrm>
            <a:off x="4783883" y="1994075"/>
            <a:ext cx="725203" cy="648000"/>
          </a:xfrm>
          <a:prstGeom prst="rect">
            <a:avLst/>
          </a:prstGeom>
          <a:noFill/>
          <a:ln>
            <a:noFill/>
          </a:ln>
        </p:spPr>
      </p:pic>
      <p:sp>
        <p:nvSpPr>
          <p:cNvPr id="3803" name="Google Shape;3803;p61"/>
          <p:cNvSpPr txBox="1"/>
          <p:nvPr/>
        </p:nvSpPr>
        <p:spPr>
          <a:xfrm>
            <a:off x="5457573" y="2069525"/>
            <a:ext cx="12426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6">
                  <a:extLst>
                    <a:ext uri="{A12FA001-AC4F-418D-AE19-62706E023703}">
                      <ahyp:hlinkClr val="tx"/>
                    </a:ext>
                  </a:extLst>
                </a:hlinkClick>
              </a:rPr>
              <a:t>Lien vers les activités</a:t>
            </a:r>
            <a:endParaRPr>
              <a:solidFill>
                <a:schemeClr val="dk2"/>
              </a:solidFill>
              <a:latin typeface="Lato"/>
              <a:ea typeface="Lato"/>
              <a:cs typeface="Lato"/>
              <a:sym typeface="Lato"/>
            </a:endParaRPr>
          </a:p>
        </p:txBody>
      </p:sp>
      <p:pic>
        <p:nvPicPr>
          <p:cNvPr id="3804" name="Google Shape;3804;p61"/>
          <p:cNvPicPr preferRelativeResize="0"/>
          <p:nvPr/>
        </p:nvPicPr>
        <p:blipFill>
          <a:blip r:embed="rId7">
            <a:alphaModFix/>
          </a:blip>
          <a:stretch>
            <a:fillRect/>
          </a:stretch>
        </p:blipFill>
        <p:spPr>
          <a:xfrm>
            <a:off x="7991051" y="1728731"/>
            <a:ext cx="1152939" cy="1053600"/>
          </a:xfrm>
          <a:prstGeom prst="rect">
            <a:avLst/>
          </a:prstGeom>
          <a:noFill/>
          <a:ln>
            <a:noFill/>
          </a:ln>
        </p:spPr>
      </p:pic>
      <p:pic>
        <p:nvPicPr>
          <p:cNvPr id="3805" name="Google Shape;3805;p61">
            <a:hlinkClick r:id="rId8"/>
          </p:cNvPr>
          <p:cNvPicPr preferRelativeResize="0"/>
          <p:nvPr/>
        </p:nvPicPr>
        <p:blipFill>
          <a:blip r:embed="rId9">
            <a:alphaModFix/>
          </a:blip>
          <a:stretch>
            <a:fillRect/>
          </a:stretch>
        </p:blipFill>
        <p:spPr>
          <a:xfrm>
            <a:off x="203400" y="2907600"/>
            <a:ext cx="1183024" cy="1840899"/>
          </a:xfrm>
          <a:prstGeom prst="rect">
            <a:avLst/>
          </a:prstGeom>
          <a:noFill/>
          <a:ln>
            <a:noFill/>
          </a:ln>
        </p:spPr>
      </p:pic>
      <p:pic>
        <p:nvPicPr>
          <p:cNvPr id="3806" name="Google Shape;3806;p61">
            <a:hlinkClick r:id="rId10"/>
          </p:cNvPr>
          <p:cNvPicPr preferRelativeResize="0"/>
          <p:nvPr/>
        </p:nvPicPr>
        <p:blipFill>
          <a:blip r:embed="rId11">
            <a:alphaModFix/>
          </a:blip>
          <a:stretch>
            <a:fillRect/>
          </a:stretch>
        </p:blipFill>
        <p:spPr>
          <a:xfrm>
            <a:off x="1589826" y="2908165"/>
            <a:ext cx="1183024" cy="1839772"/>
          </a:xfrm>
          <a:prstGeom prst="rect">
            <a:avLst/>
          </a:prstGeom>
          <a:noFill/>
          <a:ln>
            <a:noFill/>
          </a:ln>
        </p:spPr>
      </p:pic>
      <p:sp>
        <p:nvSpPr>
          <p:cNvPr id="3807" name="Google Shape;3807;p61"/>
          <p:cNvSpPr txBox="1"/>
          <p:nvPr/>
        </p:nvSpPr>
        <p:spPr>
          <a:xfrm>
            <a:off x="347025" y="4815400"/>
            <a:ext cx="895800" cy="32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1700">
                <a:solidFill>
                  <a:srgbClr val="1B4FA1"/>
                </a:solidFill>
                <a:latin typeface="El Messiri"/>
                <a:ea typeface="El Messiri"/>
                <a:cs typeface="El Messiri"/>
                <a:sym typeface="El Messiri"/>
              </a:rPr>
              <a:t>Sem 1</a:t>
            </a:r>
            <a:endParaRPr b="1" sz="1700">
              <a:solidFill>
                <a:srgbClr val="1B4FA1"/>
              </a:solidFill>
              <a:latin typeface="El Messiri"/>
              <a:ea typeface="El Messiri"/>
              <a:cs typeface="El Messiri"/>
              <a:sym typeface="El Messiri"/>
            </a:endParaRPr>
          </a:p>
        </p:txBody>
      </p:sp>
      <p:sp>
        <p:nvSpPr>
          <p:cNvPr id="3808" name="Google Shape;3808;p61"/>
          <p:cNvSpPr txBox="1"/>
          <p:nvPr/>
        </p:nvSpPr>
        <p:spPr>
          <a:xfrm>
            <a:off x="1733425" y="4815400"/>
            <a:ext cx="895800" cy="32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1700">
                <a:solidFill>
                  <a:srgbClr val="1B4FA1"/>
                </a:solidFill>
                <a:latin typeface="El Messiri"/>
                <a:ea typeface="El Messiri"/>
                <a:cs typeface="El Messiri"/>
                <a:sym typeface="El Messiri"/>
              </a:rPr>
              <a:t>Sem 2</a:t>
            </a:r>
            <a:endParaRPr b="1" sz="1700">
              <a:solidFill>
                <a:srgbClr val="1B4FA1"/>
              </a:solidFill>
              <a:latin typeface="El Messiri"/>
              <a:ea typeface="El Messiri"/>
              <a:cs typeface="El Messiri"/>
              <a:sym typeface="El Messiri"/>
            </a:endParaRPr>
          </a:p>
        </p:txBody>
      </p:sp>
      <p:pic>
        <p:nvPicPr>
          <p:cNvPr id="3809" name="Google Shape;3809;p61">
            <a:hlinkClick r:id="rId12"/>
          </p:cNvPr>
          <p:cNvPicPr preferRelativeResize="0"/>
          <p:nvPr/>
        </p:nvPicPr>
        <p:blipFill>
          <a:blip r:embed="rId13">
            <a:alphaModFix/>
          </a:blip>
          <a:stretch>
            <a:fillRect/>
          </a:stretch>
        </p:blipFill>
        <p:spPr>
          <a:xfrm>
            <a:off x="2976250" y="2907037"/>
            <a:ext cx="1183024" cy="1842017"/>
          </a:xfrm>
          <a:prstGeom prst="rect">
            <a:avLst/>
          </a:prstGeom>
          <a:noFill/>
          <a:ln>
            <a:noFill/>
          </a:ln>
        </p:spPr>
      </p:pic>
      <p:sp>
        <p:nvSpPr>
          <p:cNvPr id="3810" name="Google Shape;3810;p61"/>
          <p:cNvSpPr txBox="1"/>
          <p:nvPr/>
        </p:nvSpPr>
        <p:spPr>
          <a:xfrm>
            <a:off x="3119863" y="4815400"/>
            <a:ext cx="895800" cy="32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1700">
                <a:solidFill>
                  <a:srgbClr val="1B4FA1"/>
                </a:solidFill>
                <a:latin typeface="El Messiri"/>
                <a:ea typeface="El Messiri"/>
                <a:cs typeface="El Messiri"/>
                <a:sym typeface="El Messiri"/>
              </a:rPr>
              <a:t>Sem 3</a:t>
            </a:r>
            <a:endParaRPr b="1" sz="1700">
              <a:solidFill>
                <a:srgbClr val="1B4FA1"/>
              </a:solidFill>
              <a:latin typeface="El Messiri"/>
              <a:ea typeface="El Messiri"/>
              <a:cs typeface="El Messiri"/>
              <a:sym typeface="El Messiri"/>
            </a:endParaRPr>
          </a:p>
        </p:txBody>
      </p:sp>
      <p:pic>
        <p:nvPicPr>
          <p:cNvPr id="3811" name="Google Shape;3811;p61">
            <a:hlinkClick r:id="rId14"/>
          </p:cNvPr>
          <p:cNvPicPr preferRelativeResize="0"/>
          <p:nvPr/>
        </p:nvPicPr>
        <p:blipFill>
          <a:blip r:embed="rId15">
            <a:alphaModFix/>
          </a:blip>
          <a:stretch>
            <a:fillRect/>
          </a:stretch>
        </p:blipFill>
        <p:spPr>
          <a:xfrm>
            <a:off x="4362679" y="2910525"/>
            <a:ext cx="1183026" cy="1835027"/>
          </a:xfrm>
          <a:prstGeom prst="rect">
            <a:avLst/>
          </a:prstGeom>
          <a:noFill/>
          <a:ln>
            <a:noFill/>
          </a:ln>
        </p:spPr>
      </p:pic>
      <p:sp>
        <p:nvSpPr>
          <p:cNvPr id="3812" name="Google Shape;3812;p61"/>
          <p:cNvSpPr txBox="1"/>
          <p:nvPr/>
        </p:nvSpPr>
        <p:spPr>
          <a:xfrm>
            <a:off x="4561763" y="4815400"/>
            <a:ext cx="895800" cy="32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1700">
                <a:solidFill>
                  <a:srgbClr val="1B4FA1"/>
                </a:solidFill>
                <a:latin typeface="El Messiri"/>
                <a:ea typeface="El Messiri"/>
                <a:cs typeface="El Messiri"/>
                <a:sym typeface="El Messiri"/>
              </a:rPr>
              <a:t>Sem 4</a:t>
            </a:r>
            <a:endParaRPr b="1" sz="1700">
              <a:solidFill>
                <a:srgbClr val="1B4FA1"/>
              </a:solidFill>
              <a:latin typeface="El Messiri"/>
              <a:ea typeface="El Messiri"/>
              <a:cs typeface="El Messiri"/>
              <a:sym typeface="El Messiri"/>
            </a:endParaRPr>
          </a:p>
        </p:txBody>
      </p:sp>
      <p:pic>
        <p:nvPicPr>
          <p:cNvPr id="3813" name="Google Shape;3813;p61">
            <a:hlinkClick r:id="rId16"/>
          </p:cNvPr>
          <p:cNvPicPr preferRelativeResize="0"/>
          <p:nvPr/>
        </p:nvPicPr>
        <p:blipFill>
          <a:blip r:embed="rId17">
            <a:alphaModFix/>
          </a:blip>
          <a:stretch>
            <a:fillRect/>
          </a:stretch>
        </p:blipFill>
        <p:spPr>
          <a:xfrm>
            <a:off x="5749100" y="2908675"/>
            <a:ext cx="1183025" cy="1838754"/>
          </a:xfrm>
          <a:prstGeom prst="rect">
            <a:avLst/>
          </a:prstGeom>
          <a:noFill/>
          <a:ln>
            <a:noFill/>
          </a:ln>
        </p:spPr>
      </p:pic>
      <p:sp>
        <p:nvSpPr>
          <p:cNvPr id="3814" name="Google Shape;3814;p61"/>
          <p:cNvSpPr txBox="1"/>
          <p:nvPr/>
        </p:nvSpPr>
        <p:spPr>
          <a:xfrm>
            <a:off x="5892713" y="4815400"/>
            <a:ext cx="895800" cy="32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1700">
                <a:solidFill>
                  <a:srgbClr val="1B4FA1"/>
                </a:solidFill>
                <a:latin typeface="El Messiri"/>
                <a:ea typeface="El Messiri"/>
                <a:cs typeface="El Messiri"/>
                <a:sym typeface="El Messiri"/>
              </a:rPr>
              <a:t>Sem 5</a:t>
            </a:r>
            <a:endParaRPr b="1" sz="1700">
              <a:solidFill>
                <a:srgbClr val="1B4FA1"/>
              </a:solidFill>
              <a:latin typeface="El Messiri"/>
              <a:ea typeface="El Messiri"/>
              <a:cs typeface="El Messiri"/>
              <a:sym typeface="El Messiri"/>
            </a:endParaRPr>
          </a:p>
        </p:txBody>
      </p:sp>
      <p:pic>
        <p:nvPicPr>
          <p:cNvPr id="3815" name="Google Shape;3815;p61">
            <a:hlinkClick r:id="rId18"/>
          </p:cNvPr>
          <p:cNvPicPr preferRelativeResize="0"/>
          <p:nvPr/>
        </p:nvPicPr>
        <p:blipFill>
          <a:blip r:embed="rId19">
            <a:alphaModFix/>
          </a:blip>
          <a:stretch>
            <a:fillRect/>
          </a:stretch>
        </p:blipFill>
        <p:spPr>
          <a:xfrm>
            <a:off x="7135525" y="2910525"/>
            <a:ext cx="1183024" cy="1844291"/>
          </a:xfrm>
          <a:prstGeom prst="rect">
            <a:avLst/>
          </a:prstGeom>
          <a:noFill/>
          <a:ln>
            <a:noFill/>
          </a:ln>
        </p:spPr>
      </p:pic>
      <p:sp>
        <p:nvSpPr>
          <p:cNvPr id="3816" name="Google Shape;3816;p61"/>
          <p:cNvSpPr txBox="1"/>
          <p:nvPr/>
        </p:nvSpPr>
        <p:spPr>
          <a:xfrm>
            <a:off x="7135175" y="4815400"/>
            <a:ext cx="1182900" cy="3282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1500">
                <a:solidFill>
                  <a:srgbClr val="1B4FA1"/>
                </a:solidFill>
                <a:latin typeface="El Messiri"/>
                <a:ea typeface="El Messiri"/>
                <a:cs typeface="El Messiri"/>
                <a:sym typeface="El Messiri"/>
              </a:rPr>
              <a:t>Sem Sainte</a:t>
            </a:r>
            <a:endParaRPr b="1" sz="1500">
              <a:solidFill>
                <a:srgbClr val="1B4FA1"/>
              </a:solidFill>
              <a:latin typeface="El Messiri"/>
              <a:ea typeface="El Messiri"/>
              <a:cs typeface="El Messiri"/>
              <a:sym typeface="El Messiri"/>
            </a:endParaRPr>
          </a:p>
        </p:txBody>
      </p:sp>
      <p:pic>
        <p:nvPicPr>
          <p:cNvPr id="3817" name="Google Shape;3817;p61"/>
          <p:cNvPicPr preferRelativeResize="0"/>
          <p:nvPr/>
        </p:nvPicPr>
        <p:blipFill>
          <a:blip r:embed="rId20">
            <a:alphaModFix/>
          </a:blip>
          <a:stretch>
            <a:fillRect/>
          </a:stretch>
        </p:blipFill>
        <p:spPr>
          <a:xfrm>
            <a:off x="2461468" y="4745539"/>
            <a:ext cx="422700" cy="422675"/>
          </a:xfrm>
          <a:prstGeom prst="rect">
            <a:avLst/>
          </a:prstGeom>
          <a:noFill/>
          <a:ln>
            <a:noFill/>
          </a:ln>
        </p:spPr>
      </p:pic>
      <p:pic>
        <p:nvPicPr>
          <p:cNvPr id="3818" name="Google Shape;3818;p61"/>
          <p:cNvPicPr preferRelativeResize="0"/>
          <p:nvPr/>
        </p:nvPicPr>
        <p:blipFill>
          <a:blip r:embed="rId20">
            <a:alphaModFix/>
          </a:blip>
          <a:stretch>
            <a:fillRect/>
          </a:stretch>
        </p:blipFill>
        <p:spPr>
          <a:xfrm>
            <a:off x="5269468" y="4748464"/>
            <a:ext cx="422700" cy="422675"/>
          </a:xfrm>
          <a:prstGeom prst="rect">
            <a:avLst/>
          </a:prstGeom>
          <a:noFill/>
          <a:ln>
            <a:noFill/>
          </a:ln>
        </p:spPr>
      </p:pic>
      <p:pic>
        <p:nvPicPr>
          <p:cNvPr id="3819" name="Google Shape;3819;p61"/>
          <p:cNvPicPr preferRelativeResize="0"/>
          <p:nvPr/>
        </p:nvPicPr>
        <p:blipFill>
          <a:blip r:embed="rId20">
            <a:alphaModFix/>
          </a:blip>
          <a:stretch>
            <a:fillRect/>
          </a:stretch>
        </p:blipFill>
        <p:spPr>
          <a:xfrm>
            <a:off x="6632768" y="4745539"/>
            <a:ext cx="422700" cy="422675"/>
          </a:xfrm>
          <a:prstGeom prst="rect">
            <a:avLst/>
          </a:prstGeom>
          <a:noFill/>
          <a:ln>
            <a:noFill/>
          </a:ln>
        </p:spPr>
      </p:pic>
      <p:pic>
        <p:nvPicPr>
          <p:cNvPr id="3820" name="Google Shape;3820;p61"/>
          <p:cNvPicPr preferRelativeResize="0"/>
          <p:nvPr/>
        </p:nvPicPr>
        <p:blipFill>
          <a:blip r:embed="rId20">
            <a:alphaModFix/>
          </a:blip>
          <a:stretch>
            <a:fillRect/>
          </a:stretch>
        </p:blipFill>
        <p:spPr>
          <a:xfrm>
            <a:off x="8142543" y="4745539"/>
            <a:ext cx="422700" cy="4226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4" name="Shape 3824"/>
        <p:cNvGrpSpPr/>
        <p:nvPr/>
      </p:nvGrpSpPr>
      <p:grpSpPr>
        <a:xfrm>
          <a:off x="0" y="0"/>
          <a:ext cx="0" cy="0"/>
          <a:chOff x="0" y="0"/>
          <a:chExt cx="0" cy="0"/>
        </a:xfrm>
      </p:grpSpPr>
      <p:sp>
        <p:nvSpPr>
          <p:cNvPr id="3825" name="Google Shape;3825;p62"/>
          <p:cNvSpPr txBox="1"/>
          <p:nvPr>
            <p:ph type="title"/>
          </p:nvPr>
        </p:nvSpPr>
        <p:spPr>
          <a:xfrm>
            <a:off x="720000" y="-15240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Activité complémentaire (1)</a:t>
            </a:r>
            <a:endParaRPr>
              <a:solidFill>
                <a:srgbClr val="1B4FA1"/>
              </a:solidFill>
            </a:endParaRPr>
          </a:p>
        </p:txBody>
      </p:sp>
      <p:sp>
        <p:nvSpPr>
          <p:cNvPr id="3826" name="Google Shape;3826;p62"/>
          <p:cNvSpPr txBox="1"/>
          <p:nvPr>
            <p:ph idx="1" type="subTitle"/>
          </p:nvPr>
        </p:nvSpPr>
        <p:spPr>
          <a:xfrm rot="-458">
            <a:off x="76200" y="523456"/>
            <a:ext cx="9004500" cy="4619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100"/>
              <a:t>Inviter les élèves à faire un projet de recherche de d’autres sites de pèlerinage pour les chrétiens et chrétiennes dans le monde (p. ex., Lourdes, Saint-Jacques-de-Compostelle, Fatima, Taizé) et de présenter le fruit de leur recherche à la classe ou de partager un pèlerinage virtuel en employant Google Slides/Power Point ou une autre plateforme ou autre logiciel. Ils peuvent travailler de façon individuelle ou en groupe.</a:t>
            </a:r>
            <a:endParaRPr sz="1100"/>
          </a:p>
          <a:p>
            <a:pPr indent="0" lvl="0" marL="0" rtl="0" algn="l">
              <a:spcBef>
                <a:spcPts val="0"/>
              </a:spcBef>
              <a:spcAft>
                <a:spcPts val="0"/>
              </a:spcAft>
              <a:buNone/>
            </a:pPr>
            <a:r>
              <a:t/>
            </a:r>
            <a:endParaRPr sz="1100"/>
          </a:p>
          <a:p>
            <a:pPr indent="0" lvl="0" marL="0" rtl="0" algn="l">
              <a:spcBef>
                <a:spcPts val="0"/>
              </a:spcBef>
              <a:spcAft>
                <a:spcPts val="0"/>
              </a:spcAft>
              <a:buNone/>
            </a:pPr>
            <a:r>
              <a:rPr b="1" lang="en" sz="1100"/>
              <a:t>TRAVAIL DE RECHERCHE : Lieu de pèlerinage chrétien dans le monde (4e à la 12e année)</a:t>
            </a:r>
            <a:endParaRPr b="1" sz="1100"/>
          </a:p>
          <a:p>
            <a:pPr indent="0" lvl="0" marL="0" rtl="0" algn="l">
              <a:spcBef>
                <a:spcPts val="0"/>
              </a:spcBef>
              <a:spcAft>
                <a:spcPts val="0"/>
              </a:spcAft>
              <a:buNone/>
            </a:pPr>
            <a:r>
              <a:t/>
            </a:r>
            <a:endParaRPr sz="1100"/>
          </a:p>
          <a:p>
            <a:pPr indent="0" lvl="0" marL="0" rtl="0" algn="l">
              <a:spcBef>
                <a:spcPts val="0"/>
              </a:spcBef>
              <a:spcAft>
                <a:spcPts val="0"/>
              </a:spcAft>
              <a:buNone/>
            </a:pPr>
            <a:r>
              <a:rPr lang="en" sz="1100"/>
              <a:t>Attentes et contenus visés : </a:t>
            </a:r>
            <a:r>
              <a:rPr i="1" lang="en" sz="1100"/>
              <a:t>(à insérer par enseignant-e d’enseignement religieux/religion, de français ou de géographie)</a:t>
            </a:r>
            <a:endParaRPr i="1" sz="1100"/>
          </a:p>
          <a:p>
            <a:pPr indent="0" lvl="0" marL="0" rtl="0" algn="l">
              <a:spcBef>
                <a:spcPts val="0"/>
              </a:spcBef>
              <a:spcAft>
                <a:spcPts val="0"/>
              </a:spcAft>
              <a:buNone/>
            </a:pPr>
            <a:r>
              <a:t/>
            </a:r>
            <a:endParaRPr sz="1100"/>
          </a:p>
          <a:p>
            <a:pPr indent="0" lvl="0" marL="0" rtl="0" algn="l">
              <a:spcBef>
                <a:spcPts val="0"/>
              </a:spcBef>
              <a:spcAft>
                <a:spcPts val="0"/>
              </a:spcAft>
              <a:buNone/>
            </a:pPr>
            <a:r>
              <a:rPr b="1" lang="en" sz="1100"/>
              <a:t>Objectifs du travail :</a:t>
            </a:r>
            <a:endParaRPr b="1" sz="1100"/>
          </a:p>
          <a:p>
            <a:pPr indent="-298450" lvl="0" marL="457200" rtl="0" algn="l">
              <a:spcBef>
                <a:spcPts val="0"/>
              </a:spcBef>
              <a:spcAft>
                <a:spcPts val="0"/>
              </a:spcAft>
              <a:buSzPts val="1100"/>
              <a:buChar char="●"/>
            </a:pPr>
            <a:r>
              <a:rPr lang="en" sz="1100"/>
              <a:t>découvrir un autre lieu de pèlerinage chrétien dans le monde;</a:t>
            </a:r>
            <a:endParaRPr sz="1100"/>
          </a:p>
          <a:p>
            <a:pPr indent="-298450" lvl="0" marL="457200" rtl="0" algn="l">
              <a:spcBef>
                <a:spcPts val="0"/>
              </a:spcBef>
              <a:spcAft>
                <a:spcPts val="0"/>
              </a:spcAft>
              <a:buSzPts val="1100"/>
              <a:buChar char="●"/>
            </a:pPr>
            <a:r>
              <a:rPr lang="en" sz="1100"/>
              <a:t>comprendre le sens et l’impact spirituel d’un pèlerinage;</a:t>
            </a:r>
            <a:endParaRPr sz="1100"/>
          </a:p>
          <a:p>
            <a:pPr indent="-298450" lvl="0" marL="457200" rtl="0" algn="l">
              <a:spcBef>
                <a:spcPts val="0"/>
              </a:spcBef>
              <a:spcAft>
                <a:spcPts val="0"/>
              </a:spcAft>
              <a:buSzPts val="1100"/>
              <a:buChar char="●"/>
            </a:pPr>
            <a:r>
              <a:rPr lang="en" sz="1100"/>
              <a:t>développer des habiletés de recherche de sources fiables en ligne.</a:t>
            </a:r>
            <a:endParaRPr sz="1100"/>
          </a:p>
          <a:p>
            <a:pPr indent="0" lvl="0" marL="0" rtl="0" algn="l">
              <a:spcBef>
                <a:spcPts val="0"/>
              </a:spcBef>
              <a:spcAft>
                <a:spcPts val="0"/>
              </a:spcAft>
              <a:buNone/>
            </a:pPr>
            <a:r>
              <a:t/>
            </a:r>
            <a:endParaRPr sz="1100"/>
          </a:p>
          <a:p>
            <a:pPr indent="0" lvl="0" marL="0" rtl="0" algn="l">
              <a:spcBef>
                <a:spcPts val="0"/>
              </a:spcBef>
              <a:spcAft>
                <a:spcPts val="0"/>
              </a:spcAft>
              <a:buNone/>
            </a:pPr>
            <a:r>
              <a:rPr b="1" lang="en" sz="1100"/>
              <a:t>Description :</a:t>
            </a:r>
            <a:endParaRPr b="1" sz="1100"/>
          </a:p>
          <a:p>
            <a:pPr indent="-298450" lvl="0" marL="457200" rtl="0" algn="l">
              <a:spcBef>
                <a:spcPts val="0"/>
              </a:spcBef>
              <a:spcAft>
                <a:spcPts val="0"/>
              </a:spcAft>
              <a:buSzPts val="1100"/>
              <a:buChar char="●"/>
            </a:pPr>
            <a:r>
              <a:rPr lang="en" sz="1100"/>
              <a:t>Choisir un lieu sacré dans le monde.</a:t>
            </a:r>
            <a:endParaRPr sz="1100"/>
          </a:p>
          <a:p>
            <a:pPr indent="-298450" lvl="0" marL="457200" rtl="0" algn="l">
              <a:spcBef>
                <a:spcPts val="0"/>
              </a:spcBef>
              <a:spcAft>
                <a:spcPts val="0"/>
              </a:spcAft>
              <a:buSzPts val="1100"/>
              <a:buChar char="●"/>
            </a:pPr>
            <a:r>
              <a:rPr lang="en" sz="1100"/>
              <a:t>Faire une recherche en utilisant Internet à l’aide de sources fiables.</a:t>
            </a:r>
            <a:endParaRPr sz="1100"/>
          </a:p>
          <a:p>
            <a:pPr indent="-298450" lvl="0" marL="457200" rtl="0" algn="l">
              <a:spcBef>
                <a:spcPts val="0"/>
              </a:spcBef>
              <a:spcAft>
                <a:spcPts val="0"/>
              </a:spcAft>
              <a:buSzPts val="1100"/>
              <a:buChar char="●"/>
            </a:pPr>
            <a:r>
              <a:rPr lang="en" sz="1100"/>
              <a:t>Préparer une présentation orale qui inclut les éléments suivants :</a:t>
            </a:r>
            <a:endParaRPr sz="1100"/>
          </a:p>
          <a:p>
            <a:pPr indent="-298450" lvl="1" marL="914400" rtl="0" algn="l">
              <a:spcBef>
                <a:spcPts val="0"/>
              </a:spcBef>
              <a:spcAft>
                <a:spcPts val="0"/>
              </a:spcAft>
              <a:buSzPts val="1100"/>
              <a:buChar char="○"/>
            </a:pPr>
            <a:r>
              <a:rPr lang="en" sz="1100"/>
              <a:t>le nom du lieu sacré;</a:t>
            </a:r>
            <a:endParaRPr sz="1100"/>
          </a:p>
          <a:p>
            <a:pPr indent="-298450" lvl="1" marL="914400" rtl="0" algn="l">
              <a:spcBef>
                <a:spcPts val="0"/>
              </a:spcBef>
              <a:spcAft>
                <a:spcPts val="0"/>
              </a:spcAft>
              <a:buSzPts val="1100"/>
              <a:buChar char="○"/>
            </a:pPr>
            <a:r>
              <a:rPr lang="en" sz="1100"/>
              <a:t>la situation géographique du lieu sacré (continent, pays, ville);</a:t>
            </a:r>
            <a:endParaRPr sz="1100"/>
          </a:p>
          <a:p>
            <a:pPr indent="-298450" lvl="1" marL="914400" rtl="0" algn="l">
              <a:spcBef>
                <a:spcPts val="0"/>
              </a:spcBef>
              <a:spcAft>
                <a:spcPts val="0"/>
              </a:spcAft>
              <a:buSzPts val="1100"/>
              <a:buChar char="○"/>
            </a:pPr>
            <a:r>
              <a:rPr lang="en" sz="1100"/>
              <a:t>la description du lieu sacré (p. ex., taille, style d’architecture, matériaux);</a:t>
            </a:r>
            <a:endParaRPr sz="1100"/>
          </a:p>
          <a:p>
            <a:pPr indent="-298450" lvl="1" marL="914400" rtl="0" algn="l">
              <a:spcBef>
                <a:spcPts val="0"/>
              </a:spcBef>
              <a:spcAft>
                <a:spcPts val="0"/>
              </a:spcAft>
              <a:buSzPts val="1100"/>
              <a:buChar char="○"/>
            </a:pPr>
            <a:r>
              <a:rPr lang="en" sz="1100"/>
              <a:t>les formes d’art présentées dans le lieu sacré (p. ex., dans les peintures, tableaux, fresques, sculptures, boiseries, tapis, statues)</a:t>
            </a:r>
            <a:endParaRPr sz="1100"/>
          </a:p>
          <a:p>
            <a:pPr indent="-298450" lvl="1" marL="914400" rtl="0" algn="l">
              <a:spcBef>
                <a:spcPts val="0"/>
              </a:spcBef>
              <a:spcAft>
                <a:spcPts val="0"/>
              </a:spcAft>
              <a:buSzPts val="1100"/>
              <a:buChar char="○"/>
            </a:pPr>
            <a:r>
              <a:rPr lang="en" sz="1100"/>
              <a:t>la raison pour laquelle le lieu est devenu sacré et à quelle(s) date(s);</a:t>
            </a:r>
            <a:endParaRPr sz="1100"/>
          </a:p>
          <a:p>
            <a:pPr indent="-298450" lvl="1" marL="914400" rtl="0" algn="l">
              <a:spcBef>
                <a:spcPts val="0"/>
              </a:spcBef>
              <a:spcAft>
                <a:spcPts val="0"/>
              </a:spcAft>
              <a:buSzPts val="1100"/>
              <a:buChar char="○"/>
            </a:pPr>
            <a:r>
              <a:rPr lang="en" sz="1100"/>
              <a:t>des photos du lieu sacré;</a:t>
            </a:r>
            <a:endParaRPr sz="1100"/>
          </a:p>
          <a:p>
            <a:pPr indent="-298450" lvl="1" marL="914400" rtl="0" algn="l">
              <a:spcBef>
                <a:spcPts val="0"/>
              </a:spcBef>
              <a:spcAft>
                <a:spcPts val="0"/>
              </a:spcAft>
              <a:buSzPts val="1100"/>
              <a:buChar char="○"/>
            </a:pPr>
            <a:r>
              <a:rPr lang="en" sz="1100"/>
              <a:t>une bibliographie des sources consultées.</a:t>
            </a:r>
            <a:endParaRPr sz="1100"/>
          </a:p>
          <a:p>
            <a:pPr indent="0" lvl="0" marL="0" rtl="0" algn="l">
              <a:spcBef>
                <a:spcPts val="0"/>
              </a:spcBef>
              <a:spcAft>
                <a:spcPts val="0"/>
              </a:spcAft>
              <a:buNone/>
            </a:pPr>
            <a:r>
              <a:t/>
            </a:r>
            <a:endParaRPr sz="1100"/>
          </a:p>
          <a:p>
            <a:pPr indent="0" lvl="0" marL="0" rtl="0" algn="l">
              <a:spcBef>
                <a:spcPts val="0"/>
              </a:spcBef>
              <a:spcAft>
                <a:spcPts val="0"/>
              </a:spcAft>
              <a:buNone/>
            </a:pPr>
            <a:r>
              <a:rPr b="1" lang="en" sz="1100"/>
              <a:t>Échéancier :</a:t>
            </a:r>
            <a:r>
              <a:rPr lang="en" sz="1100"/>
              <a:t> </a:t>
            </a:r>
            <a:r>
              <a:rPr i="1" lang="en" sz="1100"/>
              <a:t>(à déterminer par l’enseignant-e)</a:t>
            </a:r>
            <a:endParaRPr i="1" sz="1100"/>
          </a:p>
          <a:p>
            <a:pPr indent="0" lvl="0" marL="0" rtl="0" algn="l">
              <a:spcBef>
                <a:spcPts val="0"/>
              </a:spcBef>
              <a:spcAft>
                <a:spcPts val="0"/>
              </a:spcAft>
              <a:buNone/>
            </a:pPr>
            <a:r>
              <a:t/>
            </a:r>
            <a:endParaRPr sz="1100"/>
          </a:p>
          <a:p>
            <a:pPr indent="0" lvl="0" marL="0" rtl="0" algn="l">
              <a:spcBef>
                <a:spcPts val="0"/>
              </a:spcBef>
              <a:spcAft>
                <a:spcPts val="0"/>
              </a:spcAft>
              <a:buNone/>
            </a:pPr>
            <a:r>
              <a:t/>
            </a:r>
            <a:endParaRPr sz="1100"/>
          </a:p>
        </p:txBody>
      </p:sp>
      <p:sp>
        <p:nvSpPr>
          <p:cNvPr id="3827" name="Google Shape;3827;p62"/>
          <p:cNvSpPr/>
          <p:nvPr/>
        </p:nvSpPr>
        <p:spPr>
          <a:xfrm rot="932611">
            <a:off x="5386568"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8" name="Google Shape;3828;p62"/>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829" name="Google Shape;3829;p62"/>
          <p:cNvPicPr preferRelativeResize="0"/>
          <p:nvPr/>
        </p:nvPicPr>
        <p:blipFill>
          <a:blip r:embed="rId3">
            <a:alphaModFix/>
          </a:blip>
          <a:stretch>
            <a:fillRect/>
          </a:stretch>
        </p:blipFill>
        <p:spPr>
          <a:xfrm>
            <a:off x="5622156" y="1952054"/>
            <a:ext cx="1889925" cy="1727075"/>
          </a:xfrm>
          <a:prstGeom prst="rect">
            <a:avLst/>
          </a:prstGeom>
          <a:noFill/>
          <a:ln>
            <a:noFill/>
          </a:ln>
        </p:spPr>
      </p:pic>
      <p:grpSp>
        <p:nvGrpSpPr>
          <p:cNvPr id="3830" name="Google Shape;3830;p62"/>
          <p:cNvGrpSpPr/>
          <p:nvPr/>
        </p:nvGrpSpPr>
        <p:grpSpPr>
          <a:xfrm flipH="1" rot="-479430">
            <a:off x="7815306" y="1102227"/>
            <a:ext cx="1198807" cy="2756815"/>
            <a:chOff x="5167561" y="158000"/>
            <a:chExt cx="503763" cy="1158470"/>
          </a:xfrm>
        </p:grpSpPr>
        <p:sp>
          <p:nvSpPr>
            <p:cNvPr id="3831" name="Google Shape;3831;p62"/>
            <p:cNvSpPr/>
            <p:nvPr/>
          </p:nvSpPr>
          <p:spPr>
            <a:xfrm>
              <a:off x="5167561" y="158000"/>
              <a:ext cx="503763" cy="1158470"/>
            </a:xfrm>
            <a:custGeom>
              <a:rect b="b" l="l" r="r" t="t"/>
              <a:pathLst>
                <a:path extrusionOk="0" h="68306" w="29703">
                  <a:moveTo>
                    <a:pt x="15509" y="1"/>
                  </a:moveTo>
                  <a:cubicBezTo>
                    <a:pt x="13386" y="1"/>
                    <a:pt x="11300" y="1099"/>
                    <a:pt x="9742" y="2600"/>
                  </a:cubicBezTo>
                  <a:cubicBezTo>
                    <a:pt x="7991" y="4319"/>
                    <a:pt x="6909" y="6579"/>
                    <a:pt x="6049" y="8871"/>
                  </a:cubicBezTo>
                  <a:cubicBezTo>
                    <a:pt x="5094" y="11322"/>
                    <a:pt x="3948" y="13901"/>
                    <a:pt x="3343" y="16448"/>
                  </a:cubicBezTo>
                  <a:cubicBezTo>
                    <a:pt x="2356" y="20841"/>
                    <a:pt x="1815" y="25298"/>
                    <a:pt x="1338" y="29755"/>
                  </a:cubicBezTo>
                  <a:cubicBezTo>
                    <a:pt x="669" y="35708"/>
                    <a:pt x="1" y="41820"/>
                    <a:pt x="765" y="47773"/>
                  </a:cubicBezTo>
                  <a:cubicBezTo>
                    <a:pt x="1306" y="52230"/>
                    <a:pt x="2611" y="56528"/>
                    <a:pt x="4107" y="60762"/>
                  </a:cubicBezTo>
                  <a:cubicBezTo>
                    <a:pt x="4776" y="62704"/>
                    <a:pt x="4967" y="64964"/>
                    <a:pt x="6272" y="66588"/>
                  </a:cubicBezTo>
                  <a:cubicBezTo>
                    <a:pt x="7415" y="68007"/>
                    <a:pt x="9198" y="68306"/>
                    <a:pt x="11022" y="68306"/>
                  </a:cubicBezTo>
                  <a:cubicBezTo>
                    <a:pt x="12348" y="68306"/>
                    <a:pt x="13696" y="68148"/>
                    <a:pt x="14836" y="68148"/>
                  </a:cubicBezTo>
                  <a:lnTo>
                    <a:pt x="17860" y="68148"/>
                  </a:lnTo>
                  <a:cubicBezTo>
                    <a:pt x="20439" y="68148"/>
                    <a:pt x="23049" y="68148"/>
                    <a:pt x="25628" y="68084"/>
                  </a:cubicBezTo>
                  <a:cubicBezTo>
                    <a:pt x="26328" y="68084"/>
                    <a:pt x="27092" y="68084"/>
                    <a:pt x="27729" y="67766"/>
                  </a:cubicBezTo>
                  <a:cubicBezTo>
                    <a:pt x="29703" y="66811"/>
                    <a:pt x="29002" y="64296"/>
                    <a:pt x="28811" y="62577"/>
                  </a:cubicBezTo>
                  <a:cubicBezTo>
                    <a:pt x="27888" y="54872"/>
                    <a:pt x="27506" y="47073"/>
                    <a:pt x="27633" y="39305"/>
                  </a:cubicBezTo>
                  <a:cubicBezTo>
                    <a:pt x="27729" y="33925"/>
                    <a:pt x="28525" y="28481"/>
                    <a:pt x="27633" y="23101"/>
                  </a:cubicBezTo>
                  <a:cubicBezTo>
                    <a:pt x="26837" y="18008"/>
                    <a:pt x="23590" y="13837"/>
                    <a:pt x="22476" y="8776"/>
                  </a:cubicBezTo>
                  <a:cubicBezTo>
                    <a:pt x="22030" y="6738"/>
                    <a:pt x="21839" y="4605"/>
                    <a:pt x="20725" y="2854"/>
                  </a:cubicBezTo>
                  <a:cubicBezTo>
                    <a:pt x="19738" y="1326"/>
                    <a:pt x="18083" y="308"/>
                    <a:pt x="16300" y="53"/>
                  </a:cubicBezTo>
                  <a:cubicBezTo>
                    <a:pt x="16036" y="18"/>
                    <a:pt x="15772" y="1"/>
                    <a:pt x="15509" y="1"/>
                  </a:cubicBezTo>
                  <a:close/>
                </a:path>
              </a:pathLst>
            </a:custGeom>
            <a:solidFill>
              <a:schemeClr val="accent5"/>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2" name="Google Shape;3832;p62"/>
            <p:cNvSpPr/>
            <p:nvPr/>
          </p:nvSpPr>
          <p:spPr>
            <a:xfrm>
              <a:off x="5244240" y="223145"/>
              <a:ext cx="341778" cy="1022620"/>
            </a:xfrm>
            <a:custGeom>
              <a:rect b="b" l="l" r="r" t="t"/>
              <a:pathLst>
                <a:path extrusionOk="0" h="60296" w="20152">
                  <a:moveTo>
                    <a:pt x="9551" y="3152"/>
                  </a:moveTo>
                  <a:lnTo>
                    <a:pt x="9551" y="3152"/>
                  </a:lnTo>
                  <a:cubicBezTo>
                    <a:pt x="9523" y="3161"/>
                    <a:pt x="9486" y="3168"/>
                    <a:pt x="9447" y="3173"/>
                  </a:cubicBezTo>
                  <a:lnTo>
                    <a:pt x="9447" y="3173"/>
                  </a:lnTo>
                  <a:cubicBezTo>
                    <a:pt x="9480" y="3166"/>
                    <a:pt x="9514" y="3159"/>
                    <a:pt x="9551" y="3152"/>
                  </a:cubicBezTo>
                  <a:close/>
                  <a:moveTo>
                    <a:pt x="7895" y="3216"/>
                  </a:moveTo>
                  <a:lnTo>
                    <a:pt x="7895" y="3311"/>
                  </a:lnTo>
                  <a:cubicBezTo>
                    <a:pt x="7863" y="3311"/>
                    <a:pt x="7895" y="3279"/>
                    <a:pt x="7895" y="3216"/>
                  </a:cubicBezTo>
                  <a:close/>
                  <a:moveTo>
                    <a:pt x="7800" y="3661"/>
                  </a:moveTo>
                  <a:lnTo>
                    <a:pt x="7800" y="3789"/>
                  </a:lnTo>
                  <a:cubicBezTo>
                    <a:pt x="7768" y="3757"/>
                    <a:pt x="7800" y="3693"/>
                    <a:pt x="7800" y="3661"/>
                  </a:cubicBezTo>
                  <a:close/>
                  <a:moveTo>
                    <a:pt x="5752" y="9384"/>
                  </a:moveTo>
                  <a:cubicBezTo>
                    <a:pt x="6109" y="9384"/>
                    <a:pt x="6429" y="9454"/>
                    <a:pt x="6749" y="9614"/>
                  </a:cubicBezTo>
                  <a:cubicBezTo>
                    <a:pt x="6335" y="9678"/>
                    <a:pt x="5635" y="9837"/>
                    <a:pt x="5412" y="10124"/>
                  </a:cubicBezTo>
                  <a:cubicBezTo>
                    <a:pt x="5317" y="10315"/>
                    <a:pt x="5221" y="10378"/>
                    <a:pt x="5189" y="10410"/>
                  </a:cubicBezTo>
                  <a:lnTo>
                    <a:pt x="5157" y="10410"/>
                  </a:lnTo>
                  <a:cubicBezTo>
                    <a:pt x="5094" y="10410"/>
                    <a:pt x="5062" y="10474"/>
                    <a:pt x="5062" y="10506"/>
                  </a:cubicBezTo>
                  <a:lnTo>
                    <a:pt x="5062" y="10538"/>
                  </a:lnTo>
                  <a:lnTo>
                    <a:pt x="4935" y="10665"/>
                  </a:lnTo>
                  <a:cubicBezTo>
                    <a:pt x="4839" y="10792"/>
                    <a:pt x="4744" y="11015"/>
                    <a:pt x="4712" y="11333"/>
                  </a:cubicBezTo>
                  <a:cubicBezTo>
                    <a:pt x="4712" y="11493"/>
                    <a:pt x="4744" y="11747"/>
                    <a:pt x="4903" y="12002"/>
                  </a:cubicBezTo>
                  <a:cubicBezTo>
                    <a:pt x="4712" y="12320"/>
                    <a:pt x="4521" y="12702"/>
                    <a:pt x="4362" y="13084"/>
                  </a:cubicBezTo>
                  <a:cubicBezTo>
                    <a:pt x="4234" y="13307"/>
                    <a:pt x="4075" y="13562"/>
                    <a:pt x="3916" y="13848"/>
                  </a:cubicBezTo>
                  <a:lnTo>
                    <a:pt x="3725" y="11652"/>
                  </a:lnTo>
                  <a:cubicBezTo>
                    <a:pt x="3597" y="10538"/>
                    <a:pt x="4425" y="9519"/>
                    <a:pt x="5539" y="9392"/>
                  </a:cubicBezTo>
                  <a:cubicBezTo>
                    <a:pt x="5612" y="9386"/>
                    <a:pt x="5682" y="9384"/>
                    <a:pt x="5752" y="9384"/>
                  </a:cubicBezTo>
                  <a:close/>
                  <a:moveTo>
                    <a:pt x="10729" y="0"/>
                  </a:moveTo>
                  <a:cubicBezTo>
                    <a:pt x="7768" y="510"/>
                    <a:pt x="6303" y="3534"/>
                    <a:pt x="6112" y="5253"/>
                  </a:cubicBezTo>
                  <a:cubicBezTo>
                    <a:pt x="6017" y="5953"/>
                    <a:pt x="6431" y="7513"/>
                    <a:pt x="6749" y="8755"/>
                  </a:cubicBezTo>
                  <a:cubicBezTo>
                    <a:pt x="6399" y="8630"/>
                    <a:pt x="6048" y="8544"/>
                    <a:pt x="5682" y="8544"/>
                  </a:cubicBezTo>
                  <a:cubicBezTo>
                    <a:pt x="5583" y="8544"/>
                    <a:pt x="5482" y="8550"/>
                    <a:pt x="5380" y="8564"/>
                  </a:cubicBezTo>
                  <a:cubicBezTo>
                    <a:pt x="3820" y="8723"/>
                    <a:pt x="2674" y="10092"/>
                    <a:pt x="2833" y="11684"/>
                  </a:cubicBezTo>
                  <a:lnTo>
                    <a:pt x="3088" y="14008"/>
                  </a:lnTo>
                  <a:cubicBezTo>
                    <a:pt x="3120" y="14199"/>
                    <a:pt x="3279" y="14358"/>
                    <a:pt x="3502" y="14358"/>
                  </a:cubicBezTo>
                  <a:cubicBezTo>
                    <a:pt x="3566" y="14358"/>
                    <a:pt x="3566" y="14358"/>
                    <a:pt x="3597" y="14326"/>
                  </a:cubicBezTo>
                  <a:lnTo>
                    <a:pt x="3597" y="14326"/>
                  </a:lnTo>
                  <a:cubicBezTo>
                    <a:pt x="2547" y="16300"/>
                    <a:pt x="1083" y="19738"/>
                    <a:pt x="287" y="23781"/>
                  </a:cubicBezTo>
                  <a:cubicBezTo>
                    <a:pt x="223" y="24322"/>
                    <a:pt x="223" y="24800"/>
                    <a:pt x="318" y="25309"/>
                  </a:cubicBezTo>
                  <a:cubicBezTo>
                    <a:pt x="414" y="25691"/>
                    <a:pt x="541" y="26105"/>
                    <a:pt x="637" y="26455"/>
                  </a:cubicBezTo>
                  <a:cubicBezTo>
                    <a:pt x="701" y="26614"/>
                    <a:pt x="0" y="38998"/>
                    <a:pt x="64" y="43805"/>
                  </a:cubicBezTo>
                  <a:cubicBezTo>
                    <a:pt x="478" y="44219"/>
                    <a:pt x="860" y="44537"/>
                    <a:pt x="1178" y="44824"/>
                  </a:cubicBezTo>
                  <a:cubicBezTo>
                    <a:pt x="1178" y="46606"/>
                    <a:pt x="1210" y="47689"/>
                    <a:pt x="1210" y="47689"/>
                  </a:cubicBezTo>
                  <a:cubicBezTo>
                    <a:pt x="1210" y="47689"/>
                    <a:pt x="1878" y="48007"/>
                    <a:pt x="2961" y="48198"/>
                  </a:cubicBezTo>
                  <a:cubicBezTo>
                    <a:pt x="3088" y="49981"/>
                    <a:pt x="3279" y="51732"/>
                    <a:pt x="3502" y="52719"/>
                  </a:cubicBezTo>
                  <a:cubicBezTo>
                    <a:pt x="3629" y="52782"/>
                    <a:pt x="3788" y="52814"/>
                    <a:pt x="3916" y="52814"/>
                  </a:cubicBezTo>
                  <a:cubicBezTo>
                    <a:pt x="4011" y="54629"/>
                    <a:pt x="4234" y="56539"/>
                    <a:pt x="4457" y="58417"/>
                  </a:cubicBezTo>
                  <a:cubicBezTo>
                    <a:pt x="5157" y="58417"/>
                    <a:pt x="5762" y="58354"/>
                    <a:pt x="6335" y="58290"/>
                  </a:cubicBezTo>
                  <a:lnTo>
                    <a:pt x="6335" y="58290"/>
                  </a:lnTo>
                  <a:cubicBezTo>
                    <a:pt x="6049" y="58640"/>
                    <a:pt x="5635" y="59022"/>
                    <a:pt x="4903" y="59213"/>
                  </a:cubicBezTo>
                  <a:cubicBezTo>
                    <a:pt x="4521" y="59340"/>
                    <a:pt x="4362" y="59818"/>
                    <a:pt x="4584" y="60136"/>
                  </a:cubicBezTo>
                  <a:lnTo>
                    <a:pt x="4616" y="60168"/>
                  </a:lnTo>
                  <a:lnTo>
                    <a:pt x="8850" y="60168"/>
                  </a:lnTo>
                  <a:cubicBezTo>
                    <a:pt x="9073" y="59627"/>
                    <a:pt x="9137" y="59022"/>
                    <a:pt x="8882" y="58449"/>
                  </a:cubicBezTo>
                  <a:lnTo>
                    <a:pt x="8723" y="58067"/>
                  </a:lnTo>
                  <a:cubicBezTo>
                    <a:pt x="8973" y="58054"/>
                    <a:pt x="9213" y="58046"/>
                    <a:pt x="9446" y="58046"/>
                  </a:cubicBezTo>
                  <a:cubicBezTo>
                    <a:pt x="9776" y="58046"/>
                    <a:pt x="10093" y="58062"/>
                    <a:pt x="10410" y="58099"/>
                  </a:cubicBezTo>
                  <a:cubicBezTo>
                    <a:pt x="11206" y="58417"/>
                    <a:pt x="12002" y="58608"/>
                    <a:pt x="12798" y="58767"/>
                  </a:cubicBezTo>
                  <a:lnTo>
                    <a:pt x="12893" y="59913"/>
                  </a:lnTo>
                  <a:cubicBezTo>
                    <a:pt x="12957" y="60136"/>
                    <a:pt x="13116" y="60295"/>
                    <a:pt x="13307" y="60295"/>
                  </a:cubicBezTo>
                  <a:lnTo>
                    <a:pt x="13339" y="60295"/>
                  </a:lnTo>
                  <a:cubicBezTo>
                    <a:pt x="13530" y="60232"/>
                    <a:pt x="13689" y="60073"/>
                    <a:pt x="13689" y="59850"/>
                  </a:cubicBezTo>
                  <a:lnTo>
                    <a:pt x="13625" y="58927"/>
                  </a:lnTo>
                  <a:lnTo>
                    <a:pt x="13625" y="58927"/>
                  </a:lnTo>
                  <a:cubicBezTo>
                    <a:pt x="14421" y="59054"/>
                    <a:pt x="15122" y="59118"/>
                    <a:pt x="15854" y="59118"/>
                  </a:cubicBezTo>
                  <a:cubicBezTo>
                    <a:pt x="15663" y="59436"/>
                    <a:pt x="15663" y="59850"/>
                    <a:pt x="15822" y="60200"/>
                  </a:cubicBezTo>
                  <a:lnTo>
                    <a:pt x="18942" y="60200"/>
                  </a:lnTo>
                  <a:cubicBezTo>
                    <a:pt x="19101" y="59818"/>
                    <a:pt x="19069" y="59372"/>
                    <a:pt x="18846" y="59022"/>
                  </a:cubicBezTo>
                  <a:lnTo>
                    <a:pt x="18687" y="58736"/>
                  </a:lnTo>
                  <a:cubicBezTo>
                    <a:pt x="18942" y="58640"/>
                    <a:pt x="19197" y="58545"/>
                    <a:pt x="19356" y="58385"/>
                  </a:cubicBezTo>
                  <a:lnTo>
                    <a:pt x="19356" y="57303"/>
                  </a:lnTo>
                  <a:cubicBezTo>
                    <a:pt x="19642" y="57239"/>
                    <a:pt x="19865" y="57176"/>
                    <a:pt x="20152" y="57112"/>
                  </a:cubicBezTo>
                  <a:cubicBezTo>
                    <a:pt x="19897" y="51955"/>
                    <a:pt x="19579" y="47307"/>
                    <a:pt x="19197" y="43105"/>
                  </a:cubicBezTo>
                  <a:cubicBezTo>
                    <a:pt x="18878" y="36451"/>
                    <a:pt x="18051" y="29416"/>
                    <a:pt x="15663" y="25054"/>
                  </a:cubicBezTo>
                  <a:cubicBezTo>
                    <a:pt x="15599" y="25022"/>
                    <a:pt x="15567" y="24959"/>
                    <a:pt x="15567" y="24895"/>
                  </a:cubicBezTo>
                  <a:cubicBezTo>
                    <a:pt x="15536" y="24800"/>
                    <a:pt x="15440" y="24704"/>
                    <a:pt x="15408" y="24640"/>
                  </a:cubicBezTo>
                  <a:cubicBezTo>
                    <a:pt x="15376" y="24545"/>
                    <a:pt x="15345" y="24481"/>
                    <a:pt x="15249" y="24386"/>
                  </a:cubicBezTo>
                  <a:cubicBezTo>
                    <a:pt x="15249" y="24386"/>
                    <a:pt x="15376" y="23876"/>
                    <a:pt x="15536" y="23049"/>
                  </a:cubicBezTo>
                  <a:cubicBezTo>
                    <a:pt x="15758" y="23049"/>
                    <a:pt x="16013" y="23049"/>
                    <a:pt x="16204" y="22985"/>
                  </a:cubicBezTo>
                  <a:cubicBezTo>
                    <a:pt x="17732" y="22890"/>
                    <a:pt x="18560" y="22635"/>
                    <a:pt x="19037" y="22285"/>
                  </a:cubicBezTo>
                  <a:cubicBezTo>
                    <a:pt x="19388" y="21998"/>
                    <a:pt x="19547" y="21616"/>
                    <a:pt x="19642" y="21075"/>
                  </a:cubicBezTo>
                  <a:cubicBezTo>
                    <a:pt x="19674" y="20916"/>
                    <a:pt x="19674" y="20757"/>
                    <a:pt x="19674" y="20597"/>
                  </a:cubicBezTo>
                  <a:lnTo>
                    <a:pt x="19674" y="20279"/>
                  </a:lnTo>
                  <a:cubicBezTo>
                    <a:pt x="19483" y="19865"/>
                    <a:pt x="19324" y="19451"/>
                    <a:pt x="19165" y="19069"/>
                  </a:cubicBezTo>
                  <a:cubicBezTo>
                    <a:pt x="19006" y="18655"/>
                    <a:pt x="18846" y="18305"/>
                    <a:pt x="18719" y="17987"/>
                  </a:cubicBezTo>
                  <a:cubicBezTo>
                    <a:pt x="18528" y="17509"/>
                    <a:pt x="18369" y="17064"/>
                    <a:pt x="18242" y="16682"/>
                  </a:cubicBezTo>
                  <a:cubicBezTo>
                    <a:pt x="18082" y="16268"/>
                    <a:pt x="17955" y="15918"/>
                    <a:pt x="17891" y="15599"/>
                  </a:cubicBezTo>
                  <a:cubicBezTo>
                    <a:pt x="17318" y="14039"/>
                    <a:pt x="17032" y="13275"/>
                    <a:pt x="16172" y="12320"/>
                  </a:cubicBezTo>
                  <a:cubicBezTo>
                    <a:pt x="16172" y="12097"/>
                    <a:pt x="16140" y="11779"/>
                    <a:pt x="16013" y="11429"/>
                  </a:cubicBezTo>
                  <a:cubicBezTo>
                    <a:pt x="15981" y="11333"/>
                    <a:pt x="15918" y="11270"/>
                    <a:pt x="15886" y="11142"/>
                  </a:cubicBezTo>
                  <a:cubicBezTo>
                    <a:pt x="15854" y="11047"/>
                    <a:pt x="15822" y="11015"/>
                    <a:pt x="15758" y="10951"/>
                  </a:cubicBezTo>
                  <a:cubicBezTo>
                    <a:pt x="15727" y="10856"/>
                    <a:pt x="15663" y="10729"/>
                    <a:pt x="15567" y="10665"/>
                  </a:cubicBezTo>
                  <a:cubicBezTo>
                    <a:pt x="14326" y="8787"/>
                    <a:pt x="13816" y="4584"/>
                    <a:pt x="13689" y="3725"/>
                  </a:cubicBezTo>
                  <a:cubicBezTo>
                    <a:pt x="13657" y="2133"/>
                    <a:pt x="13021" y="605"/>
                    <a:pt x="1072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3" name="Google Shape;3833;p62"/>
            <p:cNvSpPr/>
            <p:nvPr/>
          </p:nvSpPr>
          <p:spPr>
            <a:xfrm>
              <a:off x="5453194" y="285238"/>
              <a:ext cx="59411" cy="124809"/>
            </a:xfrm>
            <a:custGeom>
              <a:rect b="b" l="l" r="r" t="t"/>
              <a:pathLst>
                <a:path extrusionOk="0" h="7359" w="3503">
                  <a:moveTo>
                    <a:pt x="1433" y="0"/>
                  </a:moveTo>
                  <a:cubicBezTo>
                    <a:pt x="1433" y="0"/>
                    <a:pt x="159" y="1624"/>
                    <a:pt x="64" y="1910"/>
                  </a:cubicBezTo>
                  <a:cubicBezTo>
                    <a:pt x="0" y="2165"/>
                    <a:pt x="223" y="2993"/>
                    <a:pt x="350" y="3470"/>
                  </a:cubicBezTo>
                  <a:cubicBezTo>
                    <a:pt x="478" y="3980"/>
                    <a:pt x="1051" y="6495"/>
                    <a:pt x="1051" y="6558"/>
                  </a:cubicBezTo>
                  <a:cubicBezTo>
                    <a:pt x="1051" y="6680"/>
                    <a:pt x="2338" y="7358"/>
                    <a:pt x="3370" y="7358"/>
                  </a:cubicBezTo>
                  <a:cubicBezTo>
                    <a:pt x="3414" y="7358"/>
                    <a:pt x="3458" y="7357"/>
                    <a:pt x="3502" y="7354"/>
                  </a:cubicBezTo>
                  <a:cubicBezTo>
                    <a:pt x="1974" y="5540"/>
                    <a:pt x="1433" y="0"/>
                    <a:pt x="1433" y="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4" name="Google Shape;3834;p62"/>
            <p:cNvSpPr/>
            <p:nvPr/>
          </p:nvSpPr>
          <p:spPr>
            <a:xfrm>
              <a:off x="5248548" y="435339"/>
              <a:ext cx="75608" cy="285098"/>
            </a:xfrm>
            <a:custGeom>
              <a:rect b="b" l="l" r="r" t="t"/>
              <a:pathLst>
                <a:path extrusionOk="0" h="16810" w="4458">
                  <a:moveTo>
                    <a:pt x="4458" y="0"/>
                  </a:moveTo>
                  <a:cubicBezTo>
                    <a:pt x="4458" y="0"/>
                    <a:pt x="4330" y="191"/>
                    <a:pt x="4044" y="605"/>
                  </a:cubicBezTo>
                  <a:cubicBezTo>
                    <a:pt x="3216" y="2101"/>
                    <a:pt x="1083" y="6240"/>
                    <a:pt x="64" y="11365"/>
                  </a:cubicBezTo>
                  <a:cubicBezTo>
                    <a:pt x="1" y="11875"/>
                    <a:pt x="1" y="12384"/>
                    <a:pt x="128" y="12862"/>
                  </a:cubicBezTo>
                  <a:cubicBezTo>
                    <a:pt x="224" y="13275"/>
                    <a:pt x="319" y="13657"/>
                    <a:pt x="447" y="14040"/>
                  </a:cubicBezTo>
                  <a:cubicBezTo>
                    <a:pt x="892" y="15631"/>
                    <a:pt x="1370" y="16777"/>
                    <a:pt x="1370" y="16809"/>
                  </a:cubicBezTo>
                  <a:lnTo>
                    <a:pt x="2070" y="15536"/>
                  </a:lnTo>
                  <a:lnTo>
                    <a:pt x="3566" y="12639"/>
                  </a:lnTo>
                  <a:lnTo>
                    <a:pt x="3630" y="10251"/>
                  </a:lnTo>
                  <a:lnTo>
                    <a:pt x="4458" y="0"/>
                  </a:lnTo>
                  <a:close/>
                </a:path>
              </a:pathLst>
            </a:custGeom>
            <a:solidFill>
              <a:srgbClr val="A867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5" name="Google Shape;3835;p62"/>
            <p:cNvSpPr/>
            <p:nvPr/>
          </p:nvSpPr>
          <p:spPr>
            <a:xfrm>
              <a:off x="5508265" y="1211217"/>
              <a:ext cx="59411" cy="32953"/>
            </a:xfrm>
            <a:custGeom>
              <a:rect b="b" l="l" r="r" t="t"/>
              <a:pathLst>
                <a:path extrusionOk="0" h="1943" w="3503">
                  <a:moveTo>
                    <a:pt x="955" y="1"/>
                  </a:moveTo>
                  <a:lnTo>
                    <a:pt x="351" y="733"/>
                  </a:lnTo>
                  <a:cubicBezTo>
                    <a:pt x="96" y="1083"/>
                    <a:pt x="0" y="1561"/>
                    <a:pt x="191" y="1943"/>
                  </a:cubicBezTo>
                  <a:lnTo>
                    <a:pt x="3343" y="1943"/>
                  </a:lnTo>
                  <a:cubicBezTo>
                    <a:pt x="3502" y="1561"/>
                    <a:pt x="3470" y="1115"/>
                    <a:pt x="3216" y="765"/>
                  </a:cubicBezTo>
                  <a:lnTo>
                    <a:pt x="2961" y="319"/>
                  </a:lnTo>
                  <a:lnTo>
                    <a:pt x="9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6" name="Google Shape;3836;p62"/>
            <p:cNvSpPr/>
            <p:nvPr/>
          </p:nvSpPr>
          <p:spPr>
            <a:xfrm>
              <a:off x="5318205" y="1191780"/>
              <a:ext cx="81001" cy="51864"/>
            </a:xfrm>
            <a:custGeom>
              <a:rect b="b" l="l" r="r" t="t"/>
              <a:pathLst>
                <a:path extrusionOk="0" h="3058" w="4776">
                  <a:moveTo>
                    <a:pt x="4044" y="1"/>
                  </a:moveTo>
                  <a:lnTo>
                    <a:pt x="2484" y="128"/>
                  </a:lnTo>
                  <a:cubicBezTo>
                    <a:pt x="2484" y="128"/>
                    <a:pt x="2293" y="1561"/>
                    <a:pt x="542" y="2102"/>
                  </a:cubicBezTo>
                  <a:cubicBezTo>
                    <a:pt x="160" y="2229"/>
                    <a:pt x="1" y="2707"/>
                    <a:pt x="223" y="3025"/>
                  </a:cubicBezTo>
                  <a:lnTo>
                    <a:pt x="255" y="3057"/>
                  </a:lnTo>
                  <a:lnTo>
                    <a:pt x="4489" y="3057"/>
                  </a:lnTo>
                  <a:cubicBezTo>
                    <a:pt x="4712" y="2516"/>
                    <a:pt x="4776" y="1911"/>
                    <a:pt x="4521" y="1338"/>
                  </a:cubicBezTo>
                  <a:lnTo>
                    <a:pt x="404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7" name="Google Shape;3837;p62"/>
            <p:cNvSpPr/>
            <p:nvPr/>
          </p:nvSpPr>
          <p:spPr>
            <a:xfrm>
              <a:off x="5400277" y="327894"/>
              <a:ext cx="42129" cy="62650"/>
            </a:xfrm>
            <a:custGeom>
              <a:rect b="b" l="l" r="r" t="t"/>
              <a:pathLst>
                <a:path extrusionOk="0" h="3694" w="2484">
                  <a:moveTo>
                    <a:pt x="2388" y="0"/>
                  </a:moveTo>
                  <a:lnTo>
                    <a:pt x="2388" y="223"/>
                  </a:lnTo>
                  <a:lnTo>
                    <a:pt x="2388" y="287"/>
                  </a:lnTo>
                  <a:lnTo>
                    <a:pt x="2388" y="319"/>
                  </a:lnTo>
                  <a:cubicBezTo>
                    <a:pt x="2388" y="350"/>
                    <a:pt x="2356" y="350"/>
                    <a:pt x="2356" y="382"/>
                  </a:cubicBezTo>
                  <a:cubicBezTo>
                    <a:pt x="2324" y="382"/>
                    <a:pt x="2324" y="446"/>
                    <a:pt x="2324" y="446"/>
                  </a:cubicBezTo>
                  <a:cubicBezTo>
                    <a:pt x="2261" y="478"/>
                    <a:pt x="2261" y="510"/>
                    <a:pt x="2229" y="541"/>
                  </a:cubicBezTo>
                  <a:lnTo>
                    <a:pt x="2229" y="605"/>
                  </a:lnTo>
                  <a:lnTo>
                    <a:pt x="2197" y="637"/>
                  </a:lnTo>
                  <a:lnTo>
                    <a:pt x="2197" y="669"/>
                  </a:lnTo>
                  <a:lnTo>
                    <a:pt x="2197" y="701"/>
                  </a:lnTo>
                  <a:lnTo>
                    <a:pt x="2102" y="796"/>
                  </a:lnTo>
                  <a:cubicBezTo>
                    <a:pt x="2102" y="828"/>
                    <a:pt x="2070" y="828"/>
                    <a:pt x="2070" y="860"/>
                  </a:cubicBezTo>
                  <a:lnTo>
                    <a:pt x="1942" y="987"/>
                  </a:lnTo>
                  <a:cubicBezTo>
                    <a:pt x="1942" y="1019"/>
                    <a:pt x="1911" y="1019"/>
                    <a:pt x="1911" y="1083"/>
                  </a:cubicBezTo>
                  <a:lnTo>
                    <a:pt x="1879" y="1114"/>
                  </a:lnTo>
                  <a:lnTo>
                    <a:pt x="1720" y="1274"/>
                  </a:lnTo>
                  <a:lnTo>
                    <a:pt x="1688" y="1305"/>
                  </a:lnTo>
                  <a:cubicBezTo>
                    <a:pt x="1624" y="1305"/>
                    <a:pt x="1592" y="1337"/>
                    <a:pt x="1560" y="1401"/>
                  </a:cubicBezTo>
                  <a:lnTo>
                    <a:pt x="1465" y="1465"/>
                  </a:lnTo>
                  <a:lnTo>
                    <a:pt x="1401" y="1560"/>
                  </a:lnTo>
                  <a:cubicBezTo>
                    <a:pt x="1369" y="1560"/>
                    <a:pt x="1369" y="1592"/>
                    <a:pt x="1306" y="1592"/>
                  </a:cubicBezTo>
                  <a:cubicBezTo>
                    <a:pt x="1274" y="1592"/>
                    <a:pt x="1274" y="1624"/>
                    <a:pt x="1242" y="1624"/>
                  </a:cubicBezTo>
                  <a:cubicBezTo>
                    <a:pt x="1242" y="1656"/>
                    <a:pt x="1210" y="1656"/>
                    <a:pt x="1210" y="1656"/>
                  </a:cubicBezTo>
                  <a:cubicBezTo>
                    <a:pt x="1210" y="1719"/>
                    <a:pt x="1146" y="1719"/>
                    <a:pt x="1146" y="1719"/>
                  </a:cubicBezTo>
                  <a:cubicBezTo>
                    <a:pt x="1146" y="1751"/>
                    <a:pt x="1115" y="1751"/>
                    <a:pt x="1115" y="1751"/>
                  </a:cubicBezTo>
                  <a:cubicBezTo>
                    <a:pt x="1083" y="1751"/>
                    <a:pt x="1083" y="1783"/>
                    <a:pt x="1051" y="1783"/>
                  </a:cubicBezTo>
                  <a:cubicBezTo>
                    <a:pt x="1051" y="1815"/>
                    <a:pt x="987" y="1815"/>
                    <a:pt x="987" y="1815"/>
                  </a:cubicBezTo>
                  <a:cubicBezTo>
                    <a:pt x="955" y="1878"/>
                    <a:pt x="892" y="1878"/>
                    <a:pt x="828" y="1910"/>
                  </a:cubicBezTo>
                  <a:lnTo>
                    <a:pt x="796" y="1910"/>
                  </a:lnTo>
                  <a:cubicBezTo>
                    <a:pt x="733" y="1942"/>
                    <a:pt x="637" y="1942"/>
                    <a:pt x="573" y="1974"/>
                  </a:cubicBezTo>
                  <a:lnTo>
                    <a:pt x="160" y="1974"/>
                  </a:lnTo>
                  <a:lnTo>
                    <a:pt x="128" y="2229"/>
                  </a:lnTo>
                  <a:lnTo>
                    <a:pt x="64" y="2674"/>
                  </a:lnTo>
                  <a:cubicBezTo>
                    <a:pt x="41" y="2869"/>
                    <a:pt x="27" y="3056"/>
                    <a:pt x="17" y="3215"/>
                  </a:cubicBezTo>
                  <a:lnTo>
                    <a:pt x="17" y="3215"/>
                  </a:lnTo>
                  <a:cubicBezTo>
                    <a:pt x="25" y="3207"/>
                    <a:pt x="32" y="3199"/>
                    <a:pt x="32" y="3184"/>
                  </a:cubicBezTo>
                  <a:cubicBezTo>
                    <a:pt x="32" y="3184"/>
                    <a:pt x="64" y="3152"/>
                    <a:pt x="64" y="3088"/>
                  </a:cubicBezTo>
                  <a:cubicBezTo>
                    <a:pt x="64" y="3056"/>
                    <a:pt x="128" y="2993"/>
                    <a:pt x="160" y="2897"/>
                  </a:cubicBezTo>
                  <a:lnTo>
                    <a:pt x="287" y="2674"/>
                  </a:lnTo>
                  <a:cubicBezTo>
                    <a:pt x="287" y="2611"/>
                    <a:pt x="319" y="2611"/>
                    <a:pt x="319" y="2579"/>
                  </a:cubicBezTo>
                  <a:lnTo>
                    <a:pt x="1146" y="2611"/>
                  </a:lnTo>
                  <a:lnTo>
                    <a:pt x="2038" y="2674"/>
                  </a:lnTo>
                  <a:lnTo>
                    <a:pt x="2484" y="2706"/>
                  </a:lnTo>
                  <a:lnTo>
                    <a:pt x="2484" y="2515"/>
                  </a:lnTo>
                  <a:lnTo>
                    <a:pt x="2420" y="350"/>
                  </a:lnTo>
                  <a:lnTo>
                    <a:pt x="2420" y="0"/>
                  </a:lnTo>
                  <a:close/>
                  <a:moveTo>
                    <a:pt x="17" y="3215"/>
                  </a:moveTo>
                  <a:cubicBezTo>
                    <a:pt x="9" y="3223"/>
                    <a:pt x="0" y="3231"/>
                    <a:pt x="0" y="3247"/>
                  </a:cubicBezTo>
                  <a:lnTo>
                    <a:pt x="0" y="3311"/>
                  </a:lnTo>
                  <a:lnTo>
                    <a:pt x="0" y="3343"/>
                  </a:lnTo>
                  <a:lnTo>
                    <a:pt x="0" y="3407"/>
                  </a:lnTo>
                  <a:lnTo>
                    <a:pt x="0" y="3502"/>
                  </a:lnTo>
                  <a:lnTo>
                    <a:pt x="0" y="3534"/>
                  </a:lnTo>
                  <a:lnTo>
                    <a:pt x="0" y="3566"/>
                  </a:lnTo>
                  <a:lnTo>
                    <a:pt x="0" y="3629"/>
                  </a:lnTo>
                  <a:lnTo>
                    <a:pt x="0" y="3693"/>
                  </a:lnTo>
                  <a:cubicBezTo>
                    <a:pt x="0" y="3693"/>
                    <a:pt x="0" y="3497"/>
                    <a:pt x="17" y="3215"/>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8" name="Google Shape;3838;p62"/>
            <p:cNvSpPr/>
            <p:nvPr/>
          </p:nvSpPr>
          <p:spPr>
            <a:xfrm>
              <a:off x="5368968" y="238257"/>
              <a:ext cx="99793" cy="76150"/>
            </a:xfrm>
            <a:custGeom>
              <a:rect b="b" l="l" r="r" t="t"/>
              <a:pathLst>
                <a:path extrusionOk="0" h="4490" w="5884">
                  <a:moveTo>
                    <a:pt x="2324" y="1"/>
                  </a:moveTo>
                  <a:cubicBezTo>
                    <a:pt x="2197" y="1"/>
                    <a:pt x="2037" y="32"/>
                    <a:pt x="1878" y="64"/>
                  </a:cubicBezTo>
                  <a:cubicBezTo>
                    <a:pt x="1369" y="223"/>
                    <a:pt x="1114" y="733"/>
                    <a:pt x="1051" y="988"/>
                  </a:cubicBezTo>
                  <a:cubicBezTo>
                    <a:pt x="1019" y="1019"/>
                    <a:pt x="1019" y="1051"/>
                    <a:pt x="1019" y="1115"/>
                  </a:cubicBezTo>
                  <a:lnTo>
                    <a:pt x="1019" y="1147"/>
                  </a:lnTo>
                  <a:lnTo>
                    <a:pt x="891" y="1147"/>
                  </a:lnTo>
                  <a:cubicBezTo>
                    <a:pt x="637" y="1179"/>
                    <a:pt x="64" y="1306"/>
                    <a:pt x="0" y="2165"/>
                  </a:cubicBezTo>
                  <a:lnTo>
                    <a:pt x="0" y="2388"/>
                  </a:lnTo>
                  <a:cubicBezTo>
                    <a:pt x="0" y="2484"/>
                    <a:pt x="0" y="2611"/>
                    <a:pt x="64" y="2770"/>
                  </a:cubicBezTo>
                  <a:cubicBezTo>
                    <a:pt x="96" y="2929"/>
                    <a:pt x="127" y="3089"/>
                    <a:pt x="159" y="3280"/>
                  </a:cubicBezTo>
                  <a:cubicBezTo>
                    <a:pt x="159" y="3375"/>
                    <a:pt x="223" y="3502"/>
                    <a:pt x="255" y="3566"/>
                  </a:cubicBezTo>
                  <a:cubicBezTo>
                    <a:pt x="287" y="3598"/>
                    <a:pt x="287" y="3598"/>
                    <a:pt x="287" y="3662"/>
                  </a:cubicBezTo>
                  <a:lnTo>
                    <a:pt x="287" y="3598"/>
                  </a:lnTo>
                  <a:lnTo>
                    <a:pt x="287" y="3566"/>
                  </a:lnTo>
                  <a:lnTo>
                    <a:pt x="287" y="3534"/>
                  </a:lnTo>
                  <a:cubicBezTo>
                    <a:pt x="287" y="3439"/>
                    <a:pt x="318" y="3375"/>
                    <a:pt x="318" y="3280"/>
                  </a:cubicBezTo>
                  <a:cubicBezTo>
                    <a:pt x="382" y="3248"/>
                    <a:pt x="382" y="3184"/>
                    <a:pt x="382" y="3120"/>
                  </a:cubicBezTo>
                  <a:lnTo>
                    <a:pt x="382" y="3089"/>
                  </a:lnTo>
                  <a:cubicBezTo>
                    <a:pt x="382" y="3025"/>
                    <a:pt x="414" y="2898"/>
                    <a:pt x="414" y="2802"/>
                  </a:cubicBezTo>
                  <a:cubicBezTo>
                    <a:pt x="446" y="2770"/>
                    <a:pt x="446" y="2738"/>
                    <a:pt x="446" y="2707"/>
                  </a:cubicBezTo>
                  <a:cubicBezTo>
                    <a:pt x="446" y="2611"/>
                    <a:pt x="478" y="2579"/>
                    <a:pt x="478" y="2547"/>
                  </a:cubicBezTo>
                  <a:cubicBezTo>
                    <a:pt x="541" y="2484"/>
                    <a:pt x="541" y="2452"/>
                    <a:pt x="541" y="2420"/>
                  </a:cubicBezTo>
                  <a:lnTo>
                    <a:pt x="541" y="2388"/>
                  </a:lnTo>
                  <a:lnTo>
                    <a:pt x="541" y="2325"/>
                  </a:lnTo>
                  <a:cubicBezTo>
                    <a:pt x="541" y="2325"/>
                    <a:pt x="573" y="2420"/>
                    <a:pt x="637" y="2452"/>
                  </a:cubicBezTo>
                  <a:lnTo>
                    <a:pt x="700" y="2452"/>
                  </a:lnTo>
                  <a:cubicBezTo>
                    <a:pt x="700" y="2484"/>
                    <a:pt x="732" y="2484"/>
                    <a:pt x="764" y="2547"/>
                  </a:cubicBezTo>
                  <a:lnTo>
                    <a:pt x="796" y="2547"/>
                  </a:lnTo>
                  <a:cubicBezTo>
                    <a:pt x="860" y="2547"/>
                    <a:pt x="860" y="2579"/>
                    <a:pt x="891" y="2579"/>
                  </a:cubicBezTo>
                  <a:lnTo>
                    <a:pt x="955" y="2579"/>
                  </a:lnTo>
                  <a:cubicBezTo>
                    <a:pt x="1019" y="2579"/>
                    <a:pt x="1051" y="2611"/>
                    <a:pt x="1082" y="2611"/>
                  </a:cubicBezTo>
                  <a:lnTo>
                    <a:pt x="1719" y="2611"/>
                  </a:lnTo>
                  <a:cubicBezTo>
                    <a:pt x="1846" y="2579"/>
                    <a:pt x="2006" y="2579"/>
                    <a:pt x="2133" y="2547"/>
                  </a:cubicBezTo>
                  <a:cubicBezTo>
                    <a:pt x="2133" y="2484"/>
                    <a:pt x="2165" y="2484"/>
                    <a:pt x="2197" y="2484"/>
                  </a:cubicBezTo>
                  <a:lnTo>
                    <a:pt x="2324" y="2484"/>
                  </a:lnTo>
                  <a:cubicBezTo>
                    <a:pt x="2324" y="2547"/>
                    <a:pt x="2324" y="2611"/>
                    <a:pt x="2292" y="2707"/>
                  </a:cubicBezTo>
                  <a:lnTo>
                    <a:pt x="2292" y="2738"/>
                  </a:lnTo>
                  <a:cubicBezTo>
                    <a:pt x="2292" y="2770"/>
                    <a:pt x="2324" y="2802"/>
                    <a:pt x="2356" y="2802"/>
                  </a:cubicBezTo>
                  <a:lnTo>
                    <a:pt x="2451" y="2802"/>
                  </a:lnTo>
                  <a:lnTo>
                    <a:pt x="3088" y="2898"/>
                  </a:lnTo>
                  <a:lnTo>
                    <a:pt x="3502" y="2929"/>
                  </a:lnTo>
                  <a:lnTo>
                    <a:pt x="3788" y="2961"/>
                  </a:lnTo>
                  <a:lnTo>
                    <a:pt x="3788" y="3025"/>
                  </a:lnTo>
                  <a:lnTo>
                    <a:pt x="3788" y="3057"/>
                  </a:lnTo>
                  <a:cubicBezTo>
                    <a:pt x="3757" y="3057"/>
                    <a:pt x="3757" y="3089"/>
                    <a:pt x="3757" y="3089"/>
                  </a:cubicBezTo>
                  <a:cubicBezTo>
                    <a:pt x="3757" y="3120"/>
                    <a:pt x="3725" y="3120"/>
                    <a:pt x="3725" y="3184"/>
                  </a:cubicBezTo>
                  <a:cubicBezTo>
                    <a:pt x="3661" y="3184"/>
                    <a:pt x="3661" y="3216"/>
                    <a:pt x="3661" y="3216"/>
                  </a:cubicBezTo>
                  <a:cubicBezTo>
                    <a:pt x="3661" y="3248"/>
                    <a:pt x="3629" y="3248"/>
                    <a:pt x="3629" y="3280"/>
                  </a:cubicBezTo>
                  <a:lnTo>
                    <a:pt x="3629" y="3343"/>
                  </a:lnTo>
                  <a:lnTo>
                    <a:pt x="3629" y="3375"/>
                  </a:lnTo>
                  <a:lnTo>
                    <a:pt x="3629" y="3407"/>
                  </a:lnTo>
                  <a:lnTo>
                    <a:pt x="3629" y="3502"/>
                  </a:lnTo>
                  <a:lnTo>
                    <a:pt x="3629" y="3662"/>
                  </a:lnTo>
                  <a:lnTo>
                    <a:pt x="3629" y="3693"/>
                  </a:lnTo>
                  <a:lnTo>
                    <a:pt x="3629" y="3725"/>
                  </a:lnTo>
                  <a:lnTo>
                    <a:pt x="3629" y="3757"/>
                  </a:lnTo>
                  <a:cubicBezTo>
                    <a:pt x="3629" y="3821"/>
                    <a:pt x="3661" y="3853"/>
                    <a:pt x="3661" y="3884"/>
                  </a:cubicBezTo>
                  <a:cubicBezTo>
                    <a:pt x="3725" y="3884"/>
                    <a:pt x="3725" y="3916"/>
                    <a:pt x="3725" y="3916"/>
                  </a:cubicBezTo>
                  <a:lnTo>
                    <a:pt x="3725" y="3980"/>
                  </a:lnTo>
                  <a:lnTo>
                    <a:pt x="3757" y="4012"/>
                  </a:lnTo>
                  <a:cubicBezTo>
                    <a:pt x="3788" y="4012"/>
                    <a:pt x="3788" y="4044"/>
                    <a:pt x="3788" y="4044"/>
                  </a:cubicBezTo>
                  <a:lnTo>
                    <a:pt x="3820" y="4075"/>
                  </a:lnTo>
                  <a:lnTo>
                    <a:pt x="3884" y="4139"/>
                  </a:lnTo>
                  <a:lnTo>
                    <a:pt x="3916" y="4139"/>
                  </a:lnTo>
                  <a:lnTo>
                    <a:pt x="3948" y="4171"/>
                  </a:lnTo>
                  <a:cubicBezTo>
                    <a:pt x="3948" y="4171"/>
                    <a:pt x="4011" y="4203"/>
                    <a:pt x="4011" y="4235"/>
                  </a:cubicBezTo>
                  <a:cubicBezTo>
                    <a:pt x="4043" y="4235"/>
                    <a:pt x="4043" y="4298"/>
                    <a:pt x="4043" y="4298"/>
                  </a:cubicBezTo>
                  <a:lnTo>
                    <a:pt x="4075" y="4330"/>
                  </a:lnTo>
                  <a:cubicBezTo>
                    <a:pt x="4107" y="4362"/>
                    <a:pt x="4170" y="4458"/>
                    <a:pt x="4202" y="4489"/>
                  </a:cubicBezTo>
                  <a:cubicBezTo>
                    <a:pt x="4393" y="4394"/>
                    <a:pt x="4648" y="4298"/>
                    <a:pt x="4871" y="4139"/>
                  </a:cubicBezTo>
                  <a:lnTo>
                    <a:pt x="5030" y="3853"/>
                  </a:lnTo>
                  <a:cubicBezTo>
                    <a:pt x="5030" y="3853"/>
                    <a:pt x="5698" y="2898"/>
                    <a:pt x="5794" y="2261"/>
                  </a:cubicBezTo>
                  <a:cubicBezTo>
                    <a:pt x="5884" y="1705"/>
                    <a:pt x="5468" y="1583"/>
                    <a:pt x="5088" y="1583"/>
                  </a:cubicBezTo>
                  <a:cubicBezTo>
                    <a:pt x="4793" y="1583"/>
                    <a:pt x="4521" y="1656"/>
                    <a:pt x="4521" y="1656"/>
                  </a:cubicBezTo>
                  <a:cubicBezTo>
                    <a:pt x="4521" y="1656"/>
                    <a:pt x="4043" y="32"/>
                    <a:pt x="2547"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9" name="Google Shape;3839;p62"/>
            <p:cNvSpPr/>
            <p:nvPr/>
          </p:nvSpPr>
          <p:spPr>
            <a:xfrm>
              <a:off x="5375972" y="272823"/>
              <a:ext cx="69672" cy="87480"/>
            </a:xfrm>
            <a:custGeom>
              <a:rect b="b" l="l" r="r" t="t"/>
              <a:pathLst>
                <a:path extrusionOk="0" h="5158" w="4108">
                  <a:moveTo>
                    <a:pt x="4108" y="2770"/>
                  </a:moveTo>
                  <a:lnTo>
                    <a:pt x="4108" y="2802"/>
                  </a:lnTo>
                  <a:cubicBezTo>
                    <a:pt x="4012" y="2833"/>
                    <a:pt x="3948" y="2833"/>
                    <a:pt x="3853" y="2833"/>
                  </a:cubicBezTo>
                  <a:lnTo>
                    <a:pt x="3853" y="3184"/>
                  </a:lnTo>
                  <a:lnTo>
                    <a:pt x="3853" y="3438"/>
                  </a:lnTo>
                  <a:lnTo>
                    <a:pt x="3853" y="3470"/>
                  </a:lnTo>
                  <a:lnTo>
                    <a:pt x="3853" y="3502"/>
                  </a:lnTo>
                  <a:cubicBezTo>
                    <a:pt x="3853" y="3566"/>
                    <a:pt x="3853" y="3566"/>
                    <a:pt x="3821" y="3597"/>
                  </a:cubicBezTo>
                  <a:cubicBezTo>
                    <a:pt x="3821" y="3597"/>
                    <a:pt x="3821" y="3629"/>
                    <a:pt x="3789" y="3629"/>
                  </a:cubicBezTo>
                  <a:cubicBezTo>
                    <a:pt x="3789" y="3661"/>
                    <a:pt x="3726" y="3725"/>
                    <a:pt x="3694" y="3757"/>
                  </a:cubicBezTo>
                  <a:lnTo>
                    <a:pt x="3694" y="3788"/>
                  </a:lnTo>
                  <a:lnTo>
                    <a:pt x="3662" y="3820"/>
                  </a:lnTo>
                  <a:lnTo>
                    <a:pt x="3662" y="3884"/>
                  </a:lnTo>
                  <a:lnTo>
                    <a:pt x="3662" y="3916"/>
                  </a:lnTo>
                  <a:cubicBezTo>
                    <a:pt x="3662" y="3948"/>
                    <a:pt x="3630" y="3948"/>
                    <a:pt x="3566" y="3979"/>
                  </a:cubicBezTo>
                  <a:cubicBezTo>
                    <a:pt x="3566" y="3979"/>
                    <a:pt x="3535" y="4043"/>
                    <a:pt x="3535" y="4075"/>
                  </a:cubicBezTo>
                  <a:lnTo>
                    <a:pt x="3407" y="4202"/>
                  </a:lnTo>
                  <a:cubicBezTo>
                    <a:pt x="3407" y="4234"/>
                    <a:pt x="3375" y="4234"/>
                    <a:pt x="3375" y="4266"/>
                  </a:cubicBezTo>
                  <a:cubicBezTo>
                    <a:pt x="3375" y="4266"/>
                    <a:pt x="3375" y="4298"/>
                    <a:pt x="3344" y="4298"/>
                  </a:cubicBezTo>
                  <a:lnTo>
                    <a:pt x="3184" y="4457"/>
                  </a:lnTo>
                  <a:lnTo>
                    <a:pt x="3184" y="4457"/>
                  </a:lnTo>
                  <a:lnTo>
                    <a:pt x="3153" y="4521"/>
                  </a:lnTo>
                  <a:lnTo>
                    <a:pt x="3153" y="4521"/>
                  </a:lnTo>
                  <a:cubicBezTo>
                    <a:pt x="3089" y="4552"/>
                    <a:pt x="3057" y="4584"/>
                    <a:pt x="3025" y="4584"/>
                  </a:cubicBezTo>
                  <a:lnTo>
                    <a:pt x="2993" y="4616"/>
                  </a:lnTo>
                  <a:lnTo>
                    <a:pt x="2930" y="4616"/>
                  </a:lnTo>
                  <a:cubicBezTo>
                    <a:pt x="2898" y="4616"/>
                    <a:pt x="2898" y="4680"/>
                    <a:pt x="2866" y="4712"/>
                  </a:cubicBezTo>
                  <a:cubicBezTo>
                    <a:pt x="2834" y="4712"/>
                    <a:pt x="2834" y="4743"/>
                    <a:pt x="2770" y="4743"/>
                  </a:cubicBezTo>
                  <a:cubicBezTo>
                    <a:pt x="2739" y="4743"/>
                    <a:pt x="2739" y="4775"/>
                    <a:pt x="2707" y="4775"/>
                  </a:cubicBezTo>
                  <a:cubicBezTo>
                    <a:pt x="2707" y="4775"/>
                    <a:pt x="2675" y="4775"/>
                    <a:pt x="2675" y="4839"/>
                  </a:cubicBezTo>
                  <a:cubicBezTo>
                    <a:pt x="2675" y="4839"/>
                    <a:pt x="2611" y="4839"/>
                    <a:pt x="2611" y="4871"/>
                  </a:cubicBezTo>
                  <a:lnTo>
                    <a:pt x="2611" y="4871"/>
                  </a:lnTo>
                  <a:cubicBezTo>
                    <a:pt x="2611" y="4871"/>
                    <a:pt x="2579" y="4871"/>
                    <a:pt x="2579" y="4903"/>
                  </a:cubicBezTo>
                  <a:cubicBezTo>
                    <a:pt x="2548" y="4903"/>
                    <a:pt x="2548" y="4934"/>
                    <a:pt x="2516" y="4934"/>
                  </a:cubicBezTo>
                  <a:cubicBezTo>
                    <a:pt x="2516" y="4934"/>
                    <a:pt x="2452" y="4934"/>
                    <a:pt x="2452" y="4998"/>
                  </a:cubicBezTo>
                  <a:cubicBezTo>
                    <a:pt x="2420" y="5030"/>
                    <a:pt x="2357" y="5030"/>
                    <a:pt x="2293" y="5062"/>
                  </a:cubicBezTo>
                  <a:lnTo>
                    <a:pt x="2261" y="5062"/>
                  </a:lnTo>
                  <a:cubicBezTo>
                    <a:pt x="2197" y="5094"/>
                    <a:pt x="2102" y="5094"/>
                    <a:pt x="2038" y="5157"/>
                  </a:cubicBezTo>
                  <a:lnTo>
                    <a:pt x="1975" y="5157"/>
                  </a:lnTo>
                  <a:lnTo>
                    <a:pt x="1943" y="5157"/>
                  </a:lnTo>
                  <a:lnTo>
                    <a:pt x="1911" y="5157"/>
                  </a:lnTo>
                  <a:lnTo>
                    <a:pt x="1879" y="5157"/>
                  </a:lnTo>
                  <a:lnTo>
                    <a:pt x="1720" y="5157"/>
                  </a:lnTo>
                  <a:lnTo>
                    <a:pt x="1656" y="5157"/>
                  </a:lnTo>
                  <a:lnTo>
                    <a:pt x="1624" y="5157"/>
                  </a:lnTo>
                  <a:lnTo>
                    <a:pt x="1561" y="5157"/>
                  </a:lnTo>
                  <a:cubicBezTo>
                    <a:pt x="956" y="5094"/>
                    <a:pt x="287" y="4521"/>
                    <a:pt x="33" y="3279"/>
                  </a:cubicBezTo>
                  <a:cubicBezTo>
                    <a:pt x="1" y="3152"/>
                    <a:pt x="1" y="3024"/>
                    <a:pt x="1" y="2865"/>
                  </a:cubicBezTo>
                  <a:lnTo>
                    <a:pt x="1" y="2642"/>
                  </a:lnTo>
                  <a:cubicBezTo>
                    <a:pt x="1" y="2324"/>
                    <a:pt x="1" y="2006"/>
                    <a:pt x="33" y="1655"/>
                  </a:cubicBezTo>
                  <a:cubicBezTo>
                    <a:pt x="33" y="1528"/>
                    <a:pt x="65" y="1401"/>
                    <a:pt x="65" y="1337"/>
                  </a:cubicBezTo>
                  <a:lnTo>
                    <a:pt x="65" y="1273"/>
                  </a:lnTo>
                  <a:lnTo>
                    <a:pt x="65" y="1242"/>
                  </a:lnTo>
                  <a:lnTo>
                    <a:pt x="65" y="1210"/>
                  </a:lnTo>
                  <a:lnTo>
                    <a:pt x="65" y="1210"/>
                  </a:lnTo>
                  <a:cubicBezTo>
                    <a:pt x="65" y="1114"/>
                    <a:pt x="128" y="1051"/>
                    <a:pt x="128" y="955"/>
                  </a:cubicBezTo>
                  <a:cubicBezTo>
                    <a:pt x="128" y="891"/>
                    <a:pt x="128" y="860"/>
                    <a:pt x="160" y="796"/>
                  </a:cubicBezTo>
                  <a:lnTo>
                    <a:pt x="160" y="764"/>
                  </a:lnTo>
                  <a:cubicBezTo>
                    <a:pt x="160" y="637"/>
                    <a:pt x="192" y="573"/>
                    <a:pt x="192" y="478"/>
                  </a:cubicBezTo>
                  <a:cubicBezTo>
                    <a:pt x="192" y="446"/>
                    <a:pt x="192" y="414"/>
                    <a:pt x="224" y="382"/>
                  </a:cubicBezTo>
                  <a:cubicBezTo>
                    <a:pt x="224" y="318"/>
                    <a:pt x="287" y="255"/>
                    <a:pt x="287" y="223"/>
                  </a:cubicBezTo>
                  <a:lnTo>
                    <a:pt x="287" y="159"/>
                  </a:lnTo>
                  <a:lnTo>
                    <a:pt x="287" y="96"/>
                  </a:lnTo>
                  <a:lnTo>
                    <a:pt x="287" y="64"/>
                  </a:lnTo>
                  <a:lnTo>
                    <a:pt x="287" y="64"/>
                  </a:lnTo>
                  <a:lnTo>
                    <a:pt x="287" y="0"/>
                  </a:lnTo>
                  <a:lnTo>
                    <a:pt x="287" y="0"/>
                  </a:lnTo>
                  <a:lnTo>
                    <a:pt x="287" y="0"/>
                  </a:lnTo>
                  <a:lnTo>
                    <a:pt x="287" y="0"/>
                  </a:lnTo>
                  <a:lnTo>
                    <a:pt x="287" y="0"/>
                  </a:lnTo>
                  <a:lnTo>
                    <a:pt x="287" y="0"/>
                  </a:lnTo>
                  <a:lnTo>
                    <a:pt x="287" y="0"/>
                  </a:lnTo>
                  <a:lnTo>
                    <a:pt x="287" y="0"/>
                  </a:lnTo>
                  <a:lnTo>
                    <a:pt x="287" y="0"/>
                  </a:lnTo>
                  <a:lnTo>
                    <a:pt x="287" y="0"/>
                  </a:lnTo>
                  <a:lnTo>
                    <a:pt x="287" y="0"/>
                  </a:lnTo>
                  <a:lnTo>
                    <a:pt x="287" y="0"/>
                  </a:lnTo>
                  <a:lnTo>
                    <a:pt x="383" y="127"/>
                  </a:lnTo>
                  <a:lnTo>
                    <a:pt x="447" y="127"/>
                  </a:lnTo>
                  <a:cubicBezTo>
                    <a:pt x="478" y="159"/>
                    <a:pt x="510" y="159"/>
                    <a:pt x="510" y="223"/>
                  </a:cubicBezTo>
                  <a:lnTo>
                    <a:pt x="510" y="223"/>
                  </a:lnTo>
                  <a:cubicBezTo>
                    <a:pt x="542" y="223"/>
                    <a:pt x="542" y="255"/>
                    <a:pt x="606" y="255"/>
                  </a:cubicBezTo>
                  <a:lnTo>
                    <a:pt x="638" y="255"/>
                  </a:lnTo>
                  <a:lnTo>
                    <a:pt x="669" y="255"/>
                  </a:lnTo>
                  <a:cubicBezTo>
                    <a:pt x="701" y="255"/>
                    <a:pt x="765" y="287"/>
                    <a:pt x="797" y="287"/>
                  </a:cubicBezTo>
                  <a:lnTo>
                    <a:pt x="829" y="287"/>
                  </a:lnTo>
                  <a:lnTo>
                    <a:pt x="860" y="287"/>
                  </a:lnTo>
                  <a:lnTo>
                    <a:pt x="956" y="287"/>
                  </a:lnTo>
                  <a:lnTo>
                    <a:pt x="988" y="287"/>
                  </a:lnTo>
                  <a:lnTo>
                    <a:pt x="988" y="287"/>
                  </a:lnTo>
                  <a:lnTo>
                    <a:pt x="1020" y="287"/>
                  </a:lnTo>
                  <a:lnTo>
                    <a:pt x="1083" y="287"/>
                  </a:lnTo>
                  <a:lnTo>
                    <a:pt x="1083" y="287"/>
                  </a:lnTo>
                  <a:lnTo>
                    <a:pt x="1179" y="287"/>
                  </a:lnTo>
                  <a:lnTo>
                    <a:pt x="1306" y="287"/>
                  </a:lnTo>
                  <a:lnTo>
                    <a:pt x="1433" y="287"/>
                  </a:lnTo>
                  <a:cubicBezTo>
                    <a:pt x="1561" y="287"/>
                    <a:pt x="1656" y="255"/>
                    <a:pt x="1815" y="223"/>
                  </a:cubicBezTo>
                  <a:cubicBezTo>
                    <a:pt x="1879" y="223"/>
                    <a:pt x="1879" y="223"/>
                    <a:pt x="1911" y="159"/>
                  </a:cubicBezTo>
                  <a:lnTo>
                    <a:pt x="1975" y="159"/>
                  </a:lnTo>
                  <a:lnTo>
                    <a:pt x="1975"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cubicBezTo>
                    <a:pt x="2038" y="223"/>
                    <a:pt x="2038" y="287"/>
                    <a:pt x="1975" y="382"/>
                  </a:cubicBezTo>
                  <a:lnTo>
                    <a:pt x="1975" y="414"/>
                  </a:lnTo>
                  <a:lnTo>
                    <a:pt x="1975" y="414"/>
                  </a:lnTo>
                  <a:lnTo>
                    <a:pt x="1975" y="414"/>
                  </a:lnTo>
                  <a:lnTo>
                    <a:pt x="1975" y="414"/>
                  </a:lnTo>
                  <a:cubicBezTo>
                    <a:pt x="1975" y="446"/>
                    <a:pt x="2038" y="478"/>
                    <a:pt x="2070" y="478"/>
                  </a:cubicBezTo>
                  <a:lnTo>
                    <a:pt x="2102" y="478"/>
                  </a:lnTo>
                  <a:lnTo>
                    <a:pt x="2134" y="478"/>
                  </a:lnTo>
                  <a:lnTo>
                    <a:pt x="2770" y="573"/>
                  </a:lnTo>
                  <a:lnTo>
                    <a:pt x="3216" y="605"/>
                  </a:lnTo>
                  <a:lnTo>
                    <a:pt x="3471" y="637"/>
                  </a:lnTo>
                  <a:lnTo>
                    <a:pt x="3503" y="637"/>
                  </a:lnTo>
                  <a:lnTo>
                    <a:pt x="3503" y="637"/>
                  </a:lnTo>
                  <a:lnTo>
                    <a:pt x="3503" y="700"/>
                  </a:lnTo>
                  <a:lnTo>
                    <a:pt x="3503" y="732"/>
                  </a:lnTo>
                  <a:cubicBezTo>
                    <a:pt x="3503" y="732"/>
                    <a:pt x="3503" y="764"/>
                    <a:pt x="3471" y="764"/>
                  </a:cubicBezTo>
                  <a:cubicBezTo>
                    <a:pt x="3471" y="796"/>
                    <a:pt x="3407" y="796"/>
                    <a:pt x="3407" y="860"/>
                  </a:cubicBezTo>
                  <a:cubicBezTo>
                    <a:pt x="3407" y="860"/>
                    <a:pt x="3407" y="891"/>
                    <a:pt x="3375" y="891"/>
                  </a:cubicBezTo>
                  <a:cubicBezTo>
                    <a:pt x="3375" y="923"/>
                    <a:pt x="3344" y="923"/>
                    <a:pt x="3344" y="955"/>
                  </a:cubicBezTo>
                  <a:lnTo>
                    <a:pt x="3344" y="1019"/>
                  </a:lnTo>
                  <a:lnTo>
                    <a:pt x="3344" y="1051"/>
                  </a:lnTo>
                  <a:lnTo>
                    <a:pt x="3344" y="1051"/>
                  </a:lnTo>
                  <a:lnTo>
                    <a:pt x="3344" y="1082"/>
                  </a:lnTo>
                  <a:lnTo>
                    <a:pt x="3344" y="1178"/>
                  </a:lnTo>
                  <a:lnTo>
                    <a:pt x="3344" y="1178"/>
                  </a:lnTo>
                  <a:lnTo>
                    <a:pt x="3344" y="1337"/>
                  </a:lnTo>
                  <a:lnTo>
                    <a:pt x="3344" y="1369"/>
                  </a:lnTo>
                  <a:lnTo>
                    <a:pt x="3344" y="1401"/>
                  </a:lnTo>
                  <a:lnTo>
                    <a:pt x="3344" y="1433"/>
                  </a:lnTo>
                  <a:cubicBezTo>
                    <a:pt x="3344" y="1496"/>
                    <a:pt x="3375" y="1528"/>
                    <a:pt x="3375" y="1560"/>
                  </a:cubicBezTo>
                  <a:cubicBezTo>
                    <a:pt x="3375" y="1560"/>
                    <a:pt x="3375" y="1592"/>
                    <a:pt x="3407" y="1592"/>
                  </a:cubicBezTo>
                  <a:lnTo>
                    <a:pt x="3407" y="1655"/>
                  </a:lnTo>
                  <a:lnTo>
                    <a:pt x="3407" y="1655"/>
                  </a:lnTo>
                  <a:lnTo>
                    <a:pt x="3471" y="1687"/>
                  </a:lnTo>
                  <a:cubicBezTo>
                    <a:pt x="3471" y="1687"/>
                    <a:pt x="3471" y="1719"/>
                    <a:pt x="3503" y="1719"/>
                  </a:cubicBezTo>
                  <a:lnTo>
                    <a:pt x="3535" y="1751"/>
                  </a:lnTo>
                  <a:lnTo>
                    <a:pt x="3535" y="1751"/>
                  </a:lnTo>
                  <a:lnTo>
                    <a:pt x="3566" y="1815"/>
                  </a:lnTo>
                  <a:lnTo>
                    <a:pt x="3566" y="1815"/>
                  </a:lnTo>
                  <a:lnTo>
                    <a:pt x="3630" y="1815"/>
                  </a:lnTo>
                  <a:cubicBezTo>
                    <a:pt x="3662" y="1815"/>
                    <a:pt x="3662" y="1846"/>
                    <a:pt x="3662" y="1846"/>
                  </a:cubicBez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cubicBezTo>
                    <a:pt x="3662" y="1878"/>
                    <a:pt x="3694" y="1910"/>
                    <a:pt x="3694" y="1910"/>
                  </a:cubicBezTo>
                  <a:cubicBezTo>
                    <a:pt x="3694" y="1910"/>
                    <a:pt x="3694" y="1974"/>
                    <a:pt x="3757" y="1974"/>
                  </a:cubicBezTo>
                  <a:lnTo>
                    <a:pt x="3757" y="1974"/>
                  </a:lnTo>
                  <a:cubicBezTo>
                    <a:pt x="3757" y="1974"/>
                    <a:pt x="3757" y="2006"/>
                    <a:pt x="3789" y="2006"/>
                  </a:cubicBezTo>
                  <a:cubicBezTo>
                    <a:pt x="3789" y="2037"/>
                    <a:pt x="3821" y="2037"/>
                    <a:pt x="3821" y="2069"/>
                  </a:cubicBezTo>
                  <a:cubicBezTo>
                    <a:pt x="3821" y="2133"/>
                    <a:pt x="3853" y="2133"/>
                    <a:pt x="3853" y="2165"/>
                  </a:cubicBezTo>
                  <a:cubicBezTo>
                    <a:pt x="3917" y="2579"/>
                    <a:pt x="3980" y="2674"/>
                    <a:pt x="4108" y="277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0" name="Google Shape;3840;p62"/>
            <p:cNvSpPr/>
            <p:nvPr/>
          </p:nvSpPr>
          <p:spPr>
            <a:xfrm>
              <a:off x="5379212" y="317633"/>
              <a:ext cx="10820" cy="5410"/>
            </a:xfrm>
            <a:custGeom>
              <a:rect b="b" l="l" r="r" t="t"/>
              <a:pathLst>
                <a:path extrusionOk="0" h="319" w="638">
                  <a:moveTo>
                    <a:pt x="256" y="0"/>
                  </a:moveTo>
                  <a:cubicBezTo>
                    <a:pt x="65" y="0"/>
                    <a:pt x="1" y="128"/>
                    <a:pt x="1" y="191"/>
                  </a:cubicBezTo>
                  <a:cubicBezTo>
                    <a:pt x="1" y="287"/>
                    <a:pt x="128" y="319"/>
                    <a:pt x="319" y="319"/>
                  </a:cubicBezTo>
                  <a:cubicBezTo>
                    <a:pt x="542" y="319"/>
                    <a:pt x="638" y="191"/>
                    <a:pt x="638" y="191"/>
                  </a:cubicBezTo>
                  <a:cubicBezTo>
                    <a:pt x="638" y="191"/>
                    <a:pt x="447" y="0"/>
                    <a:pt x="25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1" name="Google Shape;3841;p62"/>
            <p:cNvSpPr/>
            <p:nvPr/>
          </p:nvSpPr>
          <p:spPr>
            <a:xfrm>
              <a:off x="5379212" y="317633"/>
              <a:ext cx="10278" cy="3256"/>
            </a:xfrm>
            <a:custGeom>
              <a:rect b="b" l="l" r="r" t="t"/>
              <a:pathLst>
                <a:path extrusionOk="0" h="192" w="606">
                  <a:moveTo>
                    <a:pt x="160" y="0"/>
                  </a:moveTo>
                  <a:cubicBezTo>
                    <a:pt x="160" y="0"/>
                    <a:pt x="128" y="0"/>
                    <a:pt x="96" y="32"/>
                  </a:cubicBezTo>
                  <a:cubicBezTo>
                    <a:pt x="65" y="96"/>
                    <a:pt x="1" y="128"/>
                    <a:pt x="1" y="191"/>
                  </a:cubicBezTo>
                  <a:cubicBezTo>
                    <a:pt x="33" y="128"/>
                    <a:pt x="96" y="64"/>
                    <a:pt x="128" y="32"/>
                  </a:cubicBezTo>
                  <a:cubicBezTo>
                    <a:pt x="128" y="0"/>
                    <a:pt x="160" y="0"/>
                    <a:pt x="224" y="0"/>
                  </a:cubicBezTo>
                  <a:close/>
                  <a:moveTo>
                    <a:pt x="287" y="0"/>
                  </a:moveTo>
                  <a:cubicBezTo>
                    <a:pt x="319" y="0"/>
                    <a:pt x="415" y="32"/>
                    <a:pt x="447" y="96"/>
                  </a:cubicBezTo>
                  <a:cubicBezTo>
                    <a:pt x="478" y="128"/>
                    <a:pt x="574" y="160"/>
                    <a:pt x="606" y="191"/>
                  </a:cubicBezTo>
                  <a:cubicBezTo>
                    <a:pt x="574" y="160"/>
                    <a:pt x="542" y="96"/>
                    <a:pt x="478" y="96"/>
                  </a:cubicBezTo>
                  <a:cubicBezTo>
                    <a:pt x="415" y="32"/>
                    <a:pt x="383" y="0"/>
                    <a:pt x="287" y="0"/>
                  </a:cubicBezTo>
                  <a:close/>
                </a:path>
              </a:pathLst>
            </a:custGeom>
            <a:solidFill>
              <a:srgbClr val="FFBFB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2" name="Google Shape;3842;p62"/>
            <p:cNvSpPr/>
            <p:nvPr/>
          </p:nvSpPr>
          <p:spPr>
            <a:xfrm>
              <a:off x="5374446" y="323569"/>
              <a:ext cx="70655" cy="41145"/>
            </a:xfrm>
            <a:custGeom>
              <a:rect b="b" l="l" r="r" t="t"/>
              <a:pathLst>
                <a:path extrusionOk="0" h="2426" w="4166">
                  <a:moveTo>
                    <a:pt x="4102" y="160"/>
                  </a:moveTo>
                  <a:cubicBezTo>
                    <a:pt x="4102" y="160"/>
                    <a:pt x="4092" y="160"/>
                    <a:pt x="4100" y="177"/>
                  </a:cubicBezTo>
                  <a:lnTo>
                    <a:pt x="4100" y="177"/>
                  </a:lnTo>
                  <a:cubicBezTo>
                    <a:pt x="4101" y="170"/>
                    <a:pt x="4102" y="164"/>
                    <a:pt x="4102" y="160"/>
                  </a:cubicBezTo>
                  <a:close/>
                  <a:moveTo>
                    <a:pt x="4100" y="177"/>
                  </a:moveTo>
                  <a:cubicBezTo>
                    <a:pt x="4097" y="196"/>
                    <a:pt x="4089" y="223"/>
                    <a:pt x="4080" y="255"/>
                  </a:cubicBezTo>
                  <a:lnTo>
                    <a:pt x="4166" y="255"/>
                  </a:lnTo>
                  <a:cubicBezTo>
                    <a:pt x="4124" y="214"/>
                    <a:pt x="4107" y="190"/>
                    <a:pt x="4100" y="177"/>
                  </a:cubicBezTo>
                  <a:close/>
                  <a:moveTo>
                    <a:pt x="3625" y="1"/>
                  </a:moveTo>
                  <a:lnTo>
                    <a:pt x="3561" y="96"/>
                  </a:lnTo>
                  <a:lnTo>
                    <a:pt x="3434" y="192"/>
                  </a:lnTo>
                  <a:cubicBezTo>
                    <a:pt x="3306" y="319"/>
                    <a:pt x="3147" y="446"/>
                    <a:pt x="2988" y="574"/>
                  </a:cubicBezTo>
                  <a:cubicBezTo>
                    <a:pt x="2785" y="703"/>
                    <a:pt x="2581" y="789"/>
                    <a:pt x="2422" y="789"/>
                  </a:cubicBezTo>
                  <a:cubicBezTo>
                    <a:pt x="2306" y="789"/>
                    <a:pt x="2214" y="744"/>
                    <a:pt x="2160" y="637"/>
                  </a:cubicBezTo>
                  <a:cubicBezTo>
                    <a:pt x="2001" y="287"/>
                    <a:pt x="1492" y="160"/>
                    <a:pt x="1173" y="96"/>
                  </a:cubicBezTo>
                  <a:cubicBezTo>
                    <a:pt x="1046" y="64"/>
                    <a:pt x="934" y="48"/>
                    <a:pt x="831" y="48"/>
                  </a:cubicBezTo>
                  <a:cubicBezTo>
                    <a:pt x="728" y="48"/>
                    <a:pt x="632" y="64"/>
                    <a:pt x="537" y="96"/>
                  </a:cubicBezTo>
                  <a:cubicBezTo>
                    <a:pt x="377" y="128"/>
                    <a:pt x="250" y="192"/>
                    <a:pt x="186" y="255"/>
                  </a:cubicBezTo>
                  <a:cubicBezTo>
                    <a:pt x="91" y="287"/>
                    <a:pt x="91" y="319"/>
                    <a:pt x="91" y="319"/>
                  </a:cubicBezTo>
                  <a:cubicBezTo>
                    <a:pt x="91" y="350"/>
                    <a:pt x="1" y="2425"/>
                    <a:pt x="1515" y="2425"/>
                  </a:cubicBezTo>
                  <a:cubicBezTo>
                    <a:pt x="1559" y="2425"/>
                    <a:pt x="1604" y="2424"/>
                    <a:pt x="1651" y="2420"/>
                  </a:cubicBezTo>
                  <a:cubicBezTo>
                    <a:pt x="1969" y="2356"/>
                    <a:pt x="2287" y="2229"/>
                    <a:pt x="2510" y="2102"/>
                  </a:cubicBezTo>
                  <a:cubicBezTo>
                    <a:pt x="2701" y="2006"/>
                    <a:pt x="2924" y="1879"/>
                    <a:pt x="3083" y="1720"/>
                  </a:cubicBezTo>
                  <a:cubicBezTo>
                    <a:pt x="3243" y="1560"/>
                    <a:pt x="3434" y="1369"/>
                    <a:pt x="3561" y="1210"/>
                  </a:cubicBezTo>
                  <a:cubicBezTo>
                    <a:pt x="3720" y="956"/>
                    <a:pt x="3879" y="765"/>
                    <a:pt x="3943" y="574"/>
                  </a:cubicBezTo>
                  <a:cubicBezTo>
                    <a:pt x="4007" y="478"/>
                    <a:pt x="4007" y="446"/>
                    <a:pt x="4038" y="383"/>
                  </a:cubicBezTo>
                  <a:cubicBezTo>
                    <a:pt x="4053" y="338"/>
                    <a:pt x="4068" y="293"/>
                    <a:pt x="4080" y="255"/>
                  </a:cubicBezTo>
                  <a:lnTo>
                    <a:pt x="3943" y="255"/>
                  </a:lnTo>
                  <a:cubicBezTo>
                    <a:pt x="3911" y="255"/>
                    <a:pt x="3879" y="192"/>
                    <a:pt x="3847" y="192"/>
                  </a:cubicBezTo>
                  <a:cubicBezTo>
                    <a:pt x="3752" y="160"/>
                    <a:pt x="3688" y="96"/>
                    <a:pt x="3625"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3" name="Google Shape;3843;p62"/>
            <p:cNvSpPr/>
            <p:nvPr/>
          </p:nvSpPr>
          <p:spPr>
            <a:xfrm>
              <a:off x="5383537" y="338155"/>
              <a:ext cx="15671" cy="3782"/>
            </a:xfrm>
            <a:custGeom>
              <a:rect b="b" l="l" r="r" t="t"/>
              <a:pathLst>
                <a:path extrusionOk="0" h="223" w="924">
                  <a:moveTo>
                    <a:pt x="924" y="0"/>
                  </a:moveTo>
                  <a:cubicBezTo>
                    <a:pt x="828" y="32"/>
                    <a:pt x="796" y="64"/>
                    <a:pt x="701" y="96"/>
                  </a:cubicBezTo>
                  <a:cubicBezTo>
                    <a:pt x="637" y="127"/>
                    <a:pt x="542" y="127"/>
                    <a:pt x="478" y="191"/>
                  </a:cubicBezTo>
                  <a:cubicBezTo>
                    <a:pt x="383" y="191"/>
                    <a:pt x="319" y="223"/>
                    <a:pt x="223" y="223"/>
                  </a:cubicBezTo>
                  <a:lnTo>
                    <a:pt x="128" y="223"/>
                  </a:lnTo>
                  <a:lnTo>
                    <a:pt x="1" y="223"/>
                  </a:lnTo>
                  <a:lnTo>
                    <a:pt x="223" y="223"/>
                  </a:lnTo>
                  <a:lnTo>
                    <a:pt x="351" y="223"/>
                  </a:lnTo>
                  <a:lnTo>
                    <a:pt x="478" y="223"/>
                  </a:lnTo>
                  <a:cubicBezTo>
                    <a:pt x="542" y="223"/>
                    <a:pt x="637" y="191"/>
                    <a:pt x="701" y="191"/>
                  </a:cubicBezTo>
                  <a:cubicBezTo>
                    <a:pt x="765" y="191"/>
                    <a:pt x="796" y="159"/>
                    <a:pt x="828" y="159"/>
                  </a:cubicBezTo>
                  <a:cubicBezTo>
                    <a:pt x="860" y="32"/>
                    <a:pt x="924" y="32"/>
                    <a:pt x="924" y="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4" name="Google Shape;3844;p62"/>
            <p:cNvSpPr/>
            <p:nvPr/>
          </p:nvSpPr>
          <p:spPr>
            <a:xfrm>
              <a:off x="5394884" y="297653"/>
              <a:ext cx="12974" cy="3799"/>
            </a:xfrm>
            <a:custGeom>
              <a:rect b="b" l="l" r="r" t="t"/>
              <a:pathLst>
                <a:path extrusionOk="0" h="224" w="765">
                  <a:moveTo>
                    <a:pt x="0" y="0"/>
                  </a:moveTo>
                  <a:lnTo>
                    <a:pt x="159" y="32"/>
                  </a:lnTo>
                  <a:cubicBezTo>
                    <a:pt x="170" y="32"/>
                    <a:pt x="181" y="33"/>
                    <a:pt x="192" y="33"/>
                  </a:cubicBezTo>
                  <a:lnTo>
                    <a:pt x="192" y="33"/>
                  </a:lnTo>
                  <a:cubicBezTo>
                    <a:pt x="192" y="33"/>
                    <a:pt x="192" y="33"/>
                    <a:pt x="191" y="32"/>
                  </a:cubicBezTo>
                  <a:cubicBezTo>
                    <a:pt x="159" y="32"/>
                    <a:pt x="96" y="0"/>
                    <a:pt x="32" y="0"/>
                  </a:cubicBezTo>
                  <a:close/>
                  <a:moveTo>
                    <a:pt x="192" y="33"/>
                  </a:moveTo>
                  <a:lnTo>
                    <a:pt x="192" y="33"/>
                  </a:lnTo>
                  <a:cubicBezTo>
                    <a:pt x="256" y="64"/>
                    <a:pt x="319" y="64"/>
                    <a:pt x="350" y="64"/>
                  </a:cubicBezTo>
                  <a:lnTo>
                    <a:pt x="509" y="64"/>
                  </a:lnTo>
                  <a:cubicBezTo>
                    <a:pt x="422" y="64"/>
                    <a:pt x="309" y="38"/>
                    <a:pt x="192" y="33"/>
                  </a:cubicBezTo>
                  <a:close/>
                  <a:moveTo>
                    <a:pt x="509" y="64"/>
                  </a:moveTo>
                  <a:cubicBezTo>
                    <a:pt x="522" y="76"/>
                    <a:pt x="538" y="84"/>
                    <a:pt x="556" y="90"/>
                  </a:cubicBezTo>
                  <a:lnTo>
                    <a:pt x="556" y="90"/>
                  </a:lnTo>
                  <a:cubicBezTo>
                    <a:pt x="543" y="82"/>
                    <a:pt x="527" y="73"/>
                    <a:pt x="509" y="64"/>
                  </a:cubicBezTo>
                  <a:close/>
                  <a:moveTo>
                    <a:pt x="556" y="90"/>
                  </a:moveTo>
                  <a:lnTo>
                    <a:pt x="556" y="90"/>
                  </a:lnTo>
                  <a:cubicBezTo>
                    <a:pt x="591" y="111"/>
                    <a:pt x="614" y="128"/>
                    <a:pt x="637" y="128"/>
                  </a:cubicBezTo>
                  <a:cubicBezTo>
                    <a:pt x="617" y="108"/>
                    <a:pt x="585" y="101"/>
                    <a:pt x="556" y="90"/>
                  </a:cubicBezTo>
                  <a:close/>
                  <a:moveTo>
                    <a:pt x="637" y="128"/>
                  </a:moveTo>
                  <a:cubicBezTo>
                    <a:pt x="669" y="192"/>
                    <a:pt x="701" y="223"/>
                    <a:pt x="764" y="223"/>
                  </a:cubicBezTo>
                  <a:cubicBezTo>
                    <a:pt x="701" y="191"/>
                    <a:pt x="669" y="191"/>
                    <a:pt x="637" y="12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5" name="Google Shape;3845;p62"/>
            <p:cNvSpPr/>
            <p:nvPr/>
          </p:nvSpPr>
          <p:spPr>
            <a:xfrm>
              <a:off x="5373276" y="296568"/>
              <a:ext cx="10820" cy="2188"/>
            </a:xfrm>
            <a:custGeom>
              <a:rect b="b" l="l" r="r" t="t"/>
              <a:pathLst>
                <a:path extrusionOk="0" h="129" w="638">
                  <a:moveTo>
                    <a:pt x="128" y="1"/>
                  </a:moveTo>
                  <a:lnTo>
                    <a:pt x="1" y="128"/>
                  </a:lnTo>
                  <a:cubicBezTo>
                    <a:pt x="96" y="96"/>
                    <a:pt x="128" y="96"/>
                    <a:pt x="160" y="64"/>
                  </a:cubicBezTo>
                  <a:lnTo>
                    <a:pt x="510" y="64"/>
                  </a:lnTo>
                  <a:cubicBezTo>
                    <a:pt x="574" y="64"/>
                    <a:pt x="606" y="1"/>
                    <a:pt x="637"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6" name="Google Shape;3846;p62"/>
            <p:cNvSpPr/>
            <p:nvPr/>
          </p:nvSpPr>
          <p:spPr>
            <a:xfrm>
              <a:off x="5391101" y="289546"/>
              <a:ext cx="24846" cy="8124"/>
            </a:xfrm>
            <a:custGeom>
              <a:rect b="b" l="l" r="r" t="t"/>
              <a:pathLst>
                <a:path extrusionOk="0" h="479" w="1465">
                  <a:moveTo>
                    <a:pt x="796" y="1"/>
                  </a:moveTo>
                  <a:lnTo>
                    <a:pt x="64" y="33"/>
                  </a:lnTo>
                  <a:cubicBezTo>
                    <a:pt x="32" y="33"/>
                    <a:pt x="0" y="65"/>
                    <a:pt x="0" y="96"/>
                  </a:cubicBezTo>
                  <a:cubicBezTo>
                    <a:pt x="0" y="160"/>
                    <a:pt x="32" y="192"/>
                    <a:pt x="64" y="192"/>
                  </a:cubicBezTo>
                  <a:lnTo>
                    <a:pt x="796" y="96"/>
                  </a:lnTo>
                  <a:cubicBezTo>
                    <a:pt x="828" y="96"/>
                    <a:pt x="892" y="96"/>
                    <a:pt x="955" y="160"/>
                  </a:cubicBezTo>
                  <a:cubicBezTo>
                    <a:pt x="987" y="160"/>
                    <a:pt x="1051" y="192"/>
                    <a:pt x="1114" y="224"/>
                  </a:cubicBezTo>
                  <a:cubicBezTo>
                    <a:pt x="1146" y="256"/>
                    <a:pt x="1210" y="319"/>
                    <a:pt x="1274" y="351"/>
                  </a:cubicBezTo>
                  <a:cubicBezTo>
                    <a:pt x="1337" y="383"/>
                    <a:pt x="1369" y="415"/>
                    <a:pt x="1433" y="478"/>
                  </a:cubicBezTo>
                  <a:lnTo>
                    <a:pt x="1465" y="478"/>
                  </a:lnTo>
                  <a:lnTo>
                    <a:pt x="1465" y="415"/>
                  </a:lnTo>
                  <a:cubicBezTo>
                    <a:pt x="1369" y="383"/>
                    <a:pt x="1337" y="351"/>
                    <a:pt x="1305" y="319"/>
                  </a:cubicBezTo>
                  <a:cubicBezTo>
                    <a:pt x="1274" y="256"/>
                    <a:pt x="1178" y="224"/>
                    <a:pt x="1146" y="192"/>
                  </a:cubicBezTo>
                  <a:cubicBezTo>
                    <a:pt x="1114" y="160"/>
                    <a:pt x="1051" y="96"/>
                    <a:pt x="987" y="65"/>
                  </a:cubicBezTo>
                  <a:cubicBezTo>
                    <a:pt x="892" y="33"/>
                    <a:pt x="860" y="1"/>
                    <a:pt x="7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7" name="Google Shape;3847;p62"/>
            <p:cNvSpPr/>
            <p:nvPr/>
          </p:nvSpPr>
          <p:spPr>
            <a:xfrm>
              <a:off x="5372733" y="290632"/>
              <a:ext cx="11906" cy="5410"/>
            </a:xfrm>
            <a:custGeom>
              <a:rect b="b" l="l" r="r" t="t"/>
              <a:pathLst>
                <a:path extrusionOk="0" h="319" w="702">
                  <a:moveTo>
                    <a:pt x="542" y="1"/>
                  </a:moveTo>
                  <a:lnTo>
                    <a:pt x="128" y="160"/>
                  </a:lnTo>
                  <a:lnTo>
                    <a:pt x="65" y="192"/>
                  </a:lnTo>
                  <a:lnTo>
                    <a:pt x="1" y="287"/>
                  </a:lnTo>
                  <a:lnTo>
                    <a:pt x="1" y="319"/>
                  </a:lnTo>
                  <a:lnTo>
                    <a:pt x="33" y="319"/>
                  </a:lnTo>
                  <a:cubicBezTo>
                    <a:pt x="65" y="319"/>
                    <a:pt x="65" y="287"/>
                    <a:pt x="128" y="287"/>
                  </a:cubicBezTo>
                  <a:cubicBezTo>
                    <a:pt x="160" y="287"/>
                    <a:pt x="160" y="223"/>
                    <a:pt x="192" y="223"/>
                  </a:cubicBezTo>
                  <a:lnTo>
                    <a:pt x="669" y="128"/>
                  </a:lnTo>
                  <a:cubicBezTo>
                    <a:pt x="701" y="96"/>
                    <a:pt x="701" y="32"/>
                    <a:pt x="638" y="32"/>
                  </a:cubicBezTo>
                  <a:cubicBezTo>
                    <a:pt x="638" y="1"/>
                    <a:pt x="606" y="1"/>
                    <a:pt x="54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8" name="Google Shape;3848;p62"/>
            <p:cNvSpPr/>
            <p:nvPr/>
          </p:nvSpPr>
          <p:spPr>
            <a:xfrm>
              <a:off x="5381383" y="300893"/>
              <a:ext cx="4325" cy="14060"/>
            </a:xfrm>
            <a:custGeom>
              <a:rect b="b" l="l" r="r" t="t"/>
              <a:pathLst>
                <a:path extrusionOk="0" h="829" w="255">
                  <a:moveTo>
                    <a:pt x="255" y="0"/>
                  </a:moveTo>
                  <a:cubicBezTo>
                    <a:pt x="255" y="64"/>
                    <a:pt x="255" y="191"/>
                    <a:pt x="191" y="287"/>
                  </a:cubicBezTo>
                  <a:cubicBezTo>
                    <a:pt x="159" y="351"/>
                    <a:pt x="159" y="478"/>
                    <a:pt x="128" y="542"/>
                  </a:cubicBezTo>
                  <a:cubicBezTo>
                    <a:pt x="96" y="669"/>
                    <a:pt x="32" y="765"/>
                    <a:pt x="0" y="828"/>
                  </a:cubicBezTo>
                  <a:lnTo>
                    <a:pt x="128" y="605"/>
                  </a:lnTo>
                  <a:cubicBezTo>
                    <a:pt x="159" y="510"/>
                    <a:pt x="159" y="382"/>
                    <a:pt x="191" y="319"/>
                  </a:cubicBezTo>
                  <a:cubicBezTo>
                    <a:pt x="255" y="223"/>
                    <a:pt x="255" y="128"/>
                    <a:pt x="255" y="32"/>
                  </a:cubicBezTo>
                  <a:lnTo>
                    <a:pt x="255"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9" name="Google Shape;3849;p62"/>
            <p:cNvSpPr/>
            <p:nvPr/>
          </p:nvSpPr>
          <p:spPr>
            <a:xfrm>
              <a:off x="5355467" y="269583"/>
              <a:ext cx="46436" cy="115006"/>
            </a:xfrm>
            <a:custGeom>
              <a:rect b="b" l="l" r="r" t="t"/>
              <a:pathLst>
                <a:path extrusionOk="0" h="6781" w="2738">
                  <a:moveTo>
                    <a:pt x="892" y="0"/>
                  </a:moveTo>
                  <a:cubicBezTo>
                    <a:pt x="605" y="446"/>
                    <a:pt x="414" y="923"/>
                    <a:pt x="255" y="1560"/>
                  </a:cubicBezTo>
                  <a:cubicBezTo>
                    <a:pt x="0" y="2515"/>
                    <a:pt x="860" y="5253"/>
                    <a:pt x="1369" y="6781"/>
                  </a:cubicBezTo>
                  <a:cubicBezTo>
                    <a:pt x="1496" y="6717"/>
                    <a:pt x="1560" y="6654"/>
                    <a:pt x="1656" y="6622"/>
                  </a:cubicBezTo>
                  <a:lnTo>
                    <a:pt x="1878" y="6494"/>
                  </a:lnTo>
                  <a:cubicBezTo>
                    <a:pt x="1974" y="6463"/>
                    <a:pt x="2006" y="6399"/>
                    <a:pt x="2101" y="6367"/>
                  </a:cubicBezTo>
                  <a:cubicBezTo>
                    <a:pt x="2197" y="6303"/>
                    <a:pt x="2356" y="6208"/>
                    <a:pt x="2451" y="6176"/>
                  </a:cubicBezTo>
                  <a:cubicBezTo>
                    <a:pt x="2515" y="6144"/>
                    <a:pt x="2547" y="6144"/>
                    <a:pt x="2611" y="6081"/>
                  </a:cubicBezTo>
                  <a:cubicBezTo>
                    <a:pt x="2642" y="6081"/>
                    <a:pt x="2642" y="6049"/>
                    <a:pt x="2674" y="6049"/>
                  </a:cubicBezTo>
                  <a:lnTo>
                    <a:pt x="2738" y="5635"/>
                  </a:lnTo>
                  <a:lnTo>
                    <a:pt x="2738" y="5635"/>
                  </a:lnTo>
                  <a:cubicBezTo>
                    <a:pt x="2714" y="5636"/>
                    <a:pt x="2691" y="5636"/>
                    <a:pt x="2668" y="5636"/>
                  </a:cubicBezTo>
                  <a:cubicBezTo>
                    <a:pt x="1085" y="5636"/>
                    <a:pt x="1178" y="3501"/>
                    <a:pt x="1146" y="3438"/>
                  </a:cubicBezTo>
                  <a:cubicBezTo>
                    <a:pt x="1146" y="3311"/>
                    <a:pt x="1083" y="3152"/>
                    <a:pt x="1083" y="3024"/>
                  </a:cubicBezTo>
                  <a:lnTo>
                    <a:pt x="1083" y="2802"/>
                  </a:lnTo>
                  <a:cubicBezTo>
                    <a:pt x="1083" y="2515"/>
                    <a:pt x="1083" y="2165"/>
                    <a:pt x="1146" y="1783"/>
                  </a:cubicBezTo>
                  <a:cubicBezTo>
                    <a:pt x="1146" y="1719"/>
                    <a:pt x="1178" y="1592"/>
                    <a:pt x="1178" y="1464"/>
                  </a:cubicBezTo>
                  <a:cubicBezTo>
                    <a:pt x="1146" y="1464"/>
                    <a:pt x="1146" y="1464"/>
                    <a:pt x="1083" y="1528"/>
                  </a:cubicBezTo>
                  <a:lnTo>
                    <a:pt x="1051" y="1528"/>
                  </a:lnTo>
                  <a:lnTo>
                    <a:pt x="1051" y="1464"/>
                  </a:lnTo>
                  <a:cubicBezTo>
                    <a:pt x="1051" y="1433"/>
                    <a:pt x="1083" y="1433"/>
                    <a:pt x="1146" y="1401"/>
                  </a:cubicBezTo>
                  <a:cubicBezTo>
                    <a:pt x="1083" y="1305"/>
                    <a:pt x="1083" y="1210"/>
                    <a:pt x="1051" y="1114"/>
                  </a:cubicBezTo>
                  <a:cubicBezTo>
                    <a:pt x="1019" y="923"/>
                    <a:pt x="987" y="764"/>
                    <a:pt x="923" y="605"/>
                  </a:cubicBezTo>
                  <a:cubicBezTo>
                    <a:pt x="892" y="446"/>
                    <a:pt x="892" y="318"/>
                    <a:pt x="892" y="191"/>
                  </a:cubicBezTo>
                  <a:lnTo>
                    <a:pt x="892" y="0"/>
                  </a:lnTo>
                  <a:close/>
                </a:path>
              </a:pathLst>
            </a:custGeom>
            <a:solidFill>
              <a:srgbClr val="5D253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0" name="Google Shape;3850;p62"/>
            <p:cNvSpPr/>
            <p:nvPr/>
          </p:nvSpPr>
          <p:spPr>
            <a:xfrm>
              <a:off x="5348446" y="223688"/>
              <a:ext cx="78847" cy="177639"/>
            </a:xfrm>
            <a:custGeom>
              <a:rect b="b" l="l" r="r" t="t"/>
              <a:pathLst>
                <a:path extrusionOk="0" h="10474" w="4649">
                  <a:moveTo>
                    <a:pt x="4648" y="0"/>
                  </a:moveTo>
                  <a:lnTo>
                    <a:pt x="4648" y="0"/>
                  </a:lnTo>
                  <a:cubicBezTo>
                    <a:pt x="1656" y="541"/>
                    <a:pt x="191" y="3566"/>
                    <a:pt x="128" y="5253"/>
                  </a:cubicBezTo>
                  <a:cubicBezTo>
                    <a:pt x="0" y="6208"/>
                    <a:pt x="796" y="8787"/>
                    <a:pt x="1019" y="9964"/>
                  </a:cubicBezTo>
                  <a:cubicBezTo>
                    <a:pt x="1051" y="10187"/>
                    <a:pt x="1115" y="10315"/>
                    <a:pt x="1115" y="10315"/>
                  </a:cubicBezTo>
                  <a:lnTo>
                    <a:pt x="2197" y="10474"/>
                  </a:lnTo>
                  <a:cubicBezTo>
                    <a:pt x="2197" y="10474"/>
                    <a:pt x="2038" y="10092"/>
                    <a:pt x="1815" y="9487"/>
                  </a:cubicBezTo>
                  <a:cubicBezTo>
                    <a:pt x="1306" y="7959"/>
                    <a:pt x="478" y="5221"/>
                    <a:pt x="701" y="4266"/>
                  </a:cubicBezTo>
                  <a:cubicBezTo>
                    <a:pt x="860" y="3629"/>
                    <a:pt x="1083" y="3152"/>
                    <a:pt x="1337" y="2706"/>
                  </a:cubicBezTo>
                  <a:cubicBezTo>
                    <a:pt x="1497" y="2483"/>
                    <a:pt x="1719" y="2229"/>
                    <a:pt x="1942" y="2006"/>
                  </a:cubicBezTo>
                  <a:cubicBezTo>
                    <a:pt x="2038" y="1878"/>
                    <a:pt x="2133" y="1783"/>
                    <a:pt x="2261" y="1687"/>
                  </a:cubicBezTo>
                  <a:lnTo>
                    <a:pt x="2292" y="1656"/>
                  </a:lnTo>
                  <a:cubicBezTo>
                    <a:pt x="2706" y="1273"/>
                    <a:pt x="3216" y="955"/>
                    <a:pt x="3852" y="541"/>
                  </a:cubicBezTo>
                  <a:cubicBezTo>
                    <a:pt x="4107" y="382"/>
                    <a:pt x="4362" y="223"/>
                    <a:pt x="4648" y="0"/>
                  </a:cubicBezTo>
                  <a:close/>
                </a:path>
              </a:pathLst>
            </a:custGeom>
            <a:solidFill>
              <a:srgbClr val="A867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1" name="Google Shape;3851;p62"/>
            <p:cNvSpPr/>
            <p:nvPr/>
          </p:nvSpPr>
          <p:spPr>
            <a:xfrm>
              <a:off x="5380297" y="223145"/>
              <a:ext cx="106373" cy="178182"/>
            </a:xfrm>
            <a:custGeom>
              <a:rect b="b" l="l" r="r" t="t"/>
              <a:pathLst>
                <a:path extrusionOk="0" h="10506" w="6272">
                  <a:moveTo>
                    <a:pt x="2738" y="0"/>
                  </a:moveTo>
                  <a:cubicBezTo>
                    <a:pt x="2738" y="0"/>
                    <a:pt x="1210" y="510"/>
                    <a:pt x="1" y="2006"/>
                  </a:cubicBezTo>
                  <a:cubicBezTo>
                    <a:pt x="1" y="2006"/>
                    <a:pt x="2006" y="2388"/>
                    <a:pt x="2929" y="3693"/>
                  </a:cubicBezTo>
                  <a:cubicBezTo>
                    <a:pt x="3184" y="4553"/>
                    <a:pt x="3120" y="5508"/>
                    <a:pt x="2961" y="6463"/>
                  </a:cubicBezTo>
                  <a:cubicBezTo>
                    <a:pt x="2613" y="8554"/>
                    <a:pt x="1602" y="10487"/>
                    <a:pt x="1530" y="10506"/>
                  </a:cubicBezTo>
                  <a:lnTo>
                    <a:pt x="1530" y="10506"/>
                  </a:lnTo>
                  <a:lnTo>
                    <a:pt x="6272" y="9869"/>
                  </a:lnTo>
                  <a:cubicBezTo>
                    <a:pt x="6272" y="9869"/>
                    <a:pt x="5285" y="7099"/>
                    <a:pt x="5572" y="5380"/>
                  </a:cubicBezTo>
                  <a:cubicBezTo>
                    <a:pt x="5922" y="3375"/>
                    <a:pt x="5826" y="796"/>
                    <a:pt x="2738" y="0"/>
                  </a:cubicBezTo>
                  <a:close/>
                  <a:moveTo>
                    <a:pt x="1530" y="10506"/>
                  </a:moveTo>
                  <a:lnTo>
                    <a:pt x="1529" y="10506"/>
                  </a:lnTo>
                  <a:cubicBezTo>
                    <a:pt x="1529" y="10506"/>
                    <a:pt x="1529" y="10506"/>
                    <a:pt x="1530" y="10506"/>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2" name="Google Shape;3852;p62"/>
            <p:cNvSpPr/>
            <p:nvPr/>
          </p:nvSpPr>
          <p:spPr>
            <a:xfrm>
              <a:off x="5302008" y="417530"/>
              <a:ext cx="230554" cy="240086"/>
            </a:xfrm>
            <a:custGeom>
              <a:rect b="b" l="l" r="r" t="t"/>
              <a:pathLst>
                <a:path extrusionOk="0" h="14156" w="13594">
                  <a:moveTo>
                    <a:pt x="7222" y="1"/>
                  </a:moveTo>
                  <a:cubicBezTo>
                    <a:pt x="4163" y="1"/>
                    <a:pt x="1497" y="573"/>
                    <a:pt x="1497" y="573"/>
                  </a:cubicBezTo>
                  <a:cubicBezTo>
                    <a:pt x="1497" y="573"/>
                    <a:pt x="0" y="6494"/>
                    <a:pt x="1911" y="12925"/>
                  </a:cubicBezTo>
                  <a:cubicBezTo>
                    <a:pt x="2823" y="13848"/>
                    <a:pt x="4231" y="14156"/>
                    <a:pt x="5702" y="14156"/>
                  </a:cubicBezTo>
                  <a:cubicBezTo>
                    <a:pt x="8645" y="14156"/>
                    <a:pt x="11843" y="12925"/>
                    <a:pt x="11843" y="12925"/>
                  </a:cubicBezTo>
                  <a:cubicBezTo>
                    <a:pt x="11843" y="12925"/>
                    <a:pt x="13594" y="5539"/>
                    <a:pt x="12798" y="923"/>
                  </a:cubicBezTo>
                  <a:cubicBezTo>
                    <a:pt x="11146" y="218"/>
                    <a:pt x="9109" y="1"/>
                    <a:pt x="722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3" name="Google Shape;3853;p62"/>
            <p:cNvSpPr/>
            <p:nvPr/>
          </p:nvSpPr>
          <p:spPr>
            <a:xfrm>
              <a:off x="5324684" y="385662"/>
              <a:ext cx="194396" cy="98283"/>
            </a:xfrm>
            <a:custGeom>
              <a:rect b="b" l="l" r="r" t="t"/>
              <a:pathLst>
                <a:path extrusionOk="0" h="5795" w="11462">
                  <a:moveTo>
                    <a:pt x="2261" y="1"/>
                  </a:moveTo>
                  <a:cubicBezTo>
                    <a:pt x="2261" y="1"/>
                    <a:pt x="956" y="128"/>
                    <a:pt x="669" y="510"/>
                  </a:cubicBezTo>
                  <a:lnTo>
                    <a:pt x="414" y="924"/>
                  </a:lnTo>
                  <a:cubicBezTo>
                    <a:pt x="414" y="924"/>
                    <a:pt x="319" y="987"/>
                    <a:pt x="255" y="1115"/>
                  </a:cubicBezTo>
                  <a:cubicBezTo>
                    <a:pt x="128" y="1274"/>
                    <a:pt x="32" y="1465"/>
                    <a:pt x="1" y="1783"/>
                  </a:cubicBezTo>
                  <a:cubicBezTo>
                    <a:pt x="1" y="1942"/>
                    <a:pt x="32" y="2197"/>
                    <a:pt x="192" y="2484"/>
                  </a:cubicBezTo>
                  <a:cubicBezTo>
                    <a:pt x="351" y="2738"/>
                    <a:pt x="574" y="3025"/>
                    <a:pt x="892" y="3343"/>
                  </a:cubicBezTo>
                  <a:cubicBezTo>
                    <a:pt x="924" y="3343"/>
                    <a:pt x="956" y="3407"/>
                    <a:pt x="987" y="3439"/>
                  </a:cubicBezTo>
                  <a:cubicBezTo>
                    <a:pt x="1529" y="3948"/>
                    <a:pt x="2261" y="4521"/>
                    <a:pt x="3439" y="5030"/>
                  </a:cubicBezTo>
                  <a:cubicBezTo>
                    <a:pt x="3980" y="5253"/>
                    <a:pt x="4648" y="5540"/>
                    <a:pt x="5412" y="5794"/>
                  </a:cubicBezTo>
                  <a:cubicBezTo>
                    <a:pt x="6527" y="5030"/>
                    <a:pt x="7641" y="3948"/>
                    <a:pt x="8723" y="3280"/>
                  </a:cubicBezTo>
                  <a:cubicBezTo>
                    <a:pt x="9390" y="2871"/>
                    <a:pt x="10027" y="2593"/>
                    <a:pt x="10626" y="2593"/>
                  </a:cubicBezTo>
                  <a:cubicBezTo>
                    <a:pt x="10914" y="2593"/>
                    <a:pt x="11192" y="2657"/>
                    <a:pt x="11461" y="2802"/>
                  </a:cubicBezTo>
                  <a:cubicBezTo>
                    <a:pt x="11429" y="2547"/>
                    <a:pt x="11429" y="2229"/>
                    <a:pt x="11334" y="1879"/>
                  </a:cubicBezTo>
                  <a:cubicBezTo>
                    <a:pt x="11302" y="1751"/>
                    <a:pt x="11270" y="1688"/>
                    <a:pt x="11238" y="1592"/>
                  </a:cubicBezTo>
                  <a:cubicBezTo>
                    <a:pt x="11015" y="1147"/>
                    <a:pt x="10665" y="765"/>
                    <a:pt x="10029" y="478"/>
                  </a:cubicBezTo>
                  <a:cubicBezTo>
                    <a:pt x="9742" y="351"/>
                    <a:pt x="9424" y="287"/>
                    <a:pt x="9042" y="255"/>
                  </a:cubicBezTo>
                  <a:cubicBezTo>
                    <a:pt x="8816" y="232"/>
                    <a:pt x="8596" y="222"/>
                    <a:pt x="8379" y="222"/>
                  </a:cubicBezTo>
                  <a:cubicBezTo>
                    <a:pt x="7254" y="222"/>
                    <a:pt x="6222" y="485"/>
                    <a:pt x="4996" y="485"/>
                  </a:cubicBezTo>
                  <a:cubicBezTo>
                    <a:pt x="4195" y="485"/>
                    <a:pt x="3310" y="373"/>
                    <a:pt x="226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4" name="Google Shape;3854;p62"/>
            <p:cNvSpPr/>
            <p:nvPr/>
          </p:nvSpPr>
          <p:spPr>
            <a:xfrm>
              <a:off x="5362472" y="368141"/>
              <a:ext cx="131762" cy="25644"/>
            </a:xfrm>
            <a:custGeom>
              <a:rect b="b" l="l" r="r" t="t"/>
              <a:pathLst>
                <a:path extrusionOk="0" h="1512" w="7769">
                  <a:moveTo>
                    <a:pt x="3558" y="0"/>
                  </a:moveTo>
                  <a:cubicBezTo>
                    <a:pt x="1829" y="0"/>
                    <a:pt x="632" y="645"/>
                    <a:pt x="192" y="938"/>
                  </a:cubicBezTo>
                  <a:cubicBezTo>
                    <a:pt x="96" y="1002"/>
                    <a:pt x="1" y="1034"/>
                    <a:pt x="1" y="1034"/>
                  </a:cubicBezTo>
                  <a:cubicBezTo>
                    <a:pt x="1082" y="1401"/>
                    <a:pt x="1988" y="1512"/>
                    <a:pt x="2805" y="1512"/>
                  </a:cubicBezTo>
                  <a:cubicBezTo>
                    <a:pt x="4035" y="1512"/>
                    <a:pt x="5063" y="1262"/>
                    <a:pt x="6180" y="1262"/>
                  </a:cubicBezTo>
                  <a:cubicBezTo>
                    <a:pt x="6377" y="1262"/>
                    <a:pt x="6577" y="1270"/>
                    <a:pt x="6782" y="1288"/>
                  </a:cubicBezTo>
                  <a:cubicBezTo>
                    <a:pt x="7164" y="1320"/>
                    <a:pt x="7482" y="1416"/>
                    <a:pt x="7769" y="1511"/>
                  </a:cubicBezTo>
                  <a:cubicBezTo>
                    <a:pt x="7769" y="1479"/>
                    <a:pt x="7737" y="1416"/>
                    <a:pt x="7641" y="1288"/>
                  </a:cubicBezTo>
                  <a:cubicBezTo>
                    <a:pt x="7291" y="811"/>
                    <a:pt x="6145" y="142"/>
                    <a:pt x="4012" y="15"/>
                  </a:cubicBezTo>
                  <a:cubicBezTo>
                    <a:pt x="3857" y="5"/>
                    <a:pt x="3705" y="0"/>
                    <a:pt x="3558"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5" name="Google Shape;3855;p62"/>
            <p:cNvSpPr/>
            <p:nvPr/>
          </p:nvSpPr>
          <p:spPr>
            <a:xfrm>
              <a:off x="5324684" y="404556"/>
              <a:ext cx="194396" cy="79390"/>
            </a:xfrm>
            <a:custGeom>
              <a:rect b="b" l="l" r="r" t="t"/>
              <a:pathLst>
                <a:path extrusionOk="0" h="4681" w="11462">
                  <a:moveTo>
                    <a:pt x="255" y="1"/>
                  </a:moveTo>
                  <a:cubicBezTo>
                    <a:pt x="128" y="160"/>
                    <a:pt x="32" y="351"/>
                    <a:pt x="1" y="669"/>
                  </a:cubicBezTo>
                  <a:cubicBezTo>
                    <a:pt x="1" y="828"/>
                    <a:pt x="32" y="1083"/>
                    <a:pt x="192" y="1370"/>
                  </a:cubicBezTo>
                  <a:cubicBezTo>
                    <a:pt x="351" y="1624"/>
                    <a:pt x="574" y="1911"/>
                    <a:pt x="892" y="2229"/>
                  </a:cubicBezTo>
                  <a:cubicBezTo>
                    <a:pt x="924" y="2229"/>
                    <a:pt x="956" y="2293"/>
                    <a:pt x="987" y="2325"/>
                  </a:cubicBezTo>
                  <a:cubicBezTo>
                    <a:pt x="1529" y="2834"/>
                    <a:pt x="2261" y="3407"/>
                    <a:pt x="3439" y="3916"/>
                  </a:cubicBezTo>
                  <a:cubicBezTo>
                    <a:pt x="3980" y="4139"/>
                    <a:pt x="4648" y="4426"/>
                    <a:pt x="5412" y="4680"/>
                  </a:cubicBezTo>
                  <a:cubicBezTo>
                    <a:pt x="6527" y="3916"/>
                    <a:pt x="7641" y="2834"/>
                    <a:pt x="8723" y="2166"/>
                  </a:cubicBezTo>
                  <a:cubicBezTo>
                    <a:pt x="9390" y="1757"/>
                    <a:pt x="10027" y="1479"/>
                    <a:pt x="10626" y="1479"/>
                  </a:cubicBezTo>
                  <a:cubicBezTo>
                    <a:pt x="10914" y="1479"/>
                    <a:pt x="11192" y="1543"/>
                    <a:pt x="11461" y="1688"/>
                  </a:cubicBezTo>
                  <a:cubicBezTo>
                    <a:pt x="11429" y="1433"/>
                    <a:pt x="11429" y="1115"/>
                    <a:pt x="11302" y="797"/>
                  </a:cubicBezTo>
                  <a:cubicBezTo>
                    <a:pt x="9201" y="828"/>
                    <a:pt x="7291" y="1688"/>
                    <a:pt x="5412" y="4330"/>
                  </a:cubicBezTo>
                  <a:cubicBezTo>
                    <a:pt x="2006" y="2739"/>
                    <a:pt x="605" y="606"/>
                    <a:pt x="255"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6" name="Google Shape;3856;p62"/>
            <p:cNvSpPr/>
            <p:nvPr/>
          </p:nvSpPr>
          <p:spPr>
            <a:xfrm>
              <a:off x="5284182" y="632031"/>
              <a:ext cx="301837" cy="581898"/>
            </a:xfrm>
            <a:custGeom>
              <a:rect b="b" l="l" r="r" t="t"/>
              <a:pathLst>
                <a:path extrusionOk="0" h="34310" w="17797">
                  <a:moveTo>
                    <a:pt x="8561" y="1"/>
                  </a:moveTo>
                  <a:cubicBezTo>
                    <a:pt x="8139" y="1"/>
                    <a:pt x="7724" y="9"/>
                    <a:pt x="7323" y="23"/>
                  </a:cubicBezTo>
                  <a:cubicBezTo>
                    <a:pt x="4904" y="55"/>
                    <a:pt x="2962" y="341"/>
                    <a:pt x="2962" y="341"/>
                  </a:cubicBezTo>
                  <a:cubicBezTo>
                    <a:pt x="2962" y="341"/>
                    <a:pt x="2962" y="373"/>
                    <a:pt x="2898" y="532"/>
                  </a:cubicBezTo>
                  <a:cubicBezTo>
                    <a:pt x="2548" y="2347"/>
                    <a:pt x="1" y="17723"/>
                    <a:pt x="2102" y="34309"/>
                  </a:cubicBezTo>
                  <a:cubicBezTo>
                    <a:pt x="4168" y="34283"/>
                    <a:pt x="5804" y="33935"/>
                    <a:pt x="7223" y="33935"/>
                  </a:cubicBezTo>
                  <a:cubicBezTo>
                    <a:pt x="7531" y="33935"/>
                    <a:pt x="7829" y="33951"/>
                    <a:pt x="8119" y="33991"/>
                  </a:cubicBezTo>
                  <a:cubicBezTo>
                    <a:pt x="9239" y="34144"/>
                    <a:pt x="10158" y="34225"/>
                    <a:pt x="11041" y="34225"/>
                  </a:cubicBezTo>
                  <a:cubicBezTo>
                    <a:pt x="12918" y="34225"/>
                    <a:pt x="14636" y="33858"/>
                    <a:pt x="17797" y="33036"/>
                  </a:cubicBezTo>
                  <a:cubicBezTo>
                    <a:pt x="17064" y="19028"/>
                    <a:pt x="16109" y="8491"/>
                    <a:pt x="13181" y="1010"/>
                  </a:cubicBezTo>
                  <a:cubicBezTo>
                    <a:pt x="13085" y="819"/>
                    <a:pt x="12990" y="564"/>
                    <a:pt x="12894" y="341"/>
                  </a:cubicBezTo>
                  <a:cubicBezTo>
                    <a:pt x="11561" y="95"/>
                    <a:pt x="10018" y="1"/>
                    <a:pt x="856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7" name="Google Shape;3857;p62"/>
            <p:cNvSpPr/>
            <p:nvPr/>
          </p:nvSpPr>
          <p:spPr>
            <a:xfrm>
              <a:off x="5362472" y="384050"/>
              <a:ext cx="131762" cy="9735"/>
            </a:xfrm>
            <a:custGeom>
              <a:rect b="b" l="l" r="r" t="t"/>
              <a:pathLst>
                <a:path extrusionOk="0" h="574" w="7769">
                  <a:moveTo>
                    <a:pt x="192" y="0"/>
                  </a:moveTo>
                  <a:cubicBezTo>
                    <a:pt x="96" y="64"/>
                    <a:pt x="1" y="96"/>
                    <a:pt x="1" y="96"/>
                  </a:cubicBezTo>
                  <a:cubicBezTo>
                    <a:pt x="1082" y="463"/>
                    <a:pt x="1988" y="574"/>
                    <a:pt x="2805" y="574"/>
                  </a:cubicBezTo>
                  <a:cubicBezTo>
                    <a:pt x="4035" y="574"/>
                    <a:pt x="5063" y="324"/>
                    <a:pt x="6180" y="324"/>
                  </a:cubicBezTo>
                  <a:cubicBezTo>
                    <a:pt x="6377" y="324"/>
                    <a:pt x="6577" y="332"/>
                    <a:pt x="6782" y="350"/>
                  </a:cubicBezTo>
                  <a:cubicBezTo>
                    <a:pt x="7164" y="382"/>
                    <a:pt x="7482" y="478"/>
                    <a:pt x="7769" y="573"/>
                  </a:cubicBezTo>
                  <a:cubicBezTo>
                    <a:pt x="7769" y="541"/>
                    <a:pt x="7737" y="478"/>
                    <a:pt x="7641" y="382"/>
                  </a:cubicBezTo>
                  <a:cubicBezTo>
                    <a:pt x="7419" y="255"/>
                    <a:pt x="7100" y="223"/>
                    <a:pt x="6782" y="191"/>
                  </a:cubicBezTo>
                  <a:cubicBezTo>
                    <a:pt x="6571" y="172"/>
                    <a:pt x="6364" y="163"/>
                    <a:pt x="6160" y="163"/>
                  </a:cubicBezTo>
                  <a:cubicBezTo>
                    <a:pt x="5056" y="163"/>
                    <a:pt x="4027" y="404"/>
                    <a:pt x="2802" y="404"/>
                  </a:cubicBezTo>
                  <a:cubicBezTo>
                    <a:pt x="2032" y="404"/>
                    <a:pt x="1185" y="309"/>
                    <a:pt x="192" y="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8" name="Google Shape;3858;p62"/>
            <p:cNvSpPr/>
            <p:nvPr/>
          </p:nvSpPr>
          <p:spPr>
            <a:xfrm>
              <a:off x="5372207" y="631166"/>
              <a:ext cx="215969" cy="594804"/>
            </a:xfrm>
            <a:custGeom>
              <a:rect b="b" l="l" r="r" t="t"/>
              <a:pathLst>
                <a:path extrusionOk="0" h="35071" w="12734">
                  <a:moveTo>
                    <a:pt x="3165" y="1"/>
                  </a:moveTo>
                  <a:cubicBezTo>
                    <a:pt x="2814" y="1"/>
                    <a:pt x="2468" y="4"/>
                    <a:pt x="2133" y="10"/>
                  </a:cubicBezTo>
                  <a:cubicBezTo>
                    <a:pt x="2133" y="10"/>
                    <a:pt x="2101" y="297"/>
                    <a:pt x="2069" y="743"/>
                  </a:cubicBezTo>
                  <a:cubicBezTo>
                    <a:pt x="1687" y="4435"/>
                    <a:pt x="0" y="23250"/>
                    <a:pt x="2929" y="34042"/>
                  </a:cubicBezTo>
                  <a:cubicBezTo>
                    <a:pt x="4944" y="34782"/>
                    <a:pt x="6893" y="35071"/>
                    <a:pt x="8476" y="35071"/>
                  </a:cubicBezTo>
                  <a:cubicBezTo>
                    <a:pt x="9342" y="35071"/>
                    <a:pt x="10099" y="34984"/>
                    <a:pt x="10697" y="34838"/>
                  </a:cubicBezTo>
                  <a:cubicBezTo>
                    <a:pt x="11174" y="34710"/>
                    <a:pt x="11556" y="34551"/>
                    <a:pt x="11811" y="34360"/>
                  </a:cubicBezTo>
                  <a:cubicBezTo>
                    <a:pt x="11620" y="28439"/>
                    <a:pt x="12734" y="9529"/>
                    <a:pt x="8118" y="1029"/>
                  </a:cubicBezTo>
                  <a:cubicBezTo>
                    <a:pt x="8118" y="965"/>
                    <a:pt x="8054" y="902"/>
                    <a:pt x="8022" y="870"/>
                  </a:cubicBezTo>
                  <a:cubicBezTo>
                    <a:pt x="7991" y="774"/>
                    <a:pt x="7895" y="647"/>
                    <a:pt x="7863" y="583"/>
                  </a:cubicBezTo>
                  <a:cubicBezTo>
                    <a:pt x="7800" y="488"/>
                    <a:pt x="7736" y="424"/>
                    <a:pt x="7704" y="329"/>
                  </a:cubicBezTo>
                  <a:cubicBezTo>
                    <a:pt x="6308" y="70"/>
                    <a:pt x="4682" y="1"/>
                    <a:pt x="3165"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9" name="Google Shape;3859;p62"/>
            <p:cNvSpPr/>
            <p:nvPr/>
          </p:nvSpPr>
          <p:spPr>
            <a:xfrm>
              <a:off x="5264745" y="426163"/>
              <a:ext cx="164699" cy="615411"/>
            </a:xfrm>
            <a:custGeom>
              <a:rect b="b" l="l" r="r" t="t"/>
              <a:pathLst>
                <a:path extrusionOk="0" h="36286" w="9711">
                  <a:moveTo>
                    <a:pt x="3726" y="0"/>
                  </a:moveTo>
                  <a:cubicBezTo>
                    <a:pt x="3535" y="319"/>
                    <a:pt x="3375" y="669"/>
                    <a:pt x="3184" y="1083"/>
                  </a:cubicBezTo>
                  <a:cubicBezTo>
                    <a:pt x="1815" y="4075"/>
                    <a:pt x="1020" y="9646"/>
                    <a:pt x="606" y="15440"/>
                  </a:cubicBezTo>
                  <a:cubicBezTo>
                    <a:pt x="542" y="16077"/>
                    <a:pt x="510" y="16682"/>
                    <a:pt x="478" y="17286"/>
                  </a:cubicBezTo>
                  <a:cubicBezTo>
                    <a:pt x="65" y="23335"/>
                    <a:pt x="1" y="29384"/>
                    <a:pt x="1" y="32790"/>
                  </a:cubicBezTo>
                  <a:cubicBezTo>
                    <a:pt x="33" y="34573"/>
                    <a:pt x="33" y="35655"/>
                    <a:pt x="33" y="35655"/>
                  </a:cubicBezTo>
                  <a:cubicBezTo>
                    <a:pt x="33" y="35655"/>
                    <a:pt x="701" y="36005"/>
                    <a:pt x="1784" y="36165"/>
                  </a:cubicBezTo>
                  <a:cubicBezTo>
                    <a:pt x="2181" y="36237"/>
                    <a:pt x="2637" y="36286"/>
                    <a:pt x="3137" y="36286"/>
                  </a:cubicBezTo>
                  <a:cubicBezTo>
                    <a:pt x="4402" y="36286"/>
                    <a:pt x="5949" y="35972"/>
                    <a:pt x="7546" y="34923"/>
                  </a:cubicBezTo>
                  <a:cubicBezTo>
                    <a:pt x="8278" y="34445"/>
                    <a:pt x="8978" y="33841"/>
                    <a:pt x="9711" y="33045"/>
                  </a:cubicBezTo>
                  <a:cubicBezTo>
                    <a:pt x="7609" y="29193"/>
                    <a:pt x="6368" y="21871"/>
                    <a:pt x="5731" y="15408"/>
                  </a:cubicBezTo>
                  <a:cubicBezTo>
                    <a:pt x="5604" y="14549"/>
                    <a:pt x="5540" y="13689"/>
                    <a:pt x="5445" y="12893"/>
                  </a:cubicBezTo>
                  <a:cubicBezTo>
                    <a:pt x="5413" y="12670"/>
                    <a:pt x="5413" y="12479"/>
                    <a:pt x="5381" y="12225"/>
                  </a:cubicBezTo>
                  <a:cubicBezTo>
                    <a:pt x="5317" y="11843"/>
                    <a:pt x="5285" y="11461"/>
                    <a:pt x="5254" y="11079"/>
                  </a:cubicBezTo>
                  <a:cubicBezTo>
                    <a:pt x="5222" y="10824"/>
                    <a:pt x="5222" y="10633"/>
                    <a:pt x="5158" y="10378"/>
                  </a:cubicBezTo>
                  <a:cubicBezTo>
                    <a:pt x="4744" y="5571"/>
                    <a:pt x="4585" y="2388"/>
                    <a:pt x="4521" y="955"/>
                  </a:cubicBezTo>
                  <a:cubicBezTo>
                    <a:pt x="4490" y="955"/>
                    <a:pt x="4458" y="923"/>
                    <a:pt x="4426" y="892"/>
                  </a:cubicBezTo>
                  <a:cubicBezTo>
                    <a:pt x="4108" y="573"/>
                    <a:pt x="3853" y="255"/>
                    <a:pt x="372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0" name="Google Shape;3860;p62"/>
            <p:cNvSpPr/>
            <p:nvPr/>
          </p:nvSpPr>
          <p:spPr>
            <a:xfrm>
              <a:off x="5294443" y="1019003"/>
              <a:ext cx="135002" cy="101658"/>
            </a:xfrm>
            <a:custGeom>
              <a:rect b="b" l="l" r="r" t="t"/>
              <a:pathLst>
                <a:path extrusionOk="0" h="5994" w="7960">
                  <a:moveTo>
                    <a:pt x="5763" y="1"/>
                  </a:moveTo>
                  <a:cubicBezTo>
                    <a:pt x="4115" y="1060"/>
                    <a:pt x="2537" y="1371"/>
                    <a:pt x="1247" y="1371"/>
                  </a:cubicBezTo>
                  <a:cubicBezTo>
                    <a:pt x="793" y="1371"/>
                    <a:pt x="374" y="1332"/>
                    <a:pt x="1" y="1274"/>
                  </a:cubicBezTo>
                  <a:lnTo>
                    <a:pt x="1" y="1274"/>
                  </a:lnTo>
                  <a:cubicBezTo>
                    <a:pt x="128" y="3057"/>
                    <a:pt x="319" y="4808"/>
                    <a:pt x="542" y="5795"/>
                  </a:cubicBezTo>
                  <a:cubicBezTo>
                    <a:pt x="1050" y="5936"/>
                    <a:pt x="1611" y="5994"/>
                    <a:pt x="2190" y="5994"/>
                  </a:cubicBezTo>
                  <a:cubicBezTo>
                    <a:pt x="4878" y="5994"/>
                    <a:pt x="7960" y="4744"/>
                    <a:pt x="7960" y="4744"/>
                  </a:cubicBezTo>
                  <a:cubicBezTo>
                    <a:pt x="7960" y="4744"/>
                    <a:pt x="6654" y="2357"/>
                    <a:pt x="576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1" name="Google Shape;3861;p62"/>
            <p:cNvSpPr/>
            <p:nvPr/>
          </p:nvSpPr>
          <p:spPr>
            <a:xfrm>
              <a:off x="5354382" y="631166"/>
              <a:ext cx="155506" cy="17995"/>
            </a:xfrm>
            <a:custGeom>
              <a:rect b="b" l="l" r="r" t="t"/>
              <a:pathLst>
                <a:path extrusionOk="0" h="1061" w="9169">
                  <a:moveTo>
                    <a:pt x="4216" y="1"/>
                  </a:moveTo>
                  <a:cubicBezTo>
                    <a:pt x="3865" y="1"/>
                    <a:pt x="3519" y="4"/>
                    <a:pt x="3184" y="10"/>
                  </a:cubicBezTo>
                  <a:cubicBezTo>
                    <a:pt x="1911" y="74"/>
                    <a:pt x="796" y="138"/>
                    <a:pt x="0" y="233"/>
                  </a:cubicBezTo>
                  <a:cubicBezTo>
                    <a:pt x="32" y="424"/>
                    <a:pt x="32" y="647"/>
                    <a:pt x="64" y="902"/>
                  </a:cubicBezTo>
                  <a:cubicBezTo>
                    <a:pt x="765" y="806"/>
                    <a:pt x="1815" y="743"/>
                    <a:pt x="3088" y="711"/>
                  </a:cubicBezTo>
                  <a:lnTo>
                    <a:pt x="3789" y="711"/>
                  </a:lnTo>
                  <a:cubicBezTo>
                    <a:pt x="4100" y="693"/>
                    <a:pt x="4424" y="685"/>
                    <a:pt x="4755" y="685"/>
                  </a:cubicBezTo>
                  <a:cubicBezTo>
                    <a:pt x="5612" y="685"/>
                    <a:pt x="6523" y="737"/>
                    <a:pt x="7418" y="806"/>
                  </a:cubicBezTo>
                  <a:cubicBezTo>
                    <a:pt x="7959" y="870"/>
                    <a:pt x="8532" y="934"/>
                    <a:pt x="9042" y="1029"/>
                  </a:cubicBezTo>
                  <a:cubicBezTo>
                    <a:pt x="9073" y="1061"/>
                    <a:pt x="9105" y="1061"/>
                    <a:pt x="9169" y="1061"/>
                  </a:cubicBezTo>
                  <a:cubicBezTo>
                    <a:pt x="9073" y="902"/>
                    <a:pt x="9010" y="774"/>
                    <a:pt x="8914" y="583"/>
                  </a:cubicBezTo>
                  <a:cubicBezTo>
                    <a:pt x="8819" y="488"/>
                    <a:pt x="8787" y="424"/>
                    <a:pt x="8755" y="329"/>
                  </a:cubicBezTo>
                  <a:cubicBezTo>
                    <a:pt x="7359" y="70"/>
                    <a:pt x="5733" y="1"/>
                    <a:pt x="4216"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2" name="Google Shape;3862;p62"/>
            <p:cNvSpPr/>
            <p:nvPr/>
          </p:nvSpPr>
          <p:spPr>
            <a:xfrm>
              <a:off x="5291204" y="368040"/>
              <a:ext cx="186831" cy="877731"/>
            </a:xfrm>
            <a:custGeom>
              <a:rect b="b" l="l" r="r" t="t"/>
              <a:pathLst>
                <a:path extrusionOk="0" h="51753" w="11016">
                  <a:moveTo>
                    <a:pt x="3037" y="1"/>
                  </a:moveTo>
                  <a:cubicBezTo>
                    <a:pt x="2928" y="1"/>
                    <a:pt x="2818" y="7"/>
                    <a:pt x="2707" y="21"/>
                  </a:cubicBezTo>
                  <a:cubicBezTo>
                    <a:pt x="1147" y="180"/>
                    <a:pt x="1" y="1613"/>
                    <a:pt x="160" y="3172"/>
                  </a:cubicBezTo>
                  <a:lnTo>
                    <a:pt x="383" y="5465"/>
                  </a:lnTo>
                  <a:cubicBezTo>
                    <a:pt x="410" y="5681"/>
                    <a:pt x="575" y="5829"/>
                    <a:pt x="742" y="5829"/>
                  </a:cubicBezTo>
                  <a:cubicBezTo>
                    <a:pt x="771" y="5829"/>
                    <a:pt x="800" y="5824"/>
                    <a:pt x="828" y="5815"/>
                  </a:cubicBezTo>
                  <a:cubicBezTo>
                    <a:pt x="1051" y="5783"/>
                    <a:pt x="1211" y="5592"/>
                    <a:pt x="1179" y="5401"/>
                  </a:cubicBezTo>
                  <a:lnTo>
                    <a:pt x="956" y="3077"/>
                  </a:lnTo>
                  <a:cubicBezTo>
                    <a:pt x="828" y="1931"/>
                    <a:pt x="1656" y="944"/>
                    <a:pt x="2770" y="817"/>
                  </a:cubicBezTo>
                  <a:cubicBezTo>
                    <a:pt x="2818" y="814"/>
                    <a:pt x="2866" y="813"/>
                    <a:pt x="2913" y="813"/>
                  </a:cubicBezTo>
                  <a:cubicBezTo>
                    <a:pt x="3433" y="813"/>
                    <a:pt x="3922" y="973"/>
                    <a:pt x="4330" y="1294"/>
                  </a:cubicBezTo>
                  <a:cubicBezTo>
                    <a:pt x="4808" y="1644"/>
                    <a:pt x="5094" y="2154"/>
                    <a:pt x="5126" y="2727"/>
                  </a:cubicBezTo>
                  <a:lnTo>
                    <a:pt x="6304" y="14315"/>
                  </a:lnTo>
                  <a:lnTo>
                    <a:pt x="6368" y="14506"/>
                  </a:lnTo>
                  <a:lnTo>
                    <a:pt x="6400" y="14951"/>
                  </a:lnTo>
                  <a:lnTo>
                    <a:pt x="6527" y="16257"/>
                  </a:lnTo>
                  <a:lnTo>
                    <a:pt x="10188" y="51402"/>
                  </a:lnTo>
                  <a:cubicBezTo>
                    <a:pt x="10220" y="51593"/>
                    <a:pt x="10379" y="51752"/>
                    <a:pt x="10570" y="51752"/>
                  </a:cubicBezTo>
                  <a:lnTo>
                    <a:pt x="10602" y="51752"/>
                  </a:lnTo>
                  <a:cubicBezTo>
                    <a:pt x="10856" y="51752"/>
                    <a:pt x="11016" y="51561"/>
                    <a:pt x="10984" y="51243"/>
                  </a:cubicBezTo>
                  <a:lnTo>
                    <a:pt x="7259" y="15620"/>
                  </a:lnTo>
                  <a:lnTo>
                    <a:pt x="7195" y="14729"/>
                  </a:lnTo>
                  <a:lnTo>
                    <a:pt x="5922" y="2599"/>
                  </a:lnTo>
                  <a:cubicBezTo>
                    <a:pt x="5827" y="1835"/>
                    <a:pt x="5445" y="1135"/>
                    <a:pt x="4840" y="658"/>
                  </a:cubicBezTo>
                  <a:cubicBezTo>
                    <a:pt x="4319" y="247"/>
                    <a:pt x="3705" y="1"/>
                    <a:pt x="303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3" name="Google Shape;3863;p62"/>
            <p:cNvSpPr/>
            <p:nvPr/>
          </p:nvSpPr>
          <p:spPr>
            <a:xfrm>
              <a:off x="5467220" y="431065"/>
              <a:ext cx="111241" cy="137105"/>
            </a:xfrm>
            <a:custGeom>
              <a:rect b="b" l="l" r="r" t="t"/>
              <a:pathLst>
                <a:path extrusionOk="0" h="8084" w="6559">
                  <a:moveTo>
                    <a:pt x="2273" y="1"/>
                  </a:moveTo>
                  <a:cubicBezTo>
                    <a:pt x="1660" y="1"/>
                    <a:pt x="1005" y="274"/>
                    <a:pt x="351" y="666"/>
                  </a:cubicBezTo>
                  <a:cubicBezTo>
                    <a:pt x="192" y="953"/>
                    <a:pt x="65" y="1271"/>
                    <a:pt x="33" y="1589"/>
                  </a:cubicBezTo>
                  <a:cubicBezTo>
                    <a:pt x="1" y="2067"/>
                    <a:pt x="33" y="2544"/>
                    <a:pt x="128" y="2990"/>
                  </a:cubicBezTo>
                  <a:cubicBezTo>
                    <a:pt x="160" y="3181"/>
                    <a:pt x="224" y="3436"/>
                    <a:pt x="319" y="3627"/>
                  </a:cubicBezTo>
                  <a:cubicBezTo>
                    <a:pt x="319" y="3691"/>
                    <a:pt x="351" y="3786"/>
                    <a:pt x="383" y="3850"/>
                  </a:cubicBezTo>
                  <a:cubicBezTo>
                    <a:pt x="447" y="3882"/>
                    <a:pt x="447" y="3945"/>
                    <a:pt x="478" y="3977"/>
                  </a:cubicBezTo>
                  <a:cubicBezTo>
                    <a:pt x="510" y="4104"/>
                    <a:pt x="606" y="4232"/>
                    <a:pt x="669" y="4327"/>
                  </a:cubicBezTo>
                  <a:lnTo>
                    <a:pt x="1020" y="4932"/>
                  </a:lnTo>
                  <a:lnTo>
                    <a:pt x="1402" y="5537"/>
                  </a:lnTo>
                  <a:lnTo>
                    <a:pt x="1975" y="6524"/>
                  </a:lnTo>
                  <a:lnTo>
                    <a:pt x="2771" y="7829"/>
                  </a:lnTo>
                  <a:lnTo>
                    <a:pt x="3025" y="7829"/>
                  </a:lnTo>
                  <a:lnTo>
                    <a:pt x="5413" y="7988"/>
                  </a:lnTo>
                  <a:lnTo>
                    <a:pt x="6559" y="8084"/>
                  </a:lnTo>
                  <a:cubicBezTo>
                    <a:pt x="6368" y="7638"/>
                    <a:pt x="6209" y="7192"/>
                    <a:pt x="6081" y="6938"/>
                  </a:cubicBezTo>
                  <a:cubicBezTo>
                    <a:pt x="5668" y="5983"/>
                    <a:pt x="5413" y="5219"/>
                    <a:pt x="5158" y="4550"/>
                  </a:cubicBezTo>
                  <a:cubicBezTo>
                    <a:pt x="5031" y="4136"/>
                    <a:pt x="4935" y="3786"/>
                    <a:pt x="4808" y="3468"/>
                  </a:cubicBezTo>
                  <a:cubicBezTo>
                    <a:pt x="4235" y="1876"/>
                    <a:pt x="3980" y="1112"/>
                    <a:pt x="3089" y="189"/>
                  </a:cubicBezTo>
                  <a:cubicBezTo>
                    <a:pt x="2828" y="58"/>
                    <a:pt x="2555" y="1"/>
                    <a:pt x="227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4" name="Google Shape;3864;p62"/>
            <p:cNvSpPr/>
            <p:nvPr/>
          </p:nvSpPr>
          <p:spPr>
            <a:xfrm>
              <a:off x="5439693" y="520108"/>
              <a:ext cx="13517" cy="86937"/>
            </a:xfrm>
            <a:custGeom>
              <a:rect b="b" l="l" r="r" t="t"/>
              <a:pathLst>
                <a:path extrusionOk="0" h="5126" w="797">
                  <a:moveTo>
                    <a:pt x="319" y="0"/>
                  </a:moveTo>
                  <a:cubicBezTo>
                    <a:pt x="255" y="0"/>
                    <a:pt x="223" y="32"/>
                    <a:pt x="191" y="64"/>
                  </a:cubicBezTo>
                  <a:cubicBezTo>
                    <a:pt x="96" y="160"/>
                    <a:pt x="64" y="351"/>
                    <a:pt x="32" y="637"/>
                  </a:cubicBezTo>
                  <a:cubicBezTo>
                    <a:pt x="0" y="828"/>
                    <a:pt x="0" y="1083"/>
                    <a:pt x="0" y="1369"/>
                  </a:cubicBezTo>
                  <a:cubicBezTo>
                    <a:pt x="0" y="1528"/>
                    <a:pt x="32" y="1656"/>
                    <a:pt x="32" y="1847"/>
                  </a:cubicBezTo>
                  <a:cubicBezTo>
                    <a:pt x="32" y="2070"/>
                    <a:pt x="64" y="2324"/>
                    <a:pt x="96" y="2579"/>
                  </a:cubicBezTo>
                  <a:cubicBezTo>
                    <a:pt x="319" y="3821"/>
                    <a:pt x="223" y="4585"/>
                    <a:pt x="255" y="4903"/>
                  </a:cubicBezTo>
                  <a:cubicBezTo>
                    <a:pt x="255" y="5062"/>
                    <a:pt x="319" y="5126"/>
                    <a:pt x="382" y="5126"/>
                  </a:cubicBezTo>
                  <a:cubicBezTo>
                    <a:pt x="637" y="5126"/>
                    <a:pt x="796" y="4298"/>
                    <a:pt x="796" y="2515"/>
                  </a:cubicBezTo>
                  <a:cubicBezTo>
                    <a:pt x="796" y="2356"/>
                    <a:pt x="796" y="2165"/>
                    <a:pt x="733" y="2038"/>
                  </a:cubicBezTo>
                  <a:lnTo>
                    <a:pt x="733" y="1815"/>
                  </a:lnTo>
                  <a:cubicBezTo>
                    <a:pt x="733" y="1433"/>
                    <a:pt x="701" y="1115"/>
                    <a:pt x="669" y="828"/>
                  </a:cubicBezTo>
                  <a:cubicBezTo>
                    <a:pt x="605" y="573"/>
                    <a:pt x="573" y="351"/>
                    <a:pt x="510" y="191"/>
                  </a:cubicBezTo>
                  <a:cubicBezTo>
                    <a:pt x="478" y="128"/>
                    <a:pt x="414" y="64"/>
                    <a:pt x="382" y="32"/>
                  </a:cubicBezTo>
                  <a:cubicBezTo>
                    <a:pt x="351" y="0"/>
                    <a:pt x="351" y="0"/>
                    <a:pt x="319"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5" name="Google Shape;3865;p62"/>
            <p:cNvSpPr/>
            <p:nvPr/>
          </p:nvSpPr>
          <p:spPr>
            <a:xfrm>
              <a:off x="5391101" y="506607"/>
              <a:ext cx="62108" cy="44825"/>
            </a:xfrm>
            <a:custGeom>
              <a:rect b="b" l="l" r="r" t="t"/>
              <a:pathLst>
                <a:path extrusionOk="0" h="2643" w="3662">
                  <a:moveTo>
                    <a:pt x="3661" y="2643"/>
                  </a:moveTo>
                  <a:lnTo>
                    <a:pt x="3088" y="2324"/>
                  </a:lnTo>
                  <a:lnTo>
                    <a:pt x="2865" y="2165"/>
                  </a:lnTo>
                  <a:lnTo>
                    <a:pt x="1783" y="1560"/>
                  </a:lnTo>
                  <a:lnTo>
                    <a:pt x="1019" y="1624"/>
                  </a:lnTo>
                  <a:lnTo>
                    <a:pt x="128" y="1720"/>
                  </a:lnTo>
                  <a:lnTo>
                    <a:pt x="96" y="1465"/>
                  </a:lnTo>
                  <a:lnTo>
                    <a:pt x="0" y="351"/>
                  </a:lnTo>
                  <a:lnTo>
                    <a:pt x="0" y="192"/>
                  </a:lnTo>
                  <a:cubicBezTo>
                    <a:pt x="701" y="1"/>
                    <a:pt x="1465" y="96"/>
                    <a:pt x="2101" y="446"/>
                  </a:cubicBezTo>
                  <a:lnTo>
                    <a:pt x="2292" y="574"/>
                  </a:lnTo>
                  <a:lnTo>
                    <a:pt x="2993" y="796"/>
                  </a:lnTo>
                  <a:lnTo>
                    <a:pt x="3088" y="828"/>
                  </a:lnTo>
                  <a:lnTo>
                    <a:pt x="3120" y="828"/>
                  </a:lnTo>
                  <a:lnTo>
                    <a:pt x="3438" y="956"/>
                  </a:lnTo>
                  <a:cubicBezTo>
                    <a:pt x="3534" y="1115"/>
                    <a:pt x="3566" y="1306"/>
                    <a:pt x="3598" y="1592"/>
                  </a:cubicBezTo>
                  <a:lnTo>
                    <a:pt x="3598" y="1720"/>
                  </a:lnTo>
                  <a:lnTo>
                    <a:pt x="3598" y="1815"/>
                  </a:lnTo>
                  <a:lnTo>
                    <a:pt x="3598" y="1879"/>
                  </a:lnTo>
                  <a:lnTo>
                    <a:pt x="3598" y="1974"/>
                  </a:lnTo>
                  <a:lnTo>
                    <a:pt x="3598" y="2070"/>
                  </a:lnTo>
                  <a:lnTo>
                    <a:pt x="3598" y="2229"/>
                  </a:lnTo>
                  <a:lnTo>
                    <a:pt x="3598" y="2293"/>
                  </a:lnTo>
                  <a:lnTo>
                    <a:pt x="3598" y="2356"/>
                  </a:lnTo>
                  <a:lnTo>
                    <a:pt x="3598" y="2515"/>
                  </a:lnTo>
                  <a:cubicBezTo>
                    <a:pt x="3661" y="2547"/>
                    <a:pt x="3661" y="2579"/>
                    <a:pt x="3661" y="264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6" name="Google Shape;3866;p62"/>
            <p:cNvSpPr/>
            <p:nvPr/>
          </p:nvSpPr>
          <p:spPr>
            <a:xfrm>
              <a:off x="5377601" y="509847"/>
              <a:ext cx="17299" cy="28086"/>
            </a:xfrm>
            <a:custGeom>
              <a:rect b="b" l="l" r="r" t="t"/>
              <a:pathLst>
                <a:path extrusionOk="0" h="1656" w="1020">
                  <a:moveTo>
                    <a:pt x="892" y="1"/>
                  </a:moveTo>
                  <a:lnTo>
                    <a:pt x="32" y="796"/>
                  </a:lnTo>
                  <a:cubicBezTo>
                    <a:pt x="0" y="796"/>
                    <a:pt x="0" y="860"/>
                    <a:pt x="0" y="892"/>
                  </a:cubicBezTo>
                  <a:cubicBezTo>
                    <a:pt x="0" y="924"/>
                    <a:pt x="32" y="956"/>
                    <a:pt x="64" y="956"/>
                  </a:cubicBezTo>
                  <a:lnTo>
                    <a:pt x="96" y="956"/>
                  </a:lnTo>
                  <a:lnTo>
                    <a:pt x="637" y="701"/>
                  </a:lnTo>
                  <a:lnTo>
                    <a:pt x="637" y="701"/>
                  </a:lnTo>
                  <a:lnTo>
                    <a:pt x="128" y="1115"/>
                  </a:lnTo>
                  <a:cubicBezTo>
                    <a:pt x="96" y="1115"/>
                    <a:pt x="96" y="1178"/>
                    <a:pt x="96" y="1210"/>
                  </a:cubicBezTo>
                  <a:cubicBezTo>
                    <a:pt x="96" y="1242"/>
                    <a:pt x="128" y="1242"/>
                    <a:pt x="191" y="1242"/>
                  </a:cubicBezTo>
                  <a:lnTo>
                    <a:pt x="223" y="1242"/>
                  </a:lnTo>
                  <a:lnTo>
                    <a:pt x="796" y="956"/>
                  </a:lnTo>
                  <a:lnTo>
                    <a:pt x="255" y="1401"/>
                  </a:lnTo>
                  <a:cubicBezTo>
                    <a:pt x="223" y="1433"/>
                    <a:pt x="223" y="1497"/>
                    <a:pt x="255" y="1529"/>
                  </a:cubicBezTo>
                  <a:cubicBezTo>
                    <a:pt x="255" y="1560"/>
                    <a:pt x="255" y="1560"/>
                    <a:pt x="319" y="1560"/>
                  </a:cubicBezTo>
                  <a:lnTo>
                    <a:pt x="382" y="1560"/>
                  </a:lnTo>
                  <a:cubicBezTo>
                    <a:pt x="414" y="1592"/>
                    <a:pt x="478" y="1656"/>
                    <a:pt x="542" y="1656"/>
                  </a:cubicBezTo>
                  <a:lnTo>
                    <a:pt x="573" y="1656"/>
                  </a:lnTo>
                  <a:lnTo>
                    <a:pt x="701" y="1592"/>
                  </a:lnTo>
                  <a:lnTo>
                    <a:pt x="987" y="1529"/>
                  </a:lnTo>
                  <a:lnTo>
                    <a:pt x="1019" y="1274"/>
                  </a:lnTo>
                  <a:lnTo>
                    <a:pt x="892" y="160"/>
                  </a:lnTo>
                  <a:lnTo>
                    <a:pt x="892"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7" name="Google Shape;3867;p62"/>
            <p:cNvSpPr/>
            <p:nvPr/>
          </p:nvSpPr>
          <p:spPr>
            <a:xfrm>
              <a:off x="5446715" y="520108"/>
              <a:ext cx="131745" cy="94382"/>
            </a:xfrm>
            <a:custGeom>
              <a:rect b="b" l="l" r="r" t="t"/>
              <a:pathLst>
                <a:path extrusionOk="0" h="5565" w="7768">
                  <a:moveTo>
                    <a:pt x="0" y="0"/>
                  </a:moveTo>
                  <a:cubicBezTo>
                    <a:pt x="96" y="0"/>
                    <a:pt x="128" y="96"/>
                    <a:pt x="191" y="191"/>
                  </a:cubicBezTo>
                  <a:cubicBezTo>
                    <a:pt x="287" y="319"/>
                    <a:pt x="319" y="573"/>
                    <a:pt x="350" y="828"/>
                  </a:cubicBezTo>
                  <a:cubicBezTo>
                    <a:pt x="414" y="924"/>
                    <a:pt x="414" y="987"/>
                    <a:pt x="414" y="1083"/>
                  </a:cubicBezTo>
                  <a:cubicBezTo>
                    <a:pt x="414" y="1306"/>
                    <a:pt x="446" y="1560"/>
                    <a:pt x="446" y="1847"/>
                  </a:cubicBezTo>
                  <a:lnTo>
                    <a:pt x="446" y="2038"/>
                  </a:lnTo>
                  <a:lnTo>
                    <a:pt x="446" y="2515"/>
                  </a:lnTo>
                  <a:cubicBezTo>
                    <a:pt x="446" y="3152"/>
                    <a:pt x="446" y="3630"/>
                    <a:pt x="414" y="4012"/>
                  </a:cubicBezTo>
                  <a:cubicBezTo>
                    <a:pt x="319" y="4776"/>
                    <a:pt x="191" y="5126"/>
                    <a:pt x="32" y="5126"/>
                  </a:cubicBezTo>
                  <a:cubicBezTo>
                    <a:pt x="32" y="5126"/>
                    <a:pt x="255" y="5189"/>
                    <a:pt x="541" y="5221"/>
                  </a:cubicBezTo>
                  <a:cubicBezTo>
                    <a:pt x="573" y="5221"/>
                    <a:pt x="605" y="5253"/>
                    <a:pt x="701" y="5253"/>
                  </a:cubicBezTo>
                  <a:cubicBezTo>
                    <a:pt x="955" y="5285"/>
                    <a:pt x="1337" y="5381"/>
                    <a:pt x="1719" y="5412"/>
                  </a:cubicBezTo>
                  <a:cubicBezTo>
                    <a:pt x="2372" y="5506"/>
                    <a:pt x="3093" y="5565"/>
                    <a:pt x="3694" y="5565"/>
                  </a:cubicBezTo>
                  <a:cubicBezTo>
                    <a:pt x="3915" y="5565"/>
                    <a:pt x="4119" y="5557"/>
                    <a:pt x="4298" y="5540"/>
                  </a:cubicBezTo>
                  <a:cubicBezTo>
                    <a:pt x="5826" y="5412"/>
                    <a:pt x="6654" y="5189"/>
                    <a:pt x="7131" y="4807"/>
                  </a:cubicBezTo>
                  <a:cubicBezTo>
                    <a:pt x="7481" y="4553"/>
                    <a:pt x="7641" y="4139"/>
                    <a:pt x="7736" y="3630"/>
                  </a:cubicBezTo>
                  <a:cubicBezTo>
                    <a:pt x="7736" y="3470"/>
                    <a:pt x="7768" y="3311"/>
                    <a:pt x="7768" y="3152"/>
                  </a:cubicBezTo>
                  <a:lnTo>
                    <a:pt x="7768" y="2834"/>
                  </a:lnTo>
                  <a:cubicBezTo>
                    <a:pt x="6845" y="2165"/>
                    <a:pt x="6017" y="1847"/>
                    <a:pt x="5348" y="1592"/>
                  </a:cubicBezTo>
                  <a:cubicBezTo>
                    <a:pt x="5157" y="1560"/>
                    <a:pt x="4903" y="1497"/>
                    <a:pt x="4712" y="1465"/>
                  </a:cubicBezTo>
                  <a:lnTo>
                    <a:pt x="3279" y="1242"/>
                  </a:lnTo>
                  <a:cubicBezTo>
                    <a:pt x="2993" y="1210"/>
                    <a:pt x="2770" y="1115"/>
                    <a:pt x="2483" y="1051"/>
                  </a:cubicBezTo>
                  <a:lnTo>
                    <a:pt x="2420" y="1051"/>
                  </a:lnTo>
                  <a:cubicBezTo>
                    <a:pt x="2038" y="924"/>
                    <a:pt x="1592" y="733"/>
                    <a:pt x="1146" y="414"/>
                  </a:cubicBezTo>
                  <a:cubicBezTo>
                    <a:pt x="923" y="255"/>
                    <a:pt x="669" y="160"/>
                    <a:pt x="510" y="96"/>
                  </a:cubicBezTo>
                  <a:cubicBezTo>
                    <a:pt x="255" y="0"/>
                    <a:pt x="96" y="0"/>
                    <a:pt x="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8" name="Google Shape;3868;p62"/>
            <p:cNvSpPr/>
            <p:nvPr/>
          </p:nvSpPr>
          <p:spPr>
            <a:xfrm>
              <a:off x="5525005" y="489324"/>
              <a:ext cx="53458" cy="78847"/>
            </a:xfrm>
            <a:custGeom>
              <a:rect b="b" l="l" r="r" t="t"/>
              <a:pathLst>
                <a:path extrusionOk="0" h="4649" w="3152">
                  <a:moveTo>
                    <a:pt x="1369" y="1"/>
                  </a:moveTo>
                  <a:cubicBezTo>
                    <a:pt x="1401" y="160"/>
                    <a:pt x="2229" y="2802"/>
                    <a:pt x="2706" y="4076"/>
                  </a:cubicBezTo>
                  <a:cubicBezTo>
                    <a:pt x="1749" y="3403"/>
                    <a:pt x="561" y="3340"/>
                    <a:pt x="149" y="3340"/>
                  </a:cubicBezTo>
                  <a:cubicBezTo>
                    <a:pt x="54" y="3340"/>
                    <a:pt x="0" y="3343"/>
                    <a:pt x="0" y="3343"/>
                  </a:cubicBezTo>
                  <a:cubicBezTo>
                    <a:pt x="955" y="3471"/>
                    <a:pt x="1974" y="3757"/>
                    <a:pt x="3152" y="4649"/>
                  </a:cubicBezTo>
                  <a:cubicBezTo>
                    <a:pt x="2961" y="4203"/>
                    <a:pt x="2802" y="3757"/>
                    <a:pt x="2643" y="3439"/>
                  </a:cubicBezTo>
                  <a:cubicBezTo>
                    <a:pt x="2229" y="2484"/>
                    <a:pt x="1974" y="1752"/>
                    <a:pt x="1719" y="1051"/>
                  </a:cubicBezTo>
                  <a:cubicBezTo>
                    <a:pt x="1592" y="669"/>
                    <a:pt x="1497" y="319"/>
                    <a:pt x="1369"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9" name="Google Shape;3869;p62"/>
            <p:cNvSpPr/>
            <p:nvPr/>
          </p:nvSpPr>
          <p:spPr>
            <a:xfrm>
              <a:off x="5444544" y="520651"/>
              <a:ext cx="19962" cy="88565"/>
            </a:xfrm>
            <a:custGeom>
              <a:rect b="b" l="l" r="r" t="t"/>
              <a:pathLst>
                <a:path extrusionOk="0" h="5222" w="1177">
                  <a:moveTo>
                    <a:pt x="1" y="0"/>
                  </a:moveTo>
                  <a:cubicBezTo>
                    <a:pt x="96" y="0"/>
                    <a:pt x="128" y="96"/>
                    <a:pt x="224" y="223"/>
                  </a:cubicBezTo>
                  <a:cubicBezTo>
                    <a:pt x="287" y="319"/>
                    <a:pt x="319" y="573"/>
                    <a:pt x="383" y="860"/>
                  </a:cubicBezTo>
                  <a:cubicBezTo>
                    <a:pt x="415" y="923"/>
                    <a:pt x="415" y="1019"/>
                    <a:pt x="415" y="1083"/>
                  </a:cubicBezTo>
                  <a:cubicBezTo>
                    <a:pt x="415" y="1337"/>
                    <a:pt x="447" y="1560"/>
                    <a:pt x="447" y="1847"/>
                  </a:cubicBezTo>
                  <a:lnTo>
                    <a:pt x="447" y="2038"/>
                  </a:lnTo>
                  <a:lnTo>
                    <a:pt x="447" y="2070"/>
                  </a:lnTo>
                  <a:lnTo>
                    <a:pt x="447" y="2515"/>
                  </a:lnTo>
                  <a:cubicBezTo>
                    <a:pt x="447" y="3152"/>
                    <a:pt x="447" y="3629"/>
                    <a:pt x="415" y="4043"/>
                  </a:cubicBezTo>
                  <a:cubicBezTo>
                    <a:pt x="319" y="4775"/>
                    <a:pt x="224" y="5157"/>
                    <a:pt x="65" y="5157"/>
                  </a:cubicBezTo>
                  <a:cubicBezTo>
                    <a:pt x="65" y="5157"/>
                    <a:pt x="256" y="5189"/>
                    <a:pt x="542" y="5221"/>
                  </a:cubicBezTo>
                  <a:lnTo>
                    <a:pt x="733" y="5221"/>
                  </a:lnTo>
                  <a:cubicBezTo>
                    <a:pt x="860" y="4935"/>
                    <a:pt x="924" y="4553"/>
                    <a:pt x="988" y="4075"/>
                  </a:cubicBezTo>
                  <a:cubicBezTo>
                    <a:pt x="1051" y="3598"/>
                    <a:pt x="1051" y="2993"/>
                    <a:pt x="1083" y="2356"/>
                  </a:cubicBezTo>
                  <a:cubicBezTo>
                    <a:pt x="1177" y="950"/>
                    <a:pt x="596" y="127"/>
                    <a:pt x="544" y="127"/>
                  </a:cubicBezTo>
                  <a:cubicBezTo>
                    <a:pt x="543" y="127"/>
                    <a:pt x="543" y="127"/>
                    <a:pt x="542" y="128"/>
                  </a:cubicBezTo>
                  <a:cubicBezTo>
                    <a:pt x="478" y="96"/>
                    <a:pt x="478" y="96"/>
                    <a:pt x="447" y="96"/>
                  </a:cubicBezTo>
                  <a:cubicBezTo>
                    <a:pt x="224" y="0"/>
                    <a:pt x="65" y="0"/>
                    <a:pt x="1" y="0"/>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0" name="Google Shape;3870;p62"/>
            <p:cNvSpPr/>
            <p:nvPr/>
          </p:nvSpPr>
          <p:spPr>
            <a:xfrm>
              <a:off x="5330077" y="399162"/>
              <a:ext cx="43214" cy="52932"/>
            </a:xfrm>
            <a:custGeom>
              <a:rect b="b" l="l" r="r" t="t"/>
              <a:pathLst>
                <a:path extrusionOk="0" h="3121" w="2548">
                  <a:moveTo>
                    <a:pt x="96" y="0"/>
                  </a:moveTo>
                  <a:cubicBezTo>
                    <a:pt x="33" y="0"/>
                    <a:pt x="1" y="64"/>
                    <a:pt x="1" y="96"/>
                  </a:cubicBezTo>
                  <a:cubicBezTo>
                    <a:pt x="1" y="255"/>
                    <a:pt x="33" y="446"/>
                    <a:pt x="96" y="605"/>
                  </a:cubicBezTo>
                  <a:cubicBezTo>
                    <a:pt x="128" y="796"/>
                    <a:pt x="160" y="955"/>
                    <a:pt x="256" y="1115"/>
                  </a:cubicBezTo>
                  <a:cubicBezTo>
                    <a:pt x="351" y="1433"/>
                    <a:pt x="542" y="1719"/>
                    <a:pt x="797" y="2006"/>
                  </a:cubicBezTo>
                  <a:cubicBezTo>
                    <a:pt x="860" y="2133"/>
                    <a:pt x="1051" y="2229"/>
                    <a:pt x="1147" y="2356"/>
                  </a:cubicBezTo>
                  <a:cubicBezTo>
                    <a:pt x="1211" y="2388"/>
                    <a:pt x="1274" y="2484"/>
                    <a:pt x="1338" y="2515"/>
                  </a:cubicBezTo>
                  <a:cubicBezTo>
                    <a:pt x="1433" y="2611"/>
                    <a:pt x="1497" y="2643"/>
                    <a:pt x="1593" y="2675"/>
                  </a:cubicBezTo>
                  <a:cubicBezTo>
                    <a:pt x="1689" y="2732"/>
                    <a:pt x="1785" y="2784"/>
                    <a:pt x="1881" y="2832"/>
                  </a:cubicBezTo>
                  <a:lnTo>
                    <a:pt x="1881" y="2832"/>
                  </a:lnTo>
                  <a:cubicBezTo>
                    <a:pt x="1793" y="2783"/>
                    <a:pt x="1707" y="2730"/>
                    <a:pt x="1624" y="2675"/>
                  </a:cubicBezTo>
                  <a:cubicBezTo>
                    <a:pt x="1561" y="2643"/>
                    <a:pt x="1529" y="2547"/>
                    <a:pt x="1433" y="2515"/>
                  </a:cubicBezTo>
                  <a:cubicBezTo>
                    <a:pt x="1338" y="2484"/>
                    <a:pt x="1306" y="2388"/>
                    <a:pt x="1242" y="2356"/>
                  </a:cubicBezTo>
                  <a:cubicBezTo>
                    <a:pt x="1115" y="2293"/>
                    <a:pt x="988" y="2133"/>
                    <a:pt x="892" y="2006"/>
                  </a:cubicBezTo>
                  <a:cubicBezTo>
                    <a:pt x="638" y="1751"/>
                    <a:pt x="478" y="1433"/>
                    <a:pt x="351" y="1115"/>
                  </a:cubicBezTo>
                  <a:cubicBezTo>
                    <a:pt x="287" y="955"/>
                    <a:pt x="256" y="796"/>
                    <a:pt x="192" y="637"/>
                  </a:cubicBezTo>
                  <a:cubicBezTo>
                    <a:pt x="160" y="446"/>
                    <a:pt x="128" y="287"/>
                    <a:pt x="128" y="128"/>
                  </a:cubicBezTo>
                  <a:cubicBezTo>
                    <a:pt x="128" y="96"/>
                    <a:pt x="96" y="64"/>
                    <a:pt x="96" y="0"/>
                  </a:cubicBezTo>
                  <a:close/>
                  <a:moveTo>
                    <a:pt x="1881" y="2832"/>
                  </a:moveTo>
                  <a:lnTo>
                    <a:pt x="1881" y="2832"/>
                  </a:lnTo>
                  <a:cubicBezTo>
                    <a:pt x="2095" y="2952"/>
                    <a:pt x="2322" y="3052"/>
                    <a:pt x="2548" y="3120"/>
                  </a:cubicBezTo>
                  <a:cubicBezTo>
                    <a:pt x="2325" y="3031"/>
                    <a:pt x="2103" y="2942"/>
                    <a:pt x="1881" y="2832"/>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1" name="Google Shape;3871;p62"/>
            <p:cNvSpPr/>
            <p:nvPr/>
          </p:nvSpPr>
          <p:spPr>
            <a:xfrm>
              <a:off x="5351142" y="604334"/>
              <a:ext cx="41586" cy="86411"/>
            </a:xfrm>
            <a:custGeom>
              <a:rect b="b" l="l" r="r" t="t"/>
              <a:pathLst>
                <a:path extrusionOk="0" h="5095" w="2452">
                  <a:moveTo>
                    <a:pt x="0" y="1"/>
                  </a:moveTo>
                  <a:cubicBezTo>
                    <a:pt x="32" y="223"/>
                    <a:pt x="32" y="446"/>
                    <a:pt x="64" y="701"/>
                  </a:cubicBezTo>
                  <a:cubicBezTo>
                    <a:pt x="96" y="1051"/>
                    <a:pt x="160" y="1433"/>
                    <a:pt x="191" y="1847"/>
                  </a:cubicBezTo>
                  <a:cubicBezTo>
                    <a:pt x="223" y="2038"/>
                    <a:pt x="223" y="2293"/>
                    <a:pt x="255" y="2516"/>
                  </a:cubicBezTo>
                  <a:cubicBezTo>
                    <a:pt x="351" y="3311"/>
                    <a:pt x="446" y="4139"/>
                    <a:pt x="542" y="5031"/>
                  </a:cubicBezTo>
                  <a:cubicBezTo>
                    <a:pt x="701" y="5031"/>
                    <a:pt x="828" y="5062"/>
                    <a:pt x="987" y="5062"/>
                  </a:cubicBezTo>
                  <a:cubicBezTo>
                    <a:pt x="1147" y="5094"/>
                    <a:pt x="1274" y="5094"/>
                    <a:pt x="1433" y="5094"/>
                  </a:cubicBezTo>
                  <a:cubicBezTo>
                    <a:pt x="1560" y="5094"/>
                    <a:pt x="1720" y="5094"/>
                    <a:pt x="1815" y="5062"/>
                  </a:cubicBezTo>
                  <a:cubicBezTo>
                    <a:pt x="2102" y="4426"/>
                    <a:pt x="2356" y="3343"/>
                    <a:pt x="2420" y="2197"/>
                  </a:cubicBezTo>
                  <a:lnTo>
                    <a:pt x="2420" y="2070"/>
                  </a:lnTo>
                  <a:lnTo>
                    <a:pt x="2420" y="2006"/>
                  </a:lnTo>
                  <a:cubicBezTo>
                    <a:pt x="2452" y="1688"/>
                    <a:pt x="2452" y="1370"/>
                    <a:pt x="2420" y="1083"/>
                  </a:cubicBezTo>
                  <a:cubicBezTo>
                    <a:pt x="2388" y="956"/>
                    <a:pt x="2388" y="860"/>
                    <a:pt x="2388" y="733"/>
                  </a:cubicBezTo>
                  <a:lnTo>
                    <a:pt x="2388" y="574"/>
                  </a:lnTo>
                  <a:lnTo>
                    <a:pt x="2388" y="478"/>
                  </a:lnTo>
                  <a:cubicBezTo>
                    <a:pt x="2388" y="383"/>
                    <a:pt x="2293" y="287"/>
                    <a:pt x="2165" y="287"/>
                  </a:cubicBezTo>
                  <a:cubicBezTo>
                    <a:pt x="2070" y="287"/>
                    <a:pt x="1974" y="255"/>
                    <a:pt x="1847" y="255"/>
                  </a:cubicBezTo>
                  <a:cubicBezTo>
                    <a:pt x="1433" y="192"/>
                    <a:pt x="956" y="128"/>
                    <a:pt x="542" y="96"/>
                  </a:cubicBezTo>
                  <a:cubicBezTo>
                    <a:pt x="478" y="64"/>
                    <a:pt x="414" y="64"/>
                    <a:pt x="351" y="64"/>
                  </a:cubicBezTo>
                  <a:cubicBezTo>
                    <a:pt x="191" y="64"/>
                    <a:pt x="64" y="1"/>
                    <a:pt x="0" y="1"/>
                  </a:cubicBezTo>
                  <a:close/>
                </a:path>
              </a:pathLst>
            </a:custGeom>
            <a:solidFill>
              <a:srgbClr val="BA9B9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2" name="Google Shape;3872;p62"/>
            <p:cNvSpPr/>
            <p:nvPr/>
          </p:nvSpPr>
          <p:spPr>
            <a:xfrm>
              <a:off x="5392170" y="614595"/>
              <a:ext cx="23235" cy="29171"/>
            </a:xfrm>
            <a:custGeom>
              <a:rect b="b" l="l" r="r" t="t"/>
              <a:pathLst>
                <a:path extrusionOk="0" h="1720" w="1370">
                  <a:moveTo>
                    <a:pt x="1370" y="733"/>
                  </a:moveTo>
                  <a:lnTo>
                    <a:pt x="1370" y="796"/>
                  </a:lnTo>
                  <a:lnTo>
                    <a:pt x="1306" y="1147"/>
                  </a:lnTo>
                  <a:lnTo>
                    <a:pt x="1306" y="1274"/>
                  </a:lnTo>
                  <a:cubicBezTo>
                    <a:pt x="1274" y="1529"/>
                    <a:pt x="1115" y="1688"/>
                    <a:pt x="860" y="1720"/>
                  </a:cubicBezTo>
                  <a:lnTo>
                    <a:pt x="765" y="1720"/>
                  </a:lnTo>
                  <a:lnTo>
                    <a:pt x="606" y="1720"/>
                  </a:lnTo>
                  <a:cubicBezTo>
                    <a:pt x="415" y="1720"/>
                    <a:pt x="192" y="1624"/>
                    <a:pt x="33" y="1560"/>
                  </a:cubicBezTo>
                  <a:lnTo>
                    <a:pt x="33" y="1433"/>
                  </a:lnTo>
                  <a:lnTo>
                    <a:pt x="33" y="1369"/>
                  </a:lnTo>
                  <a:lnTo>
                    <a:pt x="33" y="446"/>
                  </a:lnTo>
                  <a:cubicBezTo>
                    <a:pt x="33" y="319"/>
                    <a:pt x="33" y="192"/>
                    <a:pt x="1" y="64"/>
                  </a:cubicBezTo>
                  <a:lnTo>
                    <a:pt x="415" y="1"/>
                  </a:lnTo>
                  <a:lnTo>
                    <a:pt x="478" y="1"/>
                  </a:lnTo>
                  <a:lnTo>
                    <a:pt x="733" y="1"/>
                  </a:lnTo>
                  <a:lnTo>
                    <a:pt x="797" y="1"/>
                  </a:lnTo>
                  <a:cubicBezTo>
                    <a:pt x="956" y="32"/>
                    <a:pt x="1083" y="128"/>
                    <a:pt x="1211" y="223"/>
                  </a:cubicBezTo>
                  <a:lnTo>
                    <a:pt x="1242" y="287"/>
                  </a:lnTo>
                  <a:cubicBezTo>
                    <a:pt x="1306" y="414"/>
                    <a:pt x="1370" y="574"/>
                    <a:pt x="1370" y="73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3" name="Google Shape;3873;p62"/>
            <p:cNvSpPr/>
            <p:nvPr/>
          </p:nvSpPr>
          <p:spPr>
            <a:xfrm>
              <a:off x="5403516" y="616223"/>
              <a:ext cx="15128" cy="28628"/>
            </a:xfrm>
            <a:custGeom>
              <a:rect b="b" l="l" r="r" t="t"/>
              <a:pathLst>
                <a:path extrusionOk="0" h="1688" w="892">
                  <a:moveTo>
                    <a:pt x="0" y="0"/>
                  </a:moveTo>
                  <a:cubicBezTo>
                    <a:pt x="160" y="32"/>
                    <a:pt x="319" y="96"/>
                    <a:pt x="446" y="223"/>
                  </a:cubicBezTo>
                  <a:cubicBezTo>
                    <a:pt x="573" y="350"/>
                    <a:pt x="637" y="509"/>
                    <a:pt x="637" y="700"/>
                  </a:cubicBezTo>
                  <a:lnTo>
                    <a:pt x="637" y="796"/>
                  </a:lnTo>
                  <a:lnTo>
                    <a:pt x="605" y="1273"/>
                  </a:lnTo>
                  <a:cubicBezTo>
                    <a:pt x="574" y="1464"/>
                    <a:pt x="415" y="1655"/>
                    <a:pt x="160" y="1687"/>
                  </a:cubicBezTo>
                  <a:lnTo>
                    <a:pt x="160" y="1687"/>
                  </a:lnTo>
                  <a:cubicBezTo>
                    <a:pt x="342" y="1687"/>
                    <a:pt x="497" y="1683"/>
                    <a:pt x="605" y="1655"/>
                  </a:cubicBezTo>
                  <a:cubicBezTo>
                    <a:pt x="733" y="1624"/>
                    <a:pt x="796" y="1528"/>
                    <a:pt x="860" y="1464"/>
                  </a:cubicBezTo>
                  <a:cubicBezTo>
                    <a:pt x="892" y="1305"/>
                    <a:pt x="892" y="1178"/>
                    <a:pt x="796" y="1051"/>
                  </a:cubicBezTo>
                  <a:lnTo>
                    <a:pt x="764" y="1114"/>
                  </a:lnTo>
                  <a:cubicBezTo>
                    <a:pt x="796" y="955"/>
                    <a:pt x="796" y="796"/>
                    <a:pt x="733" y="637"/>
                  </a:cubicBezTo>
                  <a:lnTo>
                    <a:pt x="796" y="478"/>
                  </a:lnTo>
                  <a:lnTo>
                    <a:pt x="796" y="318"/>
                  </a:lnTo>
                  <a:cubicBezTo>
                    <a:pt x="764" y="191"/>
                    <a:pt x="701" y="96"/>
                    <a:pt x="605" y="96"/>
                  </a:cubicBezTo>
                  <a:lnTo>
                    <a:pt x="0" y="0"/>
                  </a:lnTo>
                  <a:close/>
                  <a:moveTo>
                    <a:pt x="160" y="1687"/>
                  </a:moveTo>
                  <a:cubicBezTo>
                    <a:pt x="129" y="1687"/>
                    <a:pt x="97" y="1687"/>
                    <a:pt x="64" y="1687"/>
                  </a:cubicBezTo>
                  <a:lnTo>
                    <a:pt x="160" y="1687"/>
                  </a:lnTo>
                  <a:cubicBezTo>
                    <a:pt x="160" y="1687"/>
                    <a:pt x="160" y="1687"/>
                    <a:pt x="160" y="1687"/>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4" name="Google Shape;3874;p62"/>
            <p:cNvSpPr/>
            <p:nvPr/>
          </p:nvSpPr>
          <p:spPr>
            <a:xfrm>
              <a:off x="5392170" y="610813"/>
              <a:ext cx="7038" cy="5427"/>
            </a:xfrm>
            <a:custGeom>
              <a:rect b="b" l="l" r="r" t="t"/>
              <a:pathLst>
                <a:path extrusionOk="0" h="320" w="415">
                  <a:moveTo>
                    <a:pt x="415" y="1"/>
                  </a:moveTo>
                  <a:cubicBezTo>
                    <a:pt x="256" y="33"/>
                    <a:pt x="96" y="96"/>
                    <a:pt x="1" y="160"/>
                  </a:cubicBezTo>
                  <a:lnTo>
                    <a:pt x="1" y="319"/>
                  </a:lnTo>
                  <a:lnTo>
                    <a:pt x="415" y="224"/>
                  </a:lnTo>
                  <a:lnTo>
                    <a:pt x="415"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5" name="Google Shape;3875;p62"/>
            <p:cNvSpPr/>
            <p:nvPr/>
          </p:nvSpPr>
          <p:spPr>
            <a:xfrm>
              <a:off x="5453194" y="705843"/>
              <a:ext cx="41586" cy="445997"/>
            </a:xfrm>
            <a:custGeom>
              <a:rect b="b" l="l" r="r" t="t"/>
              <a:pathLst>
                <a:path extrusionOk="0" h="26297" w="2452">
                  <a:moveTo>
                    <a:pt x="0" y="1"/>
                  </a:moveTo>
                  <a:lnTo>
                    <a:pt x="0" y="1"/>
                  </a:lnTo>
                  <a:cubicBezTo>
                    <a:pt x="191" y="1049"/>
                    <a:pt x="381" y="2192"/>
                    <a:pt x="603" y="3209"/>
                  </a:cubicBezTo>
                  <a:lnTo>
                    <a:pt x="603" y="3209"/>
                  </a:lnTo>
                  <a:cubicBezTo>
                    <a:pt x="410" y="2129"/>
                    <a:pt x="205" y="1057"/>
                    <a:pt x="0" y="1"/>
                  </a:cubicBezTo>
                  <a:close/>
                  <a:moveTo>
                    <a:pt x="603" y="3209"/>
                  </a:moveTo>
                  <a:lnTo>
                    <a:pt x="603" y="3209"/>
                  </a:lnTo>
                  <a:cubicBezTo>
                    <a:pt x="610" y="3243"/>
                    <a:pt x="616" y="3278"/>
                    <a:pt x="622" y="3312"/>
                  </a:cubicBezTo>
                  <a:lnTo>
                    <a:pt x="622" y="3312"/>
                  </a:lnTo>
                  <a:cubicBezTo>
                    <a:pt x="616" y="3280"/>
                    <a:pt x="611" y="3248"/>
                    <a:pt x="605" y="3216"/>
                  </a:cubicBezTo>
                  <a:cubicBezTo>
                    <a:pt x="605" y="3213"/>
                    <a:pt x="604" y="3211"/>
                    <a:pt x="603" y="3209"/>
                  </a:cubicBezTo>
                  <a:close/>
                  <a:moveTo>
                    <a:pt x="622" y="3312"/>
                  </a:moveTo>
                  <a:cubicBezTo>
                    <a:pt x="806" y="4362"/>
                    <a:pt x="960" y="5414"/>
                    <a:pt x="1114" y="6495"/>
                  </a:cubicBezTo>
                  <a:cubicBezTo>
                    <a:pt x="1242" y="7609"/>
                    <a:pt x="1433" y="8660"/>
                    <a:pt x="1528" y="9774"/>
                  </a:cubicBezTo>
                  <a:cubicBezTo>
                    <a:pt x="1656" y="10888"/>
                    <a:pt x="1783" y="11970"/>
                    <a:pt x="1910" y="13085"/>
                  </a:cubicBezTo>
                  <a:cubicBezTo>
                    <a:pt x="2101" y="15281"/>
                    <a:pt x="2261" y="17510"/>
                    <a:pt x="2324" y="19706"/>
                  </a:cubicBezTo>
                  <a:cubicBezTo>
                    <a:pt x="2388" y="20757"/>
                    <a:pt x="2388" y="21871"/>
                    <a:pt x="2324" y="22985"/>
                  </a:cubicBezTo>
                  <a:cubicBezTo>
                    <a:pt x="2292" y="24100"/>
                    <a:pt x="2197" y="25182"/>
                    <a:pt x="2101" y="26296"/>
                  </a:cubicBezTo>
                  <a:cubicBezTo>
                    <a:pt x="2261" y="25214"/>
                    <a:pt x="2324" y="24100"/>
                    <a:pt x="2388" y="22985"/>
                  </a:cubicBezTo>
                  <a:cubicBezTo>
                    <a:pt x="2452" y="21935"/>
                    <a:pt x="2452" y="20821"/>
                    <a:pt x="2420" y="19706"/>
                  </a:cubicBezTo>
                  <a:cubicBezTo>
                    <a:pt x="2388" y="18624"/>
                    <a:pt x="2324" y="17510"/>
                    <a:pt x="2261" y="16396"/>
                  </a:cubicBezTo>
                  <a:cubicBezTo>
                    <a:pt x="2165" y="15281"/>
                    <a:pt x="2101" y="14199"/>
                    <a:pt x="1974" y="13085"/>
                  </a:cubicBezTo>
                  <a:cubicBezTo>
                    <a:pt x="1751" y="10888"/>
                    <a:pt x="1465" y="8723"/>
                    <a:pt x="1146" y="6527"/>
                  </a:cubicBezTo>
                  <a:cubicBezTo>
                    <a:pt x="991" y="5453"/>
                    <a:pt x="812" y="4379"/>
                    <a:pt x="622" y="3312"/>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6" name="Google Shape;3876;p62"/>
            <p:cNvSpPr/>
            <p:nvPr/>
          </p:nvSpPr>
          <p:spPr>
            <a:xfrm>
              <a:off x="5477498" y="672956"/>
              <a:ext cx="62091" cy="396813"/>
            </a:xfrm>
            <a:custGeom>
              <a:rect b="b" l="l" r="r" t="t"/>
              <a:pathLst>
                <a:path extrusionOk="0" h="23397" w="3661">
                  <a:moveTo>
                    <a:pt x="1" y="1"/>
                  </a:moveTo>
                  <a:cubicBezTo>
                    <a:pt x="351" y="1273"/>
                    <a:pt x="669" y="2577"/>
                    <a:pt x="955" y="3850"/>
                  </a:cubicBezTo>
                  <a:cubicBezTo>
                    <a:pt x="1210" y="5123"/>
                    <a:pt x="1496" y="6396"/>
                    <a:pt x="1751" y="7702"/>
                  </a:cubicBezTo>
                  <a:cubicBezTo>
                    <a:pt x="2260" y="10280"/>
                    <a:pt x="2642" y="12891"/>
                    <a:pt x="2960" y="15501"/>
                  </a:cubicBezTo>
                  <a:cubicBezTo>
                    <a:pt x="3279" y="18144"/>
                    <a:pt x="3533" y="20754"/>
                    <a:pt x="3661" y="23396"/>
                  </a:cubicBezTo>
                  <a:cubicBezTo>
                    <a:pt x="3565" y="20754"/>
                    <a:pt x="3342" y="18144"/>
                    <a:pt x="3024" y="15501"/>
                  </a:cubicBezTo>
                  <a:cubicBezTo>
                    <a:pt x="2706" y="12923"/>
                    <a:pt x="2292" y="10280"/>
                    <a:pt x="1783" y="7702"/>
                  </a:cubicBezTo>
                  <a:cubicBezTo>
                    <a:pt x="1305" y="5124"/>
                    <a:pt x="701" y="2547"/>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7" name="Google Shape;3877;p62"/>
            <p:cNvSpPr/>
            <p:nvPr/>
          </p:nvSpPr>
          <p:spPr>
            <a:xfrm>
              <a:off x="5245308" y="672906"/>
              <a:ext cx="27560" cy="310470"/>
            </a:xfrm>
            <a:custGeom>
              <a:rect b="b" l="l" r="r" t="t"/>
              <a:pathLst>
                <a:path extrusionOk="0" h="18306" w="1625">
                  <a:moveTo>
                    <a:pt x="669" y="1"/>
                  </a:moveTo>
                  <a:cubicBezTo>
                    <a:pt x="669" y="96"/>
                    <a:pt x="1" y="12480"/>
                    <a:pt x="33" y="17287"/>
                  </a:cubicBezTo>
                  <a:cubicBezTo>
                    <a:pt x="478" y="17701"/>
                    <a:pt x="829" y="18019"/>
                    <a:pt x="1147" y="18306"/>
                  </a:cubicBezTo>
                  <a:cubicBezTo>
                    <a:pt x="1147" y="14868"/>
                    <a:pt x="1179" y="8819"/>
                    <a:pt x="1624" y="2770"/>
                  </a:cubicBezTo>
                  <a:cubicBezTo>
                    <a:pt x="1593" y="2738"/>
                    <a:pt x="1115" y="1529"/>
                    <a:pt x="669"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8" name="Google Shape;3878;p62"/>
            <p:cNvSpPr/>
            <p:nvPr/>
          </p:nvSpPr>
          <p:spPr>
            <a:xfrm>
              <a:off x="5310640" y="503368"/>
              <a:ext cx="60496" cy="515092"/>
            </a:xfrm>
            <a:custGeom>
              <a:rect b="b" l="l" r="r" t="t"/>
              <a:pathLst>
                <a:path extrusionOk="0" h="30371" w="3567">
                  <a:moveTo>
                    <a:pt x="606" y="1"/>
                  </a:moveTo>
                  <a:cubicBezTo>
                    <a:pt x="224" y="2547"/>
                    <a:pt x="33" y="5094"/>
                    <a:pt x="65" y="7641"/>
                  </a:cubicBezTo>
                  <a:cubicBezTo>
                    <a:pt x="1" y="10220"/>
                    <a:pt x="65" y="12766"/>
                    <a:pt x="224" y="15345"/>
                  </a:cubicBezTo>
                  <a:cubicBezTo>
                    <a:pt x="319" y="16618"/>
                    <a:pt x="478" y="17892"/>
                    <a:pt x="638" y="19165"/>
                  </a:cubicBezTo>
                  <a:lnTo>
                    <a:pt x="733" y="20120"/>
                  </a:lnTo>
                  <a:cubicBezTo>
                    <a:pt x="797" y="20279"/>
                    <a:pt x="797" y="20438"/>
                    <a:pt x="829" y="20598"/>
                  </a:cubicBezTo>
                  <a:lnTo>
                    <a:pt x="892" y="21075"/>
                  </a:lnTo>
                  <a:lnTo>
                    <a:pt x="988" y="21553"/>
                  </a:lnTo>
                  <a:cubicBezTo>
                    <a:pt x="988" y="21712"/>
                    <a:pt x="1020" y="21871"/>
                    <a:pt x="1083" y="22030"/>
                  </a:cubicBezTo>
                  <a:cubicBezTo>
                    <a:pt x="1147" y="22349"/>
                    <a:pt x="1179" y="22667"/>
                    <a:pt x="1274" y="22985"/>
                  </a:cubicBezTo>
                  <a:cubicBezTo>
                    <a:pt x="1497" y="24259"/>
                    <a:pt x="1879" y="25500"/>
                    <a:pt x="2229" y="26742"/>
                  </a:cubicBezTo>
                  <a:cubicBezTo>
                    <a:pt x="2611" y="27983"/>
                    <a:pt x="3057" y="29161"/>
                    <a:pt x="3566" y="30371"/>
                  </a:cubicBezTo>
                  <a:cubicBezTo>
                    <a:pt x="3057" y="29161"/>
                    <a:pt x="2611" y="27983"/>
                    <a:pt x="2261" y="26742"/>
                  </a:cubicBezTo>
                  <a:cubicBezTo>
                    <a:pt x="1911" y="25500"/>
                    <a:pt x="1593" y="24259"/>
                    <a:pt x="1338" y="22985"/>
                  </a:cubicBezTo>
                  <a:cubicBezTo>
                    <a:pt x="1115" y="21744"/>
                    <a:pt x="860" y="20470"/>
                    <a:pt x="701" y="19197"/>
                  </a:cubicBezTo>
                  <a:cubicBezTo>
                    <a:pt x="542" y="17955"/>
                    <a:pt x="383" y="16650"/>
                    <a:pt x="319" y="15377"/>
                  </a:cubicBezTo>
                  <a:cubicBezTo>
                    <a:pt x="192" y="14135"/>
                    <a:pt x="160" y="12798"/>
                    <a:pt x="128" y="11525"/>
                  </a:cubicBezTo>
                  <a:cubicBezTo>
                    <a:pt x="65" y="10251"/>
                    <a:pt x="65" y="8946"/>
                    <a:pt x="128" y="7673"/>
                  </a:cubicBezTo>
                  <a:cubicBezTo>
                    <a:pt x="160" y="6368"/>
                    <a:pt x="192" y="5094"/>
                    <a:pt x="287" y="3821"/>
                  </a:cubicBezTo>
                  <a:cubicBezTo>
                    <a:pt x="351" y="2547"/>
                    <a:pt x="447" y="1274"/>
                    <a:pt x="606"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9" name="Google Shape;3879;p62"/>
            <p:cNvSpPr/>
            <p:nvPr/>
          </p:nvSpPr>
          <p:spPr>
            <a:xfrm>
              <a:off x="5280942" y="690188"/>
              <a:ext cx="29714" cy="342321"/>
            </a:xfrm>
            <a:custGeom>
              <a:rect b="b" l="l" r="r" t="t"/>
              <a:pathLst>
                <a:path extrusionOk="0" h="20184" w="1752">
                  <a:moveTo>
                    <a:pt x="383" y="0"/>
                  </a:moveTo>
                  <a:lnTo>
                    <a:pt x="383" y="0"/>
                  </a:lnTo>
                  <a:cubicBezTo>
                    <a:pt x="360" y="324"/>
                    <a:pt x="337" y="647"/>
                    <a:pt x="338" y="959"/>
                  </a:cubicBezTo>
                  <a:lnTo>
                    <a:pt x="338" y="959"/>
                  </a:lnTo>
                  <a:cubicBezTo>
                    <a:pt x="354" y="636"/>
                    <a:pt x="371" y="316"/>
                    <a:pt x="383" y="0"/>
                  </a:cubicBezTo>
                  <a:close/>
                  <a:moveTo>
                    <a:pt x="338" y="959"/>
                  </a:moveTo>
                  <a:lnTo>
                    <a:pt x="338" y="959"/>
                  </a:lnTo>
                  <a:cubicBezTo>
                    <a:pt x="324" y="1248"/>
                    <a:pt x="310" y="1539"/>
                    <a:pt x="300" y="1832"/>
                  </a:cubicBezTo>
                  <a:lnTo>
                    <a:pt x="300" y="1832"/>
                  </a:lnTo>
                  <a:cubicBezTo>
                    <a:pt x="320" y="1661"/>
                    <a:pt x="338" y="1489"/>
                    <a:pt x="351" y="1306"/>
                  </a:cubicBezTo>
                  <a:cubicBezTo>
                    <a:pt x="342" y="1192"/>
                    <a:pt x="338" y="1076"/>
                    <a:pt x="338" y="959"/>
                  </a:cubicBezTo>
                  <a:close/>
                  <a:moveTo>
                    <a:pt x="300" y="1832"/>
                  </a:moveTo>
                  <a:lnTo>
                    <a:pt x="300" y="1832"/>
                  </a:lnTo>
                  <a:cubicBezTo>
                    <a:pt x="272" y="2076"/>
                    <a:pt x="243" y="2317"/>
                    <a:pt x="224" y="2579"/>
                  </a:cubicBezTo>
                  <a:cubicBezTo>
                    <a:pt x="160" y="3470"/>
                    <a:pt x="128" y="4298"/>
                    <a:pt x="65" y="5126"/>
                  </a:cubicBezTo>
                  <a:cubicBezTo>
                    <a:pt x="1" y="6845"/>
                    <a:pt x="1" y="8500"/>
                    <a:pt x="33" y="10219"/>
                  </a:cubicBezTo>
                  <a:cubicBezTo>
                    <a:pt x="33" y="11047"/>
                    <a:pt x="65" y="11938"/>
                    <a:pt x="160" y="12766"/>
                  </a:cubicBezTo>
                  <a:cubicBezTo>
                    <a:pt x="224" y="13626"/>
                    <a:pt x="319" y="14453"/>
                    <a:pt x="415" y="15281"/>
                  </a:cubicBezTo>
                  <a:cubicBezTo>
                    <a:pt x="542" y="16109"/>
                    <a:pt x="701" y="16968"/>
                    <a:pt x="924" y="17796"/>
                  </a:cubicBezTo>
                  <a:cubicBezTo>
                    <a:pt x="1115" y="18592"/>
                    <a:pt x="1402" y="19420"/>
                    <a:pt x="1752" y="20184"/>
                  </a:cubicBezTo>
                  <a:cubicBezTo>
                    <a:pt x="1402" y="19388"/>
                    <a:pt x="1179" y="18592"/>
                    <a:pt x="988" y="17764"/>
                  </a:cubicBezTo>
                  <a:cubicBezTo>
                    <a:pt x="797" y="16905"/>
                    <a:pt x="669" y="16077"/>
                    <a:pt x="542" y="15249"/>
                  </a:cubicBezTo>
                  <a:cubicBezTo>
                    <a:pt x="351" y="13562"/>
                    <a:pt x="224" y="11875"/>
                    <a:pt x="192" y="10188"/>
                  </a:cubicBezTo>
                  <a:cubicBezTo>
                    <a:pt x="160" y="9328"/>
                    <a:pt x="160" y="8468"/>
                    <a:pt x="160" y="7641"/>
                  </a:cubicBezTo>
                  <a:cubicBezTo>
                    <a:pt x="160" y="6749"/>
                    <a:pt x="192" y="5922"/>
                    <a:pt x="192" y="5094"/>
                  </a:cubicBezTo>
                  <a:cubicBezTo>
                    <a:pt x="192" y="4203"/>
                    <a:pt x="224" y="3375"/>
                    <a:pt x="287" y="2547"/>
                  </a:cubicBezTo>
                  <a:cubicBezTo>
                    <a:pt x="287" y="2309"/>
                    <a:pt x="292" y="2070"/>
                    <a:pt x="300" y="1832"/>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0" name="Google Shape;3880;p62"/>
            <p:cNvSpPr/>
            <p:nvPr/>
          </p:nvSpPr>
          <p:spPr>
            <a:xfrm>
              <a:off x="5404602" y="401316"/>
              <a:ext cx="105288" cy="56714"/>
            </a:xfrm>
            <a:custGeom>
              <a:rect b="b" l="l" r="r" t="t"/>
              <a:pathLst>
                <a:path extrusionOk="0" h="3344" w="6208">
                  <a:moveTo>
                    <a:pt x="4393" y="1"/>
                  </a:moveTo>
                  <a:cubicBezTo>
                    <a:pt x="4075" y="1"/>
                    <a:pt x="3757" y="96"/>
                    <a:pt x="3438" y="160"/>
                  </a:cubicBezTo>
                  <a:cubicBezTo>
                    <a:pt x="3326" y="205"/>
                    <a:pt x="3223" y="249"/>
                    <a:pt x="3122" y="295"/>
                  </a:cubicBezTo>
                  <a:lnTo>
                    <a:pt x="3122" y="295"/>
                  </a:lnTo>
                  <a:cubicBezTo>
                    <a:pt x="3215" y="256"/>
                    <a:pt x="3309" y="221"/>
                    <a:pt x="3406" y="192"/>
                  </a:cubicBezTo>
                  <a:lnTo>
                    <a:pt x="3884" y="64"/>
                  </a:lnTo>
                  <a:cubicBezTo>
                    <a:pt x="4043" y="33"/>
                    <a:pt x="4202" y="33"/>
                    <a:pt x="4361" y="33"/>
                  </a:cubicBezTo>
                  <a:cubicBezTo>
                    <a:pt x="4521" y="33"/>
                    <a:pt x="4680" y="33"/>
                    <a:pt x="4839" y="64"/>
                  </a:cubicBezTo>
                  <a:cubicBezTo>
                    <a:pt x="4935" y="64"/>
                    <a:pt x="4998" y="128"/>
                    <a:pt x="5094" y="128"/>
                  </a:cubicBezTo>
                  <a:cubicBezTo>
                    <a:pt x="5157" y="160"/>
                    <a:pt x="5253" y="160"/>
                    <a:pt x="5317" y="192"/>
                  </a:cubicBezTo>
                  <a:cubicBezTo>
                    <a:pt x="5635" y="287"/>
                    <a:pt x="5921" y="446"/>
                    <a:pt x="6208" y="606"/>
                  </a:cubicBezTo>
                  <a:cubicBezTo>
                    <a:pt x="6081" y="510"/>
                    <a:pt x="5953" y="446"/>
                    <a:pt x="5794" y="351"/>
                  </a:cubicBezTo>
                  <a:lnTo>
                    <a:pt x="5762" y="319"/>
                  </a:lnTo>
                  <a:lnTo>
                    <a:pt x="5730" y="287"/>
                  </a:lnTo>
                  <a:lnTo>
                    <a:pt x="5603" y="224"/>
                  </a:lnTo>
                  <a:cubicBezTo>
                    <a:pt x="5508" y="192"/>
                    <a:pt x="5444" y="192"/>
                    <a:pt x="5348" y="160"/>
                  </a:cubicBezTo>
                  <a:cubicBezTo>
                    <a:pt x="5285" y="128"/>
                    <a:pt x="5189" y="128"/>
                    <a:pt x="5126" y="64"/>
                  </a:cubicBezTo>
                  <a:cubicBezTo>
                    <a:pt x="5030" y="64"/>
                    <a:pt x="4966" y="33"/>
                    <a:pt x="4871" y="33"/>
                  </a:cubicBezTo>
                  <a:cubicBezTo>
                    <a:pt x="4712" y="33"/>
                    <a:pt x="4553" y="1"/>
                    <a:pt x="4393" y="1"/>
                  </a:cubicBezTo>
                  <a:close/>
                  <a:moveTo>
                    <a:pt x="3122" y="295"/>
                  </a:moveTo>
                  <a:lnTo>
                    <a:pt x="3122" y="295"/>
                  </a:lnTo>
                  <a:cubicBezTo>
                    <a:pt x="2913" y="385"/>
                    <a:pt x="2714" y="495"/>
                    <a:pt x="2515" y="606"/>
                  </a:cubicBezTo>
                  <a:cubicBezTo>
                    <a:pt x="2488" y="623"/>
                    <a:pt x="2460" y="640"/>
                    <a:pt x="2433" y="658"/>
                  </a:cubicBezTo>
                  <a:lnTo>
                    <a:pt x="2433" y="658"/>
                  </a:lnTo>
                  <a:cubicBezTo>
                    <a:pt x="2481" y="629"/>
                    <a:pt x="2529" y="601"/>
                    <a:pt x="2579" y="574"/>
                  </a:cubicBezTo>
                  <a:cubicBezTo>
                    <a:pt x="2765" y="471"/>
                    <a:pt x="2937" y="381"/>
                    <a:pt x="3122" y="295"/>
                  </a:cubicBezTo>
                  <a:close/>
                  <a:moveTo>
                    <a:pt x="2433" y="658"/>
                  </a:moveTo>
                  <a:lnTo>
                    <a:pt x="2433" y="658"/>
                  </a:lnTo>
                  <a:cubicBezTo>
                    <a:pt x="1989" y="925"/>
                    <a:pt x="1603" y="1251"/>
                    <a:pt x="1261" y="1620"/>
                  </a:cubicBezTo>
                  <a:lnTo>
                    <a:pt x="1261" y="1620"/>
                  </a:lnTo>
                  <a:cubicBezTo>
                    <a:pt x="1426" y="1461"/>
                    <a:pt x="1596" y="1287"/>
                    <a:pt x="1783" y="1147"/>
                  </a:cubicBezTo>
                  <a:cubicBezTo>
                    <a:pt x="1982" y="976"/>
                    <a:pt x="2206" y="806"/>
                    <a:pt x="2433" y="658"/>
                  </a:cubicBezTo>
                  <a:close/>
                  <a:moveTo>
                    <a:pt x="1261" y="1620"/>
                  </a:moveTo>
                  <a:lnTo>
                    <a:pt x="1261" y="1620"/>
                  </a:lnTo>
                  <a:cubicBezTo>
                    <a:pt x="1201" y="1677"/>
                    <a:pt x="1142" y="1733"/>
                    <a:pt x="1082" y="1784"/>
                  </a:cubicBezTo>
                  <a:cubicBezTo>
                    <a:pt x="860" y="2038"/>
                    <a:pt x="669" y="2261"/>
                    <a:pt x="446" y="2516"/>
                  </a:cubicBezTo>
                  <a:cubicBezTo>
                    <a:pt x="350" y="2802"/>
                    <a:pt x="159" y="3057"/>
                    <a:pt x="0" y="3343"/>
                  </a:cubicBezTo>
                  <a:cubicBezTo>
                    <a:pt x="318" y="2802"/>
                    <a:pt x="700" y="2261"/>
                    <a:pt x="1114" y="1784"/>
                  </a:cubicBezTo>
                  <a:cubicBezTo>
                    <a:pt x="1162" y="1728"/>
                    <a:pt x="1211" y="1673"/>
                    <a:pt x="1261" y="162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1" name="Google Shape;3881;p62"/>
            <p:cNvSpPr/>
            <p:nvPr/>
          </p:nvSpPr>
          <p:spPr>
            <a:xfrm>
              <a:off x="5403516" y="401316"/>
              <a:ext cx="106373" cy="57257"/>
            </a:xfrm>
            <a:custGeom>
              <a:rect b="b" l="l" r="r" t="t"/>
              <a:pathLst>
                <a:path extrusionOk="0" h="3376" w="6272">
                  <a:moveTo>
                    <a:pt x="4457" y="1"/>
                  </a:moveTo>
                  <a:cubicBezTo>
                    <a:pt x="4139" y="1"/>
                    <a:pt x="3821" y="33"/>
                    <a:pt x="3502" y="160"/>
                  </a:cubicBezTo>
                  <a:cubicBezTo>
                    <a:pt x="3248" y="255"/>
                    <a:pt x="2929" y="415"/>
                    <a:pt x="2643" y="574"/>
                  </a:cubicBezTo>
                  <a:cubicBezTo>
                    <a:pt x="2133" y="892"/>
                    <a:pt x="1656" y="1274"/>
                    <a:pt x="1178" y="1784"/>
                  </a:cubicBezTo>
                  <a:cubicBezTo>
                    <a:pt x="701" y="2325"/>
                    <a:pt x="319" y="2834"/>
                    <a:pt x="0" y="3343"/>
                  </a:cubicBezTo>
                  <a:cubicBezTo>
                    <a:pt x="0" y="3343"/>
                    <a:pt x="0" y="3375"/>
                    <a:pt x="64" y="3375"/>
                  </a:cubicBezTo>
                  <a:cubicBezTo>
                    <a:pt x="255" y="3121"/>
                    <a:pt x="414" y="2834"/>
                    <a:pt x="605" y="2579"/>
                  </a:cubicBezTo>
                  <a:cubicBezTo>
                    <a:pt x="828" y="2357"/>
                    <a:pt x="1051" y="2102"/>
                    <a:pt x="1242" y="1879"/>
                  </a:cubicBezTo>
                  <a:cubicBezTo>
                    <a:pt x="1465" y="1624"/>
                    <a:pt x="1720" y="1433"/>
                    <a:pt x="1911" y="1242"/>
                  </a:cubicBezTo>
                  <a:cubicBezTo>
                    <a:pt x="2165" y="988"/>
                    <a:pt x="2420" y="828"/>
                    <a:pt x="2675" y="669"/>
                  </a:cubicBezTo>
                  <a:cubicBezTo>
                    <a:pt x="2961" y="478"/>
                    <a:pt x="3216" y="351"/>
                    <a:pt x="3502" y="287"/>
                  </a:cubicBezTo>
                  <a:cubicBezTo>
                    <a:pt x="3661" y="192"/>
                    <a:pt x="3789" y="192"/>
                    <a:pt x="3948" y="160"/>
                  </a:cubicBezTo>
                  <a:cubicBezTo>
                    <a:pt x="4107" y="128"/>
                    <a:pt x="4266" y="128"/>
                    <a:pt x="4425" y="128"/>
                  </a:cubicBezTo>
                  <a:cubicBezTo>
                    <a:pt x="4585" y="128"/>
                    <a:pt x="4744" y="128"/>
                    <a:pt x="4903" y="160"/>
                  </a:cubicBezTo>
                  <a:cubicBezTo>
                    <a:pt x="4999" y="160"/>
                    <a:pt x="5030" y="192"/>
                    <a:pt x="5094" y="192"/>
                  </a:cubicBezTo>
                  <a:lnTo>
                    <a:pt x="5190" y="224"/>
                  </a:lnTo>
                  <a:cubicBezTo>
                    <a:pt x="5221" y="224"/>
                    <a:pt x="5317" y="224"/>
                    <a:pt x="5349" y="287"/>
                  </a:cubicBezTo>
                  <a:cubicBezTo>
                    <a:pt x="5572" y="351"/>
                    <a:pt x="5858" y="478"/>
                    <a:pt x="6176" y="669"/>
                  </a:cubicBezTo>
                  <a:cubicBezTo>
                    <a:pt x="6176" y="680"/>
                    <a:pt x="6180" y="683"/>
                    <a:pt x="6185" y="683"/>
                  </a:cubicBezTo>
                  <a:cubicBezTo>
                    <a:pt x="6194" y="683"/>
                    <a:pt x="6208" y="669"/>
                    <a:pt x="6208" y="669"/>
                  </a:cubicBezTo>
                  <a:cubicBezTo>
                    <a:pt x="6272" y="669"/>
                    <a:pt x="6208" y="637"/>
                    <a:pt x="6208" y="637"/>
                  </a:cubicBezTo>
                  <a:cubicBezTo>
                    <a:pt x="6113" y="542"/>
                    <a:pt x="5985" y="478"/>
                    <a:pt x="5826" y="383"/>
                  </a:cubicBezTo>
                  <a:lnTo>
                    <a:pt x="5635" y="287"/>
                  </a:lnTo>
                  <a:lnTo>
                    <a:pt x="5572" y="224"/>
                  </a:lnTo>
                  <a:cubicBezTo>
                    <a:pt x="5540" y="192"/>
                    <a:pt x="5476" y="160"/>
                    <a:pt x="5412" y="160"/>
                  </a:cubicBezTo>
                  <a:cubicBezTo>
                    <a:pt x="5381" y="160"/>
                    <a:pt x="5317" y="128"/>
                    <a:pt x="5253" y="128"/>
                  </a:cubicBezTo>
                  <a:lnTo>
                    <a:pt x="5158" y="96"/>
                  </a:lnTo>
                  <a:cubicBezTo>
                    <a:pt x="5062" y="96"/>
                    <a:pt x="5030" y="33"/>
                    <a:pt x="4935" y="33"/>
                  </a:cubicBezTo>
                  <a:cubicBezTo>
                    <a:pt x="4776" y="1"/>
                    <a:pt x="4617" y="1"/>
                    <a:pt x="4457"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2" name="Google Shape;3882;p62"/>
            <p:cNvSpPr/>
            <p:nvPr/>
          </p:nvSpPr>
          <p:spPr>
            <a:xfrm>
              <a:off x="5424581" y="235561"/>
              <a:ext cx="40500" cy="125809"/>
            </a:xfrm>
            <a:custGeom>
              <a:rect b="b" l="l" r="r" t="t"/>
              <a:pathLst>
                <a:path extrusionOk="0" h="7418" w="2388">
                  <a:moveTo>
                    <a:pt x="0" y="0"/>
                  </a:moveTo>
                  <a:lnTo>
                    <a:pt x="0" y="0"/>
                  </a:lnTo>
                  <a:cubicBezTo>
                    <a:pt x="259" y="71"/>
                    <a:pt x="501" y="177"/>
                    <a:pt x="764" y="278"/>
                  </a:cubicBezTo>
                  <a:lnTo>
                    <a:pt x="764" y="278"/>
                  </a:lnTo>
                  <a:lnTo>
                    <a:pt x="509" y="160"/>
                  </a:lnTo>
                  <a:cubicBezTo>
                    <a:pt x="350" y="64"/>
                    <a:pt x="159" y="32"/>
                    <a:pt x="0" y="0"/>
                  </a:cubicBezTo>
                  <a:close/>
                  <a:moveTo>
                    <a:pt x="764" y="278"/>
                  </a:moveTo>
                  <a:lnTo>
                    <a:pt x="987" y="382"/>
                  </a:lnTo>
                  <a:cubicBezTo>
                    <a:pt x="1054" y="423"/>
                    <a:pt x="1119" y="465"/>
                    <a:pt x="1183" y="511"/>
                  </a:cubicBezTo>
                  <a:lnTo>
                    <a:pt x="1183" y="511"/>
                  </a:lnTo>
                  <a:cubicBezTo>
                    <a:pt x="1138" y="468"/>
                    <a:pt x="1094" y="426"/>
                    <a:pt x="1051" y="382"/>
                  </a:cubicBezTo>
                  <a:cubicBezTo>
                    <a:pt x="951" y="349"/>
                    <a:pt x="856" y="314"/>
                    <a:pt x="764" y="278"/>
                  </a:cubicBezTo>
                  <a:close/>
                  <a:moveTo>
                    <a:pt x="1183" y="511"/>
                  </a:moveTo>
                  <a:cubicBezTo>
                    <a:pt x="1400" y="715"/>
                    <a:pt x="1624" y="909"/>
                    <a:pt x="1783" y="1147"/>
                  </a:cubicBezTo>
                  <a:cubicBezTo>
                    <a:pt x="2006" y="1401"/>
                    <a:pt x="2101" y="1720"/>
                    <a:pt x="2197" y="2102"/>
                  </a:cubicBezTo>
                  <a:cubicBezTo>
                    <a:pt x="2228" y="2452"/>
                    <a:pt x="2324" y="2802"/>
                    <a:pt x="2324" y="3184"/>
                  </a:cubicBezTo>
                  <a:cubicBezTo>
                    <a:pt x="2356" y="3884"/>
                    <a:pt x="2324" y="4617"/>
                    <a:pt x="2197" y="5317"/>
                  </a:cubicBezTo>
                  <a:cubicBezTo>
                    <a:pt x="2069" y="6049"/>
                    <a:pt x="1910" y="6749"/>
                    <a:pt x="1719" y="7418"/>
                  </a:cubicBezTo>
                  <a:cubicBezTo>
                    <a:pt x="1942" y="6749"/>
                    <a:pt x="2165" y="6049"/>
                    <a:pt x="2260" y="5317"/>
                  </a:cubicBezTo>
                  <a:lnTo>
                    <a:pt x="2388" y="4234"/>
                  </a:lnTo>
                  <a:lnTo>
                    <a:pt x="2388" y="3184"/>
                  </a:lnTo>
                  <a:cubicBezTo>
                    <a:pt x="2388" y="2802"/>
                    <a:pt x="2356" y="2452"/>
                    <a:pt x="2260" y="2102"/>
                  </a:cubicBezTo>
                  <a:cubicBezTo>
                    <a:pt x="2228" y="1942"/>
                    <a:pt x="2197" y="1751"/>
                    <a:pt x="2101" y="1592"/>
                  </a:cubicBezTo>
                  <a:cubicBezTo>
                    <a:pt x="2037" y="1401"/>
                    <a:pt x="1942" y="1242"/>
                    <a:pt x="1846" y="1083"/>
                  </a:cubicBezTo>
                  <a:cubicBezTo>
                    <a:pt x="1645" y="882"/>
                    <a:pt x="1424" y="680"/>
                    <a:pt x="1183" y="51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3" name="Google Shape;3883;p62"/>
            <p:cNvSpPr/>
            <p:nvPr/>
          </p:nvSpPr>
          <p:spPr>
            <a:xfrm>
              <a:off x="5375447" y="608659"/>
              <a:ext cx="17282" cy="82086"/>
            </a:xfrm>
            <a:custGeom>
              <a:rect b="b" l="l" r="r" t="t"/>
              <a:pathLst>
                <a:path extrusionOk="0" h="4840" w="1019">
                  <a:moveTo>
                    <a:pt x="478" y="0"/>
                  </a:moveTo>
                  <a:cubicBezTo>
                    <a:pt x="509" y="669"/>
                    <a:pt x="637" y="2770"/>
                    <a:pt x="0" y="4839"/>
                  </a:cubicBezTo>
                  <a:cubicBezTo>
                    <a:pt x="127" y="4839"/>
                    <a:pt x="287" y="4839"/>
                    <a:pt x="382" y="4807"/>
                  </a:cubicBezTo>
                  <a:cubicBezTo>
                    <a:pt x="669" y="4171"/>
                    <a:pt x="923" y="3088"/>
                    <a:pt x="987" y="1942"/>
                  </a:cubicBezTo>
                  <a:lnTo>
                    <a:pt x="987" y="1815"/>
                  </a:lnTo>
                  <a:lnTo>
                    <a:pt x="987" y="1751"/>
                  </a:lnTo>
                  <a:cubicBezTo>
                    <a:pt x="1019" y="1433"/>
                    <a:pt x="1019" y="1115"/>
                    <a:pt x="1019" y="828"/>
                  </a:cubicBezTo>
                  <a:cubicBezTo>
                    <a:pt x="987" y="701"/>
                    <a:pt x="987" y="605"/>
                    <a:pt x="987" y="478"/>
                  </a:cubicBezTo>
                  <a:lnTo>
                    <a:pt x="987" y="319"/>
                  </a:lnTo>
                  <a:lnTo>
                    <a:pt x="987" y="223"/>
                  </a:lnTo>
                  <a:cubicBezTo>
                    <a:pt x="987" y="128"/>
                    <a:pt x="923" y="32"/>
                    <a:pt x="796" y="32"/>
                  </a:cubicBezTo>
                  <a:cubicBezTo>
                    <a:pt x="669" y="32"/>
                    <a:pt x="605" y="0"/>
                    <a:pt x="478" y="0"/>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4" name="Google Shape;3884;p62"/>
            <p:cNvSpPr/>
            <p:nvPr/>
          </p:nvSpPr>
          <p:spPr>
            <a:xfrm>
              <a:off x="5378143" y="271737"/>
              <a:ext cx="56155" cy="61565"/>
            </a:xfrm>
            <a:custGeom>
              <a:rect b="b" l="l" r="r" t="t"/>
              <a:pathLst>
                <a:path extrusionOk="0" h="3630" w="3311">
                  <a:moveTo>
                    <a:pt x="0" y="0"/>
                  </a:moveTo>
                  <a:lnTo>
                    <a:pt x="0" y="32"/>
                  </a:lnTo>
                  <a:lnTo>
                    <a:pt x="0" y="96"/>
                  </a:lnTo>
                  <a:lnTo>
                    <a:pt x="0" y="160"/>
                  </a:lnTo>
                  <a:cubicBezTo>
                    <a:pt x="97" y="304"/>
                    <a:pt x="266" y="522"/>
                    <a:pt x="717" y="522"/>
                  </a:cubicBezTo>
                  <a:cubicBezTo>
                    <a:pt x="861" y="522"/>
                    <a:pt x="1034" y="500"/>
                    <a:pt x="1242" y="446"/>
                  </a:cubicBezTo>
                  <a:cubicBezTo>
                    <a:pt x="1316" y="424"/>
                    <a:pt x="1385" y="414"/>
                    <a:pt x="1446" y="414"/>
                  </a:cubicBezTo>
                  <a:cubicBezTo>
                    <a:pt x="1645" y="414"/>
                    <a:pt x="1753" y="523"/>
                    <a:pt x="1656" y="669"/>
                  </a:cubicBezTo>
                  <a:cubicBezTo>
                    <a:pt x="1592" y="892"/>
                    <a:pt x="2770" y="1083"/>
                    <a:pt x="2770" y="1083"/>
                  </a:cubicBezTo>
                  <a:cubicBezTo>
                    <a:pt x="2770" y="1083"/>
                    <a:pt x="2993" y="2802"/>
                    <a:pt x="2738" y="3630"/>
                  </a:cubicBezTo>
                  <a:cubicBezTo>
                    <a:pt x="2897" y="3534"/>
                    <a:pt x="3056" y="3375"/>
                    <a:pt x="3184" y="3279"/>
                  </a:cubicBezTo>
                  <a:cubicBezTo>
                    <a:pt x="3311" y="2420"/>
                    <a:pt x="3311" y="1592"/>
                    <a:pt x="2929" y="605"/>
                  </a:cubicBezTo>
                  <a:lnTo>
                    <a:pt x="2515" y="573"/>
                  </a:lnTo>
                  <a:lnTo>
                    <a:pt x="1878" y="478"/>
                  </a:lnTo>
                  <a:lnTo>
                    <a:pt x="1783" y="478"/>
                  </a:lnTo>
                  <a:cubicBezTo>
                    <a:pt x="1751" y="478"/>
                    <a:pt x="1719" y="446"/>
                    <a:pt x="1719" y="414"/>
                  </a:cubicBezTo>
                  <a:lnTo>
                    <a:pt x="1719" y="351"/>
                  </a:lnTo>
                  <a:cubicBezTo>
                    <a:pt x="1751" y="287"/>
                    <a:pt x="1751" y="191"/>
                    <a:pt x="1751" y="160"/>
                  </a:cubicBezTo>
                  <a:lnTo>
                    <a:pt x="1624" y="160"/>
                  </a:lnTo>
                  <a:cubicBezTo>
                    <a:pt x="1592" y="191"/>
                    <a:pt x="1592" y="191"/>
                    <a:pt x="1560" y="191"/>
                  </a:cubicBezTo>
                  <a:cubicBezTo>
                    <a:pt x="1401" y="255"/>
                    <a:pt x="1274" y="287"/>
                    <a:pt x="1146" y="287"/>
                  </a:cubicBezTo>
                  <a:lnTo>
                    <a:pt x="510" y="287"/>
                  </a:lnTo>
                  <a:cubicBezTo>
                    <a:pt x="478" y="287"/>
                    <a:pt x="446" y="255"/>
                    <a:pt x="382" y="255"/>
                  </a:cubicBezTo>
                  <a:lnTo>
                    <a:pt x="319" y="255"/>
                  </a:lnTo>
                  <a:cubicBezTo>
                    <a:pt x="287" y="255"/>
                    <a:pt x="287" y="191"/>
                    <a:pt x="223" y="191"/>
                  </a:cubicBezTo>
                  <a:cubicBezTo>
                    <a:pt x="223" y="160"/>
                    <a:pt x="191" y="160"/>
                    <a:pt x="159" y="128"/>
                  </a:cubicBezTo>
                  <a:lnTo>
                    <a:pt x="96" y="128"/>
                  </a:lnTo>
                  <a:lnTo>
                    <a:pt x="0"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5" name="Google Shape;3885;p62"/>
            <p:cNvSpPr/>
            <p:nvPr/>
          </p:nvSpPr>
          <p:spPr>
            <a:xfrm>
              <a:off x="5340881" y="443972"/>
              <a:ext cx="42671" cy="161459"/>
            </a:xfrm>
            <a:custGeom>
              <a:rect b="b" l="l" r="r" t="t"/>
              <a:pathLst>
                <a:path extrusionOk="0" h="9520" w="2516">
                  <a:moveTo>
                    <a:pt x="1" y="1"/>
                  </a:moveTo>
                  <a:cubicBezTo>
                    <a:pt x="32" y="1433"/>
                    <a:pt x="192" y="4617"/>
                    <a:pt x="637" y="9424"/>
                  </a:cubicBezTo>
                  <a:cubicBezTo>
                    <a:pt x="796" y="9456"/>
                    <a:pt x="987" y="9456"/>
                    <a:pt x="1210" y="9519"/>
                  </a:cubicBezTo>
                  <a:lnTo>
                    <a:pt x="478" y="828"/>
                  </a:lnTo>
                  <a:lnTo>
                    <a:pt x="2516" y="1656"/>
                  </a:lnTo>
                  <a:lnTo>
                    <a:pt x="2516" y="1656"/>
                  </a:lnTo>
                  <a:lnTo>
                    <a:pt x="2420" y="1592"/>
                  </a:lnTo>
                  <a:cubicBezTo>
                    <a:pt x="1306" y="1083"/>
                    <a:pt x="510" y="510"/>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6" name="Google Shape;3886;p62"/>
            <p:cNvSpPr/>
            <p:nvPr/>
          </p:nvSpPr>
          <p:spPr>
            <a:xfrm>
              <a:off x="5350599" y="604334"/>
              <a:ext cx="16756" cy="85868"/>
            </a:xfrm>
            <a:custGeom>
              <a:rect b="b" l="l" r="r" t="t"/>
              <a:pathLst>
                <a:path extrusionOk="0" h="5063" w="988">
                  <a:moveTo>
                    <a:pt x="1" y="1"/>
                  </a:moveTo>
                  <a:cubicBezTo>
                    <a:pt x="32" y="223"/>
                    <a:pt x="32" y="446"/>
                    <a:pt x="64" y="701"/>
                  </a:cubicBezTo>
                  <a:cubicBezTo>
                    <a:pt x="96" y="1051"/>
                    <a:pt x="128" y="1433"/>
                    <a:pt x="192" y="1847"/>
                  </a:cubicBezTo>
                  <a:cubicBezTo>
                    <a:pt x="223" y="2038"/>
                    <a:pt x="223" y="2293"/>
                    <a:pt x="255" y="2516"/>
                  </a:cubicBezTo>
                  <a:cubicBezTo>
                    <a:pt x="351" y="3311"/>
                    <a:pt x="414" y="4139"/>
                    <a:pt x="542" y="5031"/>
                  </a:cubicBezTo>
                  <a:cubicBezTo>
                    <a:pt x="701" y="5031"/>
                    <a:pt x="828" y="5062"/>
                    <a:pt x="988" y="5062"/>
                  </a:cubicBezTo>
                  <a:lnTo>
                    <a:pt x="351" y="64"/>
                  </a:lnTo>
                  <a:cubicBezTo>
                    <a:pt x="192" y="64"/>
                    <a:pt x="64" y="1"/>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7" name="Google Shape;3887;p62"/>
            <p:cNvSpPr/>
            <p:nvPr/>
          </p:nvSpPr>
          <p:spPr>
            <a:xfrm>
              <a:off x="5419171" y="643750"/>
              <a:ext cx="169549" cy="578268"/>
            </a:xfrm>
            <a:custGeom>
              <a:rect b="b" l="l" r="r" t="t"/>
              <a:pathLst>
                <a:path extrusionOk="0" h="34096" w="9997">
                  <a:moveTo>
                    <a:pt x="1" y="1"/>
                  </a:moveTo>
                  <a:cubicBezTo>
                    <a:pt x="128" y="1"/>
                    <a:pt x="4330" y="669"/>
                    <a:pt x="4967" y="1083"/>
                  </a:cubicBezTo>
                  <a:cubicBezTo>
                    <a:pt x="6495" y="5731"/>
                    <a:pt x="9010" y="27410"/>
                    <a:pt x="7928" y="34096"/>
                  </a:cubicBezTo>
                  <a:cubicBezTo>
                    <a:pt x="8405" y="33968"/>
                    <a:pt x="8787" y="33809"/>
                    <a:pt x="9074" y="33650"/>
                  </a:cubicBezTo>
                  <a:cubicBezTo>
                    <a:pt x="8883" y="27697"/>
                    <a:pt x="9997" y="8819"/>
                    <a:pt x="5381" y="351"/>
                  </a:cubicBezTo>
                  <a:cubicBezTo>
                    <a:pt x="5349" y="319"/>
                    <a:pt x="5285" y="319"/>
                    <a:pt x="5253" y="319"/>
                  </a:cubicBezTo>
                  <a:cubicBezTo>
                    <a:pt x="4712" y="223"/>
                    <a:pt x="4171" y="160"/>
                    <a:pt x="3630" y="128"/>
                  </a:cubicBezTo>
                  <a:cubicBezTo>
                    <a:pt x="2388" y="1"/>
                    <a:pt x="1115" y="1"/>
                    <a:pt x="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8" name="Google Shape;3888;p62"/>
            <p:cNvSpPr/>
            <p:nvPr/>
          </p:nvSpPr>
          <p:spPr>
            <a:xfrm>
              <a:off x="5457502" y="573568"/>
              <a:ext cx="120433" cy="40924"/>
            </a:xfrm>
            <a:custGeom>
              <a:rect b="b" l="l" r="r" t="t"/>
              <a:pathLst>
                <a:path extrusionOk="0" h="2413" w="7101">
                  <a:moveTo>
                    <a:pt x="7100" y="0"/>
                  </a:moveTo>
                  <a:lnTo>
                    <a:pt x="7100" y="0"/>
                  </a:lnTo>
                  <a:cubicBezTo>
                    <a:pt x="5451" y="856"/>
                    <a:pt x="3555" y="1068"/>
                    <a:pt x="2096" y="1068"/>
                  </a:cubicBezTo>
                  <a:cubicBezTo>
                    <a:pt x="1329" y="1068"/>
                    <a:pt x="683" y="1010"/>
                    <a:pt x="256" y="955"/>
                  </a:cubicBezTo>
                  <a:cubicBezTo>
                    <a:pt x="192" y="1464"/>
                    <a:pt x="128" y="1878"/>
                    <a:pt x="1" y="2101"/>
                  </a:cubicBezTo>
                  <a:cubicBezTo>
                    <a:pt x="287" y="2133"/>
                    <a:pt x="638" y="2229"/>
                    <a:pt x="1051" y="2260"/>
                  </a:cubicBezTo>
                  <a:cubicBezTo>
                    <a:pt x="1681" y="2354"/>
                    <a:pt x="2412" y="2413"/>
                    <a:pt x="3021" y="2413"/>
                  </a:cubicBezTo>
                  <a:cubicBezTo>
                    <a:pt x="3244" y="2413"/>
                    <a:pt x="3451" y="2405"/>
                    <a:pt x="3630" y="2388"/>
                  </a:cubicBezTo>
                  <a:cubicBezTo>
                    <a:pt x="5158" y="2260"/>
                    <a:pt x="5986" y="2037"/>
                    <a:pt x="6463" y="1655"/>
                  </a:cubicBezTo>
                  <a:cubicBezTo>
                    <a:pt x="6814" y="1401"/>
                    <a:pt x="6973" y="987"/>
                    <a:pt x="7068" y="478"/>
                  </a:cubicBezTo>
                  <a:cubicBezTo>
                    <a:pt x="7068" y="318"/>
                    <a:pt x="7100" y="159"/>
                    <a:pt x="710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9" name="Google Shape;3889;p62"/>
            <p:cNvSpPr/>
            <p:nvPr/>
          </p:nvSpPr>
          <p:spPr>
            <a:xfrm>
              <a:off x="5472631" y="429640"/>
              <a:ext cx="105830" cy="138529"/>
            </a:xfrm>
            <a:custGeom>
              <a:rect b="b" l="l" r="r" t="t"/>
              <a:pathLst>
                <a:path extrusionOk="0" h="8168" w="6240">
                  <a:moveTo>
                    <a:pt x="1896" y="0"/>
                  </a:moveTo>
                  <a:cubicBezTo>
                    <a:pt x="1290" y="0"/>
                    <a:pt x="645" y="278"/>
                    <a:pt x="0" y="687"/>
                  </a:cubicBezTo>
                  <a:cubicBezTo>
                    <a:pt x="0" y="687"/>
                    <a:pt x="807" y="474"/>
                    <a:pt x="1599" y="474"/>
                  </a:cubicBezTo>
                  <a:cubicBezTo>
                    <a:pt x="1995" y="474"/>
                    <a:pt x="2388" y="527"/>
                    <a:pt x="2674" y="687"/>
                  </a:cubicBezTo>
                  <a:cubicBezTo>
                    <a:pt x="3343" y="1069"/>
                    <a:pt x="3661" y="5303"/>
                    <a:pt x="3789" y="6958"/>
                  </a:cubicBezTo>
                  <a:cubicBezTo>
                    <a:pt x="4489" y="7181"/>
                    <a:pt x="5317" y="7499"/>
                    <a:pt x="6240" y="8168"/>
                  </a:cubicBezTo>
                  <a:cubicBezTo>
                    <a:pt x="6049" y="7722"/>
                    <a:pt x="5890" y="7276"/>
                    <a:pt x="5731" y="6926"/>
                  </a:cubicBezTo>
                  <a:cubicBezTo>
                    <a:pt x="5317" y="5971"/>
                    <a:pt x="5030" y="5207"/>
                    <a:pt x="4807" y="4539"/>
                  </a:cubicBezTo>
                  <a:cubicBezTo>
                    <a:pt x="4680" y="4157"/>
                    <a:pt x="4553" y="3775"/>
                    <a:pt x="4457" y="3456"/>
                  </a:cubicBezTo>
                  <a:cubicBezTo>
                    <a:pt x="3884" y="1864"/>
                    <a:pt x="3629" y="1132"/>
                    <a:pt x="2738" y="209"/>
                  </a:cubicBezTo>
                  <a:cubicBezTo>
                    <a:pt x="2469" y="64"/>
                    <a:pt x="2187" y="0"/>
                    <a:pt x="1896"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0" name="Google Shape;3890;p62"/>
            <p:cNvSpPr/>
            <p:nvPr/>
          </p:nvSpPr>
          <p:spPr>
            <a:xfrm>
              <a:off x="5421325" y="521193"/>
              <a:ext cx="31885" cy="30240"/>
            </a:xfrm>
            <a:custGeom>
              <a:rect b="b" l="l" r="r" t="t"/>
              <a:pathLst>
                <a:path extrusionOk="0" h="1783" w="1880">
                  <a:moveTo>
                    <a:pt x="1179" y="0"/>
                  </a:moveTo>
                  <a:lnTo>
                    <a:pt x="1179" y="0"/>
                  </a:lnTo>
                  <a:cubicBezTo>
                    <a:pt x="1274" y="255"/>
                    <a:pt x="1434" y="796"/>
                    <a:pt x="1402" y="1210"/>
                  </a:cubicBezTo>
                  <a:lnTo>
                    <a:pt x="1" y="700"/>
                  </a:lnTo>
                  <a:lnTo>
                    <a:pt x="1" y="700"/>
                  </a:lnTo>
                  <a:lnTo>
                    <a:pt x="1083" y="1305"/>
                  </a:lnTo>
                  <a:lnTo>
                    <a:pt x="1306" y="1464"/>
                  </a:lnTo>
                  <a:lnTo>
                    <a:pt x="1879" y="1783"/>
                  </a:lnTo>
                  <a:cubicBezTo>
                    <a:pt x="1879" y="1736"/>
                    <a:pt x="1879" y="1707"/>
                    <a:pt x="1842" y="1707"/>
                  </a:cubicBezTo>
                  <a:cubicBezTo>
                    <a:pt x="1828" y="1707"/>
                    <a:pt x="1809" y="1711"/>
                    <a:pt x="1784" y="1719"/>
                  </a:cubicBezTo>
                  <a:lnTo>
                    <a:pt x="1784" y="1560"/>
                  </a:lnTo>
                  <a:lnTo>
                    <a:pt x="1784" y="1528"/>
                  </a:lnTo>
                  <a:lnTo>
                    <a:pt x="1784" y="1433"/>
                  </a:lnTo>
                  <a:lnTo>
                    <a:pt x="1784" y="1273"/>
                  </a:lnTo>
                  <a:lnTo>
                    <a:pt x="1784" y="1210"/>
                  </a:lnTo>
                  <a:lnTo>
                    <a:pt x="1784" y="1082"/>
                  </a:lnTo>
                  <a:lnTo>
                    <a:pt x="1784" y="1051"/>
                  </a:lnTo>
                  <a:lnTo>
                    <a:pt x="1784" y="923"/>
                  </a:lnTo>
                  <a:lnTo>
                    <a:pt x="1784" y="796"/>
                  </a:lnTo>
                  <a:cubicBezTo>
                    <a:pt x="1752" y="541"/>
                    <a:pt x="1720" y="318"/>
                    <a:pt x="1625" y="159"/>
                  </a:cubicBezTo>
                  <a:lnTo>
                    <a:pt x="1306" y="64"/>
                  </a:lnTo>
                  <a:lnTo>
                    <a:pt x="1274" y="64"/>
                  </a:lnTo>
                  <a:lnTo>
                    <a:pt x="1179"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4" name="Shape 3894"/>
        <p:cNvGrpSpPr/>
        <p:nvPr/>
      </p:nvGrpSpPr>
      <p:grpSpPr>
        <a:xfrm>
          <a:off x="0" y="0"/>
          <a:ext cx="0" cy="0"/>
          <a:chOff x="0" y="0"/>
          <a:chExt cx="0" cy="0"/>
        </a:xfrm>
      </p:grpSpPr>
      <p:sp>
        <p:nvSpPr>
          <p:cNvPr id="3895" name="Google Shape;3895;p63"/>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Activité complémentaire (2)</a:t>
            </a:r>
            <a:endParaRPr>
              <a:solidFill>
                <a:srgbClr val="1B4FA1"/>
              </a:solidFill>
            </a:endParaRPr>
          </a:p>
        </p:txBody>
      </p:sp>
      <p:sp>
        <p:nvSpPr>
          <p:cNvPr id="3896" name="Google Shape;3896;p63"/>
          <p:cNvSpPr txBox="1"/>
          <p:nvPr>
            <p:ph idx="1" type="subTitle"/>
          </p:nvPr>
        </p:nvSpPr>
        <p:spPr>
          <a:xfrm rot="-431">
            <a:off x="76200" y="663127"/>
            <a:ext cx="7172700" cy="4334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500"/>
              <a:t>A- </a:t>
            </a:r>
            <a:r>
              <a:rPr b="1" lang="en" sz="1500" u="sng">
                <a:solidFill>
                  <a:schemeClr val="hlink"/>
                </a:solidFill>
                <a:hlinkClick r:id="rId3"/>
              </a:rPr>
              <a:t>Jeu du commerce mondial</a:t>
            </a:r>
            <a:br>
              <a:rPr lang="en" sz="1500"/>
            </a:br>
            <a:r>
              <a:rPr lang="en"/>
              <a:t>Diriger en groupe-classe un Jeu du commerce mondial, une activité interactive pour réfléchir sur les injustices dans le monde.</a:t>
            </a:r>
            <a:endParaRPr i="1"/>
          </a:p>
          <a:p>
            <a:pPr indent="0" lvl="0" marL="0" rtl="0" algn="l">
              <a:spcBef>
                <a:spcPts val="0"/>
              </a:spcBef>
              <a:spcAft>
                <a:spcPts val="0"/>
              </a:spcAft>
              <a:buNone/>
            </a:pPr>
            <a:r>
              <a:t/>
            </a:r>
            <a:endParaRPr/>
          </a:p>
          <a:p>
            <a:pPr indent="0" lvl="0" marL="0" rtl="0" algn="l">
              <a:spcBef>
                <a:spcPts val="0"/>
              </a:spcBef>
              <a:spcAft>
                <a:spcPts val="0"/>
              </a:spcAft>
              <a:buNone/>
            </a:pPr>
            <a:r>
              <a:rPr lang="en"/>
              <a:t>Le jeu du commerce mondial a comme objectif de :</a:t>
            </a:r>
            <a:endParaRPr/>
          </a:p>
          <a:p>
            <a:pPr indent="0" lvl="0" marL="0" rtl="0" algn="l">
              <a:spcBef>
                <a:spcPts val="0"/>
              </a:spcBef>
              <a:spcAft>
                <a:spcPts val="0"/>
              </a:spcAft>
              <a:buNone/>
            </a:pPr>
            <a:r>
              <a:t/>
            </a:r>
            <a:endParaRPr/>
          </a:p>
          <a:p>
            <a:pPr indent="-317500" lvl="0" marL="457200" rtl="0" algn="l">
              <a:spcBef>
                <a:spcPts val="0"/>
              </a:spcBef>
              <a:spcAft>
                <a:spcPts val="0"/>
              </a:spcAft>
              <a:buSzPts val="1400"/>
              <a:buAutoNum type="arabicPeriod"/>
            </a:pPr>
            <a:r>
              <a:rPr lang="en"/>
              <a:t>Permettre de comprendre le fonctionnement réel du commerce</a:t>
            </a:r>
            <a:endParaRPr/>
          </a:p>
          <a:p>
            <a:pPr indent="-317500" lvl="0" marL="457200" rtl="0" algn="l">
              <a:spcBef>
                <a:spcPts val="0"/>
              </a:spcBef>
              <a:spcAft>
                <a:spcPts val="0"/>
              </a:spcAft>
              <a:buSzPts val="1400"/>
              <a:buAutoNum type="arabicPeriod"/>
            </a:pPr>
            <a:r>
              <a:rPr lang="en"/>
              <a:t>Comprendre qui en profite et qui y perd.</a:t>
            </a:r>
            <a:endParaRPr/>
          </a:p>
          <a:p>
            <a:pPr indent="-317500" lvl="0" marL="457200" rtl="0" algn="l">
              <a:spcBef>
                <a:spcPts val="0"/>
              </a:spcBef>
              <a:spcAft>
                <a:spcPts val="0"/>
              </a:spcAft>
              <a:buSzPts val="1400"/>
              <a:buAutoNum type="arabicPeriod"/>
            </a:pPr>
            <a:r>
              <a:rPr lang="en"/>
              <a:t>Faire prendre conscience des points essentiels de ces rapports de force.</a:t>
            </a:r>
            <a:endParaRPr/>
          </a:p>
          <a:p>
            <a:pPr indent="0" lvl="0" marL="0" rtl="0" algn="l">
              <a:spcBef>
                <a:spcPts val="0"/>
              </a:spcBef>
              <a:spcAft>
                <a:spcPts val="0"/>
              </a:spcAft>
              <a:buNone/>
            </a:pPr>
            <a:r>
              <a:t/>
            </a:r>
            <a:endParaRPr sz="1500"/>
          </a:p>
          <a:p>
            <a:pPr indent="0" lvl="0" marL="0" rtl="0" algn="l">
              <a:spcBef>
                <a:spcPts val="0"/>
              </a:spcBef>
              <a:spcAft>
                <a:spcPts val="0"/>
              </a:spcAft>
              <a:buNone/>
            </a:pPr>
            <a:r>
              <a:rPr b="1" lang="en" sz="1500"/>
              <a:t>B- </a:t>
            </a:r>
            <a:r>
              <a:rPr b="1" lang="en" sz="1500" u="sng">
                <a:solidFill>
                  <a:schemeClr val="hlink"/>
                </a:solidFill>
                <a:hlinkClick r:id="rId4"/>
              </a:rPr>
              <a:t>Jésus, le Juste assassiné</a:t>
            </a:r>
            <a:endParaRPr b="1" sz="1500"/>
          </a:p>
          <a:p>
            <a:pPr indent="0" lvl="0" marL="0" rtl="0" algn="l">
              <a:spcBef>
                <a:spcPts val="0"/>
              </a:spcBef>
              <a:spcAft>
                <a:spcPts val="0"/>
              </a:spcAft>
              <a:buNone/>
            </a:pPr>
            <a:r>
              <a:rPr lang="en"/>
              <a:t>Nous essayons ici de parcourir et de célébrer ce chemin de justice qui a été celui de Jésus. En même temps que sa croix, il prend sur son dos (pardonnez l’expression) toutes les injustices qu’il a rencontrées, débusquées, condamnées ; il restaure (il rend) la justice où on ne l’attend pas . Cela scandalise. Dès avant sa mort-résurrection, il donne la justice (le salut) à ceux qui en ont faim et soif, souvent rangés, par les faux-justes, dans le camp des exclus, des injustes, des ennemis de Dieu. Prodigieuse espérance, dont le chemin s’offre à nous !</a:t>
            </a:r>
            <a:endParaRPr/>
          </a:p>
          <a:p>
            <a:pPr indent="0" lvl="0" marL="0" rtl="0" algn="l">
              <a:spcBef>
                <a:spcPts val="0"/>
              </a:spcBef>
              <a:spcAft>
                <a:spcPts val="0"/>
              </a:spcAft>
              <a:buNone/>
            </a:pPr>
            <a:r>
              <a:t/>
            </a:r>
            <a:endParaRPr sz="1500"/>
          </a:p>
        </p:txBody>
      </p:sp>
      <p:sp>
        <p:nvSpPr>
          <p:cNvPr id="3897" name="Google Shape;3897;p63"/>
          <p:cNvSpPr/>
          <p:nvPr/>
        </p:nvSpPr>
        <p:spPr>
          <a:xfrm rot="932611">
            <a:off x="5386568"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8" name="Google Shape;3898;p63"/>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899" name="Google Shape;3899;p63"/>
          <p:cNvPicPr preferRelativeResize="0"/>
          <p:nvPr/>
        </p:nvPicPr>
        <p:blipFill>
          <a:blip r:embed="rId5">
            <a:alphaModFix/>
          </a:blip>
          <a:stretch>
            <a:fillRect/>
          </a:stretch>
        </p:blipFill>
        <p:spPr>
          <a:xfrm>
            <a:off x="7622373" y="2983614"/>
            <a:ext cx="1183600" cy="1081612"/>
          </a:xfrm>
          <a:prstGeom prst="rect">
            <a:avLst/>
          </a:prstGeom>
          <a:noFill/>
          <a:ln>
            <a:noFill/>
          </a:ln>
        </p:spPr>
      </p:pic>
      <p:grpSp>
        <p:nvGrpSpPr>
          <p:cNvPr id="3900" name="Google Shape;3900;p63"/>
          <p:cNvGrpSpPr/>
          <p:nvPr/>
        </p:nvGrpSpPr>
        <p:grpSpPr>
          <a:xfrm>
            <a:off x="7163365" y="864161"/>
            <a:ext cx="1889948" cy="1889814"/>
            <a:chOff x="5943264" y="3408556"/>
            <a:chExt cx="971846" cy="999320"/>
          </a:xfrm>
        </p:grpSpPr>
        <p:sp>
          <p:nvSpPr>
            <p:cNvPr id="3901" name="Google Shape;3901;p63"/>
            <p:cNvSpPr/>
            <p:nvPr/>
          </p:nvSpPr>
          <p:spPr>
            <a:xfrm>
              <a:off x="5943264" y="3408556"/>
              <a:ext cx="971846" cy="999320"/>
            </a:xfrm>
            <a:custGeom>
              <a:rect b="b" l="l" r="r" t="t"/>
              <a:pathLst>
                <a:path extrusionOk="0" h="67762" w="65899">
                  <a:moveTo>
                    <a:pt x="35487" y="1"/>
                  </a:moveTo>
                  <a:cubicBezTo>
                    <a:pt x="28947" y="1"/>
                    <a:pt x="23599" y="6608"/>
                    <a:pt x="23845" y="12918"/>
                  </a:cubicBezTo>
                  <a:cubicBezTo>
                    <a:pt x="24004" y="16770"/>
                    <a:pt x="25468" y="20844"/>
                    <a:pt x="24131" y="24665"/>
                  </a:cubicBezTo>
                  <a:cubicBezTo>
                    <a:pt x="23049" y="27625"/>
                    <a:pt x="20375" y="29726"/>
                    <a:pt x="18115" y="31923"/>
                  </a:cubicBezTo>
                  <a:cubicBezTo>
                    <a:pt x="13530" y="36412"/>
                    <a:pt x="10060" y="42492"/>
                    <a:pt x="10410" y="48859"/>
                  </a:cubicBezTo>
                  <a:cubicBezTo>
                    <a:pt x="10506" y="50387"/>
                    <a:pt x="10665" y="52265"/>
                    <a:pt x="9424" y="53157"/>
                  </a:cubicBezTo>
                  <a:cubicBezTo>
                    <a:pt x="8768" y="53625"/>
                    <a:pt x="8016" y="53700"/>
                    <a:pt x="7244" y="53700"/>
                  </a:cubicBezTo>
                  <a:cubicBezTo>
                    <a:pt x="6885" y="53700"/>
                    <a:pt x="6521" y="53684"/>
                    <a:pt x="6160" y="53684"/>
                  </a:cubicBezTo>
                  <a:cubicBezTo>
                    <a:pt x="5454" y="53684"/>
                    <a:pt x="4762" y="53746"/>
                    <a:pt x="4139" y="54112"/>
                  </a:cubicBezTo>
                  <a:cubicBezTo>
                    <a:pt x="223" y="56436"/>
                    <a:pt x="0" y="63599"/>
                    <a:pt x="3948" y="65954"/>
                  </a:cubicBezTo>
                  <a:cubicBezTo>
                    <a:pt x="5858" y="67100"/>
                    <a:pt x="8150" y="67323"/>
                    <a:pt x="10379" y="67419"/>
                  </a:cubicBezTo>
                  <a:cubicBezTo>
                    <a:pt x="14650" y="67664"/>
                    <a:pt x="18933" y="67761"/>
                    <a:pt x="23221" y="67761"/>
                  </a:cubicBezTo>
                  <a:cubicBezTo>
                    <a:pt x="35074" y="67761"/>
                    <a:pt x="46971" y="67020"/>
                    <a:pt x="58800" y="66623"/>
                  </a:cubicBezTo>
                  <a:cubicBezTo>
                    <a:pt x="61155" y="66559"/>
                    <a:pt x="63893" y="66273"/>
                    <a:pt x="65166" y="64235"/>
                  </a:cubicBezTo>
                  <a:cubicBezTo>
                    <a:pt x="65867" y="63121"/>
                    <a:pt x="65899" y="61752"/>
                    <a:pt x="65899" y="60415"/>
                  </a:cubicBezTo>
                  <a:cubicBezTo>
                    <a:pt x="65676" y="53984"/>
                    <a:pt x="64944" y="47586"/>
                    <a:pt x="63607" y="41346"/>
                  </a:cubicBezTo>
                  <a:lnTo>
                    <a:pt x="63479" y="40741"/>
                  </a:lnTo>
                  <a:cubicBezTo>
                    <a:pt x="60487" y="27402"/>
                    <a:pt x="54534" y="14477"/>
                    <a:pt x="44824" y="4895"/>
                  </a:cubicBezTo>
                  <a:cubicBezTo>
                    <a:pt x="42436" y="2508"/>
                    <a:pt x="39571" y="215"/>
                    <a:pt x="36165" y="24"/>
                  </a:cubicBezTo>
                  <a:cubicBezTo>
                    <a:pt x="35938" y="9"/>
                    <a:pt x="35712" y="1"/>
                    <a:pt x="35487" y="1"/>
                  </a:cubicBezTo>
                  <a:close/>
                </a:path>
              </a:pathLst>
            </a:custGeom>
            <a:solidFill>
              <a:schemeClr val="accent5"/>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2" name="Google Shape;3902;p63"/>
            <p:cNvSpPr/>
            <p:nvPr/>
          </p:nvSpPr>
          <p:spPr>
            <a:xfrm>
              <a:off x="6019792" y="3467592"/>
              <a:ext cx="836640" cy="883936"/>
            </a:xfrm>
            <a:custGeom>
              <a:rect b="b" l="l" r="r" t="t"/>
              <a:pathLst>
                <a:path extrusionOk="0" h="59938" w="56731">
                  <a:moveTo>
                    <a:pt x="48326" y="19707"/>
                  </a:moveTo>
                  <a:lnTo>
                    <a:pt x="48326" y="19707"/>
                  </a:lnTo>
                  <a:cubicBezTo>
                    <a:pt x="48421" y="19770"/>
                    <a:pt x="48421" y="19898"/>
                    <a:pt x="48453" y="19993"/>
                  </a:cubicBezTo>
                  <a:cubicBezTo>
                    <a:pt x="48421" y="19898"/>
                    <a:pt x="48390" y="19770"/>
                    <a:pt x="48326" y="19707"/>
                  </a:cubicBezTo>
                  <a:close/>
                  <a:moveTo>
                    <a:pt x="48740" y="20725"/>
                  </a:moveTo>
                  <a:lnTo>
                    <a:pt x="48740" y="20725"/>
                  </a:lnTo>
                  <a:cubicBezTo>
                    <a:pt x="48772" y="20821"/>
                    <a:pt x="48803" y="20948"/>
                    <a:pt x="48867" y="21044"/>
                  </a:cubicBezTo>
                  <a:cubicBezTo>
                    <a:pt x="48803" y="20948"/>
                    <a:pt x="48772" y="20853"/>
                    <a:pt x="48740" y="20725"/>
                  </a:cubicBezTo>
                  <a:close/>
                  <a:moveTo>
                    <a:pt x="49217" y="22094"/>
                  </a:moveTo>
                  <a:cubicBezTo>
                    <a:pt x="49281" y="22317"/>
                    <a:pt x="49376" y="22604"/>
                    <a:pt x="49440" y="22826"/>
                  </a:cubicBezTo>
                  <a:cubicBezTo>
                    <a:pt x="49376" y="22604"/>
                    <a:pt x="49281" y="22381"/>
                    <a:pt x="49217" y="22094"/>
                  </a:cubicBezTo>
                  <a:close/>
                  <a:moveTo>
                    <a:pt x="25787" y="23750"/>
                  </a:moveTo>
                  <a:cubicBezTo>
                    <a:pt x="25850" y="23750"/>
                    <a:pt x="25882" y="23750"/>
                    <a:pt x="25946" y="23813"/>
                  </a:cubicBezTo>
                  <a:cubicBezTo>
                    <a:pt x="25850" y="23750"/>
                    <a:pt x="25819" y="23750"/>
                    <a:pt x="25787" y="23750"/>
                  </a:cubicBezTo>
                  <a:close/>
                  <a:moveTo>
                    <a:pt x="23336" y="23845"/>
                  </a:moveTo>
                  <a:cubicBezTo>
                    <a:pt x="23304" y="23845"/>
                    <a:pt x="23240" y="23877"/>
                    <a:pt x="23176" y="23877"/>
                  </a:cubicBezTo>
                  <a:cubicBezTo>
                    <a:pt x="23240" y="23877"/>
                    <a:pt x="23272" y="23845"/>
                    <a:pt x="23336" y="23845"/>
                  </a:cubicBezTo>
                  <a:close/>
                  <a:moveTo>
                    <a:pt x="23017" y="23909"/>
                  </a:moveTo>
                  <a:cubicBezTo>
                    <a:pt x="22985" y="23909"/>
                    <a:pt x="22922" y="23972"/>
                    <a:pt x="22858" y="23972"/>
                  </a:cubicBezTo>
                  <a:cubicBezTo>
                    <a:pt x="22922" y="23909"/>
                    <a:pt x="22985" y="23909"/>
                    <a:pt x="23017" y="23909"/>
                  </a:cubicBezTo>
                  <a:close/>
                  <a:moveTo>
                    <a:pt x="22762" y="23972"/>
                  </a:moveTo>
                  <a:cubicBezTo>
                    <a:pt x="22699" y="23972"/>
                    <a:pt x="22667" y="24004"/>
                    <a:pt x="22603" y="24004"/>
                  </a:cubicBezTo>
                  <a:cubicBezTo>
                    <a:pt x="22635" y="24004"/>
                    <a:pt x="22667" y="23972"/>
                    <a:pt x="22762" y="23972"/>
                  </a:cubicBezTo>
                  <a:close/>
                  <a:moveTo>
                    <a:pt x="22221" y="24132"/>
                  </a:moveTo>
                  <a:cubicBezTo>
                    <a:pt x="22189" y="24132"/>
                    <a:pt x="22158" y="24163"/>
                    <a:pt x="22126" y="24163"/>
                  </a:cubicBezTo>
                  <a:cubicBezTo>
                    <a:pt x="22158" y="24132"/>
                    <a:pt x="22189" y="24132"/>
                    <a:pt x="22221" y="24132"/>
                  </a:cubicBezTo>
                  <a:close/>
                  <a:moveTo>
                    <a:pt x="21998" y="24195"/>
                  </a:moveTo>
                  <a:cubicBezTo>
                    <a:pt x="21967" y="24195"/>
                    <a:pt x="21903" y="24227"/>
                    <a:pt x="21871" y="24227"/>
                  </a:cubicBezTo>
                  <a:cubicBezTo>
                    <a:pt x="21903" y="24195"/>
                    <a:pt x="21967" y="24195"/>
                    <a:pt x="21998" y="24195"/>
                  </a:cubicBezTo>
                  <a:close/>
                  <a:moveTo>
                    <a:pt x="21648" y="24323"/>
                  </a:moveTo>
                  <a:lnTo>
                    <a:pt x="21648" y="24323"/>
                  </a:lnTo>
                  <a:cubicBezTo>
                    <a:pt x="21585" y="24323"/>
                    <a:pt x="21585" y="24354"/>
                    <a:pt x="21553" y="24354"/>
                  </a:cubicBezTo>
                  <a:cubicBezTo>
                    <a:pt x="21553" y="24354"/>
                    <a:pt x="21585" y="24323"/>
                    <a:pt x="21648" y="24323"/>
                  </a:cubicBezTo>
                  <a:close/>
                  <a:moveTo>
                    <a:pt x="49758" y="24163"/>
                  </a:moveTo>
                  <a:cubicBezTo>
                    <a:pt x="49822" y="24354"/>
                    <a:pt x="49854" y="24514"/>
                    <a:pt x="49886" y="24705"/>
                  </a:cubicBezTo>
                  <a:cubicBezTo>
                    <a:pt x="49854" y="24514"/>
                    <a:pt x="49790" y="24323"/>
                    <a:pt x="49758" y="24163"/>
                  </a:cubicBezTo>
                  <a:close/>
                  <a:moveTo>
                    <a:pt x="31613" y="32027"/>
                  </a:moveTo>
                  <a:lnTo>
                    <a:pt x="31613" y="32090"/>
                  </a:lnTo>
                  <a:lnTo>
                    <a:pt x="31517" y="32122"/>
                  </a:lnTo>
                  <a:lnTo>
                    <a:pt x="31549" y="32090"/>
                  </a:lnTo>
                  <a:lnTo>
                    <a:pt x="31613" y="32027"/>
                  </a:lnTo>
                  <a:close/>
                  <a:moveTo>
                    <a:pt x="32058" y="32186"/>
                  </a:moveTo>
                  <a:lnTo>
                    <a:pt x="32026" y="32281"/>
                  </a:lnTo>
                  <a:lnTo>
                    <a:pt x="31995" y="32313"/>
                  </a:lnTo>
                  <a:lnTo>
                    <a:pt x="32026" y="32249"/>
                  </a:lnTo>
                  <a:lnTo>
                    <a:pt x="32058" y="32186"/>
                  </a:lnTo>
                  <a:close/>
                  <a:moveTo>
                    <a:pt x="32536" y="32409"/>
                  </a:moveTo>
                  <a:lnTo>
                    <a:pt x="32504" y="32504"/>
                  </a:lnTo>
                  <a:lnTo>
                    <a:pt x="32408" y="32568"/>
                  </a:lnTo>
                  <a:lnTo>
                    <a:pt x="32408" y="32568"/>
                  </a:lnTo>
                  <a:lnTo>
                    <a:pt x="32504" y="32409"/>
                  </a:lnTo>
                  <a:close/>
                  <a:moveTo>
                    <a:pt x="31899" y="32791"/>
                  </a:moveTo>
                  <a:lnTo>
                    <a:pt x="31899" y="32823"/>
                  </a:lnTo>
                  <a:lnTo>
                    <a:pt x="31676" y="32950"/>
                  </a:lnTo>
                  <a:lnTo>
                    <a:pt x="31899" y="32791"/>
                  </a:lnTo>
                  <a:close/>
                  <a:moveTo>
                    <a:pt x="39603" y="28716"/>
                  </a:moveTo>
                  <a:cubicBezTo>
                    <a:pt x="39826" y="29034"/>
                    <a:pt x="40017" y="29321"/>
                    <a:pt x="40017" y="29321"/>
                  </a:cubicBezTo>
                  <a:cubicBezTo>
                    <a:pt x="39794" y="30690"/>
                    <a:pt x="39476" y="32090"/>
                    <a:pt x="39094" y="33523"/>
                  </a:cubicBezTo>
                  <a:cubicBezTo>
                    <a:pt x="38998" y="33427"/>
                    <a:pt x="38871" y="33364"/>
                    <a:pt x="38712" y="33268"/>
                  </a:cubicBezTo>
                  <a:lnTo>
                    <a:pt x="38680" y="33236"/>
                  </a:lnTo>
                  <a:cubicBezTo>
                    <a:pt x="38553" y="33141"/>
                    <a:pt x="38425" y="33045"/>
                    <a:pt x="38362" y="32950"/>
                  </a:cubicBezTo>
                  <a:lnTo>
                    <a:pt x="38298" y="32918"/>
                  </a:lnTo>
                  <a:cubicBezTo>
                    <a:pt x="38202" y="32791"/>
                    <a:pt x="38075" y="32663"/>
                    <a:pt x="37980" y="32568"/>
                  </a:cubicBezTo>
                  <a:lnTo>
                    <a:pt x="37916" y="32472"/>
                  </a:lnTo>
                  <a:cubicBezTo>
                    <a:pt x="37789" y="32345"/>
                    <a:pt x="37725" y="32218"/>
                    <a:pt x="37598" y="32058"/>
                  </a:cubicBezTo>
                  <a:cubicBezTo>
                    <a:pt x="37598" y="32058"/>
                    <a:pt x="37629" y="32058"/>
                    <a:pt x="37629" y="32027"/>
                  </a:cubicBezTo>
                  <a:cubicBezTo>
                    <a:pt x="37661" y="31995"/>
                    <a:pt x="37693" y="31963"/>
                    <a:pt x="37693" y="31867"/>
                  </a:cubicBezTo>
                  <a:cubicBezTo>
                    <a:pt x="37693" y="31867"/>
                    <a:pt x="37693" y="31836"/>
                    <a:pt x="37757" y="31836"/>
                  </a:cubicBezTo>
                  <a:cubicBezTo>
                    <a:pt x="37757" y="31804"/>
                    <a:pt x="37789" y="31740"/>
                    <a:pt x="37789" y="31740"/>
                  </a:cubicBezTo>
                  <a:cubicBezTo>
                    <a:pt x="37789" y="31708"/>
                    <a:pt x="37820" y="31708"/>
                    <a:pt x="37820" y="31676"/>
                  </a:cubicBezTo>
                  <a:cubicBezTo>
                    <a:pt x="37852" y="31645"/>
                    <a:pt x="37916" y="31549"/>
                    <a:pt x="37948" y="31485"/>
                  </a:cubicBezTo>
                  <a:cubicBezTo>
                    <a:pt x="37948" y="31422"/>
                    <a:pt x="37980" y="31422"/>
                    <a:pt x="37980" y="31390"/>
                  </a:cubicBezTo>
                  <a:lnTo>
                    <a:pt x="38107" y="31167"/>
                  </a:lnTo>
                  <a:cubicBezTo>
                    <a:pt x="38107" y="31167"/>
                    <a:pt x="38107" y="31103"/>
                    <a:pt x="38139" y="31103"/>
                  </a:cubicBezTo>
                  <a:cubicBezTo>
                    <a:pt x="38171" y="31040"/>
                    <a:pt x="38266" y="30912"/>
                    <a:pt x="38330" y="30785"/>
                  </a:cubicBezTo>
                  <a:cubicBezTo>
                    <a:pt x="38330" y="30753"/>
                    <a:pt x="38393" y="30721"/>
                    <a:pt x="38393" y="30721"/>
                  </a:cubicBezTo>
                  <a:lnTo>
                    <a:pt x="38616" y="30371"/>
                  </a:lnTo>
                  <a:cubicBezTo>
                    <a:pt x="38616" y="30308"/>
                    <a:pt x="38648" y="30308"/>
                    <a:pt x="38648" y="30276"/>
                  </a:cubicBezTo>
                  <a:cubicBezTo>
                    <a:pt x="38744" y="30148"/>
                    <a:pt x="38807" y="30053"/>
                    <a:pt x="38903" y="29894"/>
                  </a:cubicBezTo>
                  <a:cubicBezTo>
                    <a:pt x="38903" y="29830"/>
                    <a:pt x="38935" y="29830"/>
                    <a:pt x="38935" y="29798"/>
                  </a:cubicBezTo>
                  <a:cubicBezTo>
                    <a:pt x="39030" y="29639"/>
                    <a:pt x="39126" y="29512"/>
                    <a:pt x="39221" y="29353"/>
                  </a:cubicBezTo>
                  <a:cubicBezTo>
                    <a:pt x="39253" y="29321"/>
                    <a:pt x="39253" y="29289"/>
                    <a:pt x="39285" y="29257"/>
                  </a:cubicBezTo>
                  <a:cubicBezTo>
                    <a:pt x="39412" y="29098"/>
                    <a:pt x="39508" y="28939"/>
                    <a:pt x="39603" y="28716"/>
                  </a:cubicBezTo>
                  <a:close/>
                  <a:moveTo>
                    <a:pt x="25978" y="35051"/>
                  </a:moveTo>
                  <a:cubicBezTo>
                    <a:pt x="25978" y="35115"/>
                    <a:pt x="25946" y="35146"/>
                    <a:pt x="25946" y="35146"/>
                  </a:cubicBezTo>
                  <a:cubicBezTo>
                    <a:pt x="25946" y="35146"/>
                    <a:pt x="25946" y="35115"/>
                    <a:pt x="25978" y="35051"/>
                  </a:cubicBezTo>
                  <a:close/>
                  <a:moveTo>
                    <a:pt x="26010" y="22986"/>
                  </a:moveTo>
                  <a:cubicBezTo>
                    <a:pt x="26201" y="23081"/>
                    <a:pt x="26455" y="23208"/>
                    <a:pt x="26742" y="23368"/>
                  </a:cubicBezTo>
                  <a:cubicBezTo>
                    <a:pt x="26901" y="23431"/>
                    <a:pt x="27092" y="23527"/>
                    <a:pt x="27315" y="23559"/>
                  </a:cubicBezTo>
                  <a:cubicBezTo>
                    <a:pt x="27570" y="23590"/>
                    <a:pt x="27729" y="23590"/>
                    <a:pt x="27888" y="23590"/>
                  </a:cubicBezTo>
                  <a:cubicBezTo>
                    <a:pt x="27920" y="24673"/>
                    <a:pt x="28174" y="26010"/>
                    <a:pt x="28970" y="27060"/>
                  </a:cubicBezTo>
                  <a:cubicBezTo>
                    <a:pt x="29240" y="27125"/>
                    <a:pt x="29566" y="27158"/>
                    <a:pt x="29939" y="27158"/>
                  </a:cubicBezTo>
                  <a:cubicBezTo>
                    <a:pt x="30491" y="27158"/>
                    <a:pt x="31145" y="27085"/>
                    <a:pt x="31867" y="26933"/>
                  </a:cubicBezTo>
                  <a:cubicBezTo>
                    <a:pt x="31931" y="28015"/>
                    <a:pt x="32090" y="29002"/>
                    <a:pt x="32249" y="29957"/>
                  </a:cubicBezTo>
                  <a:lnTo>
                    <a:pt x="32217" y="30021"/>
                  </a:lnTo>
                  <a:cubicBezTo>
                    <a:pt x="32217" y="30021"/>
                    <a:pt x="31549" y="30435"/>
                    <a:pt x="31390" y="30690"/>
                  </a:cubicBezTo>
                  <a:cubicBezTo>
                    <a:pt x="31390" y="30690"/>
                    <a:pt x="31040" y="31135"/>
                    <a:pt x="30785" y="31963"/>
                  </a:cubicBezTo>
                  <a:lnTo>
                    <a:pt x="30785" y="31995"/>
                  </a:lnTo>
                  <a:lnTo>
                    <a:pt x="30085" y="32249"/>
                  </a:lnTo>
                  <a:cubicBezTo>
                    <a:pt x="29957" y="32249"/>
                    <a:pt x="29798" y="32313"/>
                    <a:pt x="29671" y="32409"/>
                  </a:cubicBezTo>
                  <a:cubicBezTo>
                    <a:pt x="29543" y="32472"/>
                    <a:pt x="29384" y="32568"/>
                    <a:pt x="29289" y="32663"/>
                  </a:cubicBezTo>
                  <a:cubicBezTo>
                    <a:pt x="29034" y="32886"/>
                    <a:pt x="28843" y="33109"/>
                    <a:pt x="28684" y="33364"/>
                  </a:cubicBezTo>
                  <a:lnTo>
                    <a:pt x="28652" y="33427"/>
                  </a:lnTo>
                  <a:lnTo>
                    <a:pt x="27442" y="34160"/>
                  </a:lnTo>
                  <a:cubicBezTo>
                    <a:pt x="27092" y="34351"/>
                    <a:pt x="26774" y="34542"/>
                    <a:pt x="26455" y="34701"/>
                  </a:cubicBezTo>
                  <a:cubicBezTo>
                    <a:pt x="26424" y="34701"/>
                    <a:pt x="26424" y="34733"/>
                    <a:pt x="26360" y="34733"/>
                  </a:cubicBezTo>
                  <a:lnTo>
                    <a:pt x="26328" y="34701"/>
                  </a:lnTo>
                  <a:cubicBezTo>
                    <a:pt x="26264" y="34701"/>
                    <a:pt x="26201" y="34733"/>
                    <a:pt x="26169" y="34796"/>
                  </a:cubicBezTo>
                  <a:cubicBezTo>
                    <a:pt x="26169" y="34796"/>
                    <a:pt x="26010" y="34828"/>
                    <a:pt x="25723" y="34892"/>
                  </a:cubicBezTo>
                  <a:cubicBezTo>
                    <a:pt x="25564" y="34955"/>
                    <a:pt x="25373" y="35019"/>
                    <a:pt x="25182" y="35115"/>
                  </a:cubicBezTo>
                  <a:cubicBezTo>
                    <a:pt x="24450" y="35337"/>
                    <a:pt x="23463" y="35751"/>
                    <a:pt x="22444" y="36229"/>
                  </a:cubicBezTo>
                  <a:cubicBezTo>
                    <a:pt x="22922" y="35274"/>
                    <a:pt x="23081" y="34223"/>
                    <a:pt x="23081" y="33268"/>
                  </a:cubicBezTo>
                  <a:lnTo>
                    <a:pt x="23081" y="33205"/>
                  </a:lnTo>
                  <a:cubicBezTo>
                    <a:pt x="23081" y="32823"/>
                    <a:pt x="23017" y="32504"/>
                    <a:pt x="23017" y="32249"/>
                  </a:cubicBezTo>
                  <a:cubicBezTo>
                    <a:pt x="22954" y="31613"/>
                    <a:pt x="23081" y="30976"/>
                    <a:pt x="23336" y="30371"/>
                  </a:cubicBezTo>
                  <a:lnTo>
                    <a:pt x="23749" y="30180"/>
                  </a:lnTo>
                  <a:cubicBezTo>
                    <a:pt x="23909" y="30085"/>
                    <a:pt x="23972" y="29926"/>
                    <a:pt x="23972" y="29766"/>
                  </a:cubicBezTo>
                  <a:lnTo>
                    <a:pt x="23972" y="29575"/>
                  </a:lnTo>
                  <a:lnTo>
                    <a:pt x="23972" y="29480"/>
                  </a:lnTo>
                  <a:lnTo>
                    <a:pt x="24195" y="29289"/>
                  </a:lnTo>
                  <a:cubicBezTo>
                    <a:pt x="24927" y="29735"/>
                    <a:pt x="25659" y="29989"/>
                    <a:pt x="25659" y="29989"/>
                  </a:cubicBezTo>
                  <a:cubicBezTo>
                    <a:pt x="25659" y="29989"/>
                    <a:pt x="25839" y="30018"/>
                    <a:pt x="26081" y="30018"/>
                  </a:cubicBezTo>
                  <a:cubicBezTo>
                    <a:pt x="26281" y="30018"/>
                    <a:pt x="26525" y="29998"/>
                    <a:pt x="26742" y="29926"/>
                  </a:cubicBezTo>
                  <a:cubicBezTo>
                    <a:pt x="26837" y="29512"/>
                    <a:pt x="26965" y="29034"/>
                    <a:pt x="26997" y="28557"/>
                  </a:cubicBezTo>
                  <a:cubicBezTo>
                    <a:pt x="27124" y="28557"/>
                    <a:pt x="27219" y="28493"/>
                    <a:pt x="27219" y="28397"/>
                  </a:cubicBezTo>
                  <a:cubicBezTo>
                    <a:pt x="27283" y="27506"/>
                    <a:pt x="27092" y="26647"/>
                    <a:pt x="26965" y="26328"/>
                  </a:cubicBezTo>
                  <a:cubicBezTo>
                    <a:pt x="26933" y="26233"/>
                    <a:pt x="26933" y="26169"/>
                    <a:pt x="26933" y="26169"/>
                  </a:cubicBezTo>
                  <a:cubicBezTo>
                    <a:pt x="26933" y="26105"/>
                    <a:pt x="26901" y="26010"/>
                    <a:pt x="26901" y="25978"/>
                  </a:cubicBezTo>
                  <a:cubicBezTo>
                    <a:pt x="26965" y="25978"/>
                    <a:pt x="26997" y="25946"/>
                    <a:pt x="27092" y="25946"/>
                  </a:cubicBezTo>
                  <a:cubicBezTo>
                    <a:pt x="27092" y="25532"/>
                    <a:pt x="26901" y="25150"/>
                    <a:pt x="26901" y="25150"/>
                  </a:cubicBezTo>
                  <a:cubicBezTo>
                    <a:pt x="27060" y="25150"/>
                    <a:pt x="27156" y="25055"/>
                    <a:pt x="27156" y="24896"/>
                  </a:cubicBezTo>
                  <a:cubicBezTo>
                    <a:pt x="27219" y="24641"/>
                    <a:pt x="27156" y="24227"/>
                    <a:pt x="26774" y="23941"/>
                  </a:cubicBezTo>
                  <a:cubicBezTo>
                    <a:pt x="26620" y="23915"/>
                    <a:pt x="26488" y="23890"/>
                    <a:pt x="26326" y="23864"/>
                  </a:cubicBezTo>
                  <a:lnTo>
                    <a:pt x="26326" y="23864"/>
                  </a:lnTo>
                  <a:cubicBezTo>
                    <a:pt x="26466" y="23881"/>
                    <a:pt x="26629" y="23892"/>
                    <a:pt x="26774" y="23941"/>
                  </a:cubicBezTo>
                  <a:cubicBezTo>
                    <a:pt x="26774" y="23941"/>
                    <a:pt x="26583" y="23431"/>
                    <a:pt x="26010" y="22986"/>
                  </a:cubicBezTo>
                  <a:close/>
                  <a:moveTo>
                    <a:pt x="38616" y="36488"/>
                  </a:moveTo>
                  <a:cubicBezTo>
                    <a:pt x="38616" y="36710"/>
                    <a:pt x="38584" y="36931"/>
                    <a:pt x="38584" y="37120"/>
                  </a:cubicBezTo>
                  <a:cubicBezTo>
                    <a:pt x="38584" y="36899"/>
                    <a:pt x="38616" y="36709"/>
                    <a:pt x="38616" y="36488"/>
                  </a:cubicBezTo>
                  <a:close/>
                  <a:moveTo>
                    <a:pt x="26010" y="38457"/>
                  </a:moveTo>
                  <a:cubicBezTo>
                    <a:pt x="26041" y="38553"/>
                    <a:pt x="26042" y="38648"/>
                    <a:pt x="26105" y="38776"/>
                  </a:cubicBezTo>
                  <a:cubicBezTo>
                    <a:pt x="26042" y="38680"/>
                    <a:pt x="26041" y="38553"/>
                    <a:pt x="26010" y="38457"/>
                  </a:cubicBezTo>
                  <a:close/>
                  <a:moveTo>
                    <a:pt x="26659" y="39893"/>
                  </a:moveTo>
                  <a:lnTo>
                    <a:pt x="26678" y="39922"/>
                  </a:lnTo>
                  <a:cubicBezTo>
                    <a:pt x="26670" y="39914"/>
                    <a:pt x="26664" y="39904"/>
                    <a:pt x="26659" y="39893"/>
                  </a:cubicBezTo>
                  <a:close/>
                  <a:moveTo>
                    <a:pt x="50809" y="58577"/>
                  </a:moveTo>
                  <a:lnTo>
                    <a:pt x="50745" y="58609"/>
                  </a:lnTo>
                  <a:cubicBezTo>
                    <a:pt x="50777" y="58577"/>
                    <a:pt x="50777" y="58577"/>
                    <a:pt x="50809" y="58577"/>
                  </a:cubicBezTo>
                  <a:close/>
                  <a:moveTo>
                    <a:pt x="30944" y="1"/>
                  </a:moveTo>
                  <a:cubicBezTo>
                    <a:pt x="26137" y="1"/>
                    <a:pt x="22221" y="3885"/>
                    <a:pt x="22221" y="8724"/>
                  </a:cubicBezTo>
                  <a:cubicBezTo>
                    <a:pt x="22221" y="13531"/>
                    <a:pt x="26137" y="17414"/>
                    <a:pt x="30944" y="17414"/>
                  </a:cubicBezTo>
                  <a:cubicBezTo>
                    <a:pt x="32249" y="17414"/>
                    <a:pt x="33523" y="17160"/>
                    <a:pt x="34637" y="16587"/>
                  </a:cubicBezTo>
                  <a:cubicBezTo>
                    <a:pt x="34701" y="16746"/>
                    <a:pt x="34764" y="16905"/>
                    <a:pt x="34923" y="17001"/>
                  </a:cubicBezTo>
                  <a:cubicBezTo>
                    <a:pt x="35019" y="17796"/>
                    <a:pt x="35083" y="18943"/>
                    <a:pt x="35242" y="19929"/>
                  </a:cubicBezTo>
                  <a:cubicBezTo>
                    <a:pt x="34319" y="19929"/>
                    <a:pt x="33905" y="20757"/>
                    <a:pt x="33905" y="20757"/>
                  </a:cubicBezTo>
                  <a:cubicBezTo>
                    <a:pt x="33905" y="20757"/>
                    <a:pt x="33629" y="20676"/>
                    <a:pt x="33262" y="20676"/>
                  </a:cubicBezTo>
                  <a:cubicBezTo>
                    <a:pt x="33115" y="20676"/>
                    <a:pt x="32954" y="20689"/>
                    <a:pt x="32790" y="20725"/>
                  </a:cubicBezTo>
                  <a:cubicBezTo>
                    <a:pt x="32186" y="20821"/>
                    <a:pt x="31931" y="21457"/>
                    <a:pt x="31931" y="21457"/>
                  </a:cubicBezTo>
                  <a:cubicBezTo>
                    <a:pt x="29671" y="21680"/>
                    <a:pt x="27952" y="21808"/>
                    <a:pt x="27952" y="21808"/>
                  </a:cubicBezTo>
                  <a:cubicBezTo>
                    <a:pt x="27952" y="21808"/>
                    <a:pt x="27952" y="21871"/>
                    <a:pt x="27920" y="21967"/>
                  </a:cubicBezTo>
                  <a:cubicBezTo>
                    <a:pt x="27920" y="21967"/>
                    <a:pt x="27156" y="21776"/>
                    <a:pt x="26296" y="21648"/>
                  </a:cubicBezTo>
                  <a:cubicBezTo>
                    <a:pt x="26264" y="21648"/>
                    <a:pt x="26201" y="21617"/>
                    <a:pt x="26201" y="21617"/>
                  </a:cubicBezTo>
                  <a:lnTo>
                    <a:pt x="26105" y="21617"/>
                  </a:lnTo>
                  <a:cubicBezTo>
                    <a:pt x="25946" y="21553"/>
                    <a:pt x="25787" y="21553"/>
                    <a:pt x="25659" y="21553"/>
                  </a:cubicBezTo>
                  <a:cubicBezTo>
                    <a:pt x="25628" y="21553"/>
                    <a:pt x="25564" y="21617"/>
                    <a:pt x="25500" y="21617"/>
                  </a:cubicBezTo>
                  <a:lnTo>
                    <a:pt x="25023" y="21617"/>
                  </a:lnTo>
                  <a:cubicBezTo>
                    <a:pt x="24864" y="21617"/>
                    <a:pt x="24704" y="21648"/>
                    <a:pt x="24577" y="21712"/>
                  </a:cubicBezTo>
                  <a:lnTo>
                    <a:pt x="22985" y="22572"/>
                  </a:lnTo>
                  <a:cubicBezTo>
                    <a:pt x="22954" y="22572"/>
                    <a:pt x="22954" y="22604"/>
                    <a:pt x="22954" y="22635"/>
                  </a:cubicBezTo>
                  <a:lnTo>
                    <a:pt x="22985" y="22667"/>
                  </a:lnTo>
                  <a:cubicBezTo>
                    <a:pt x="21680" y="23240"/>
                    <a:pt x="21362" y="24418"/>
                    <a:pt x="21362" y="24418"/>
                  </a:cubicBezTo>
                  <a:cubicBezTo>
                    <a:pt x="21234" y="24482"/>
                    <a:pt x="21107" y="24577"/>
                    <a:pt x="21107" y="24736"/>
                  </a:cubicBezTo>
                  <a:cubicBezTo>
                    <a:pt x="21075" y="24959"/>
                    <a:pt x="21043" y="25310"/>
                    <a:pt x="21107" y="25660"/>
                  </a:cubicBezTo>
                  <a:cubicBezTo>
                    <a:pt x="21156" y="25757"/>
                    <a:pt x="21223" y="25799"/>
                    <a:pt x="21295" y="25799"/>
                  </a:cubicBezTo>
                  <a:cubicBezTo>
                    <a:pt x="21317" y="25799"/>
                    <a:pt x="21339" y="25795"/>
                    <a:pt x="21362" y="25787"/>
                  </a:cubicBezTo>
                  <a:lnTo>
                    <a:pt x="21362" y="25819"/>
                  </a:lnTo>
                  <a:cubicBezTo>
                    <a:pt x="21362" y="25819"/>
                    <a:pt x="21203" y="26806"/>
                    <a:pt x="20534" y="27060"/>
                  </a:cubicBezTo>
                  <a:cubicBezTo>
                    <a:pt x="20789" y="27029"/>
                    <a:pt x="21107" y="26806"/>
                    <a:pt x="21362" y="26710"/>
                  </a:cubicBezTo>
                  <a:lnTo>
                    <a:pt x="21362" y="26710"/>
                  </a:lnTo>
                  <a:cubicBezTo>
                    <a:pt x="21266" y="27220"/>
                    <a:pt x="21075" y="27697"/>
                    <a:pt x="20757" y="28079"/>
                  </a:cubicBezTo>
                  <a:cubicBezTo>
                    <a:pt x="20699" y="28166"/>
                    <a:pt x="20747" y="28306"/>
                    <a:pt x="20852" y="28306"/>
                  </a:cubicBezTo>
                  <a:cubicBezTo>
                    <a:pt x="20862" y="28306"/>
                    <a:pt x="20873" y="28305"/>
                    <a:pt x="20884" y="28302"/>
                  </a:cubicBezTo>
                  <a:cubicBezTo>
                    <a:pt x="20902" y="28302"/>
                    <a:pt x="20940" y="28302"/>
                    <a:pt x="20976" y="28291"/>
                  </a:cubicBezTo>
                  <a:lnTo>
                    <a:pt x="20976" y="28291"/>
                  </a:lnTo>
                  <a:cubicBezTo>
                    <a:pt x="20676" y="28515"/>
                    <a:pt x="20352" y="28657"/>
                    <a:pt x="20057" y="28716"/>
                  </a:cubicBezTo>
                  <a:lnTo>
                    <a:pt x="19929" y="28716"/>
                  </a:lnTo>
                  <a:cubicBezTo>
                    <a:pt x="19882" y="28709"/>
                    <a:pt x="19827" y="28706"/>
                    <a:pt x="19764" y="28706"/>
                  </a:cubicBezTo>
                  <a:cubicBezTo>
                    <a:pt x="19237" y="28706"/>
                    <a:pt x="18185" y="28956"/>
                    <a:pt x="16905" y="29639"/>
                  </a:cubicBezTo>
                  <a:cubicBezTo>
                    <a:pt x="13881" y="31326"/>
                    <a:pt x="9710" y="35656"/>
                    <a:pt x="8851" y="45556"/>
                  </a:cubicBezTo>
                  <a:cubicBezTo>
                    <a:pt x="8978" y="46703"/>
                    <a:pt x="10379" y="50586"/>
                    <a:pt x="11843" y="53802"/>
                  </a:cubicBezTo>
                  <a:cubicBezTo>
                    <a:pt x="11555" y="53768"/>
                    <a:pt x="11251" y="53754"/>
                    <a:pt x="10946" y="53754"/>
                  </a:cubicBezTo>
                  <a:cubicBezTo>
                    <a:pt x="10377" y="53754"/>
                    <a:pt x="9805" y="53803"/>
                    <a:pt x="9328" y="53865"/>
                  </a:cubicBezTo>
                  <a:cubicBezTo>
                    <a:pt x="9328" y="53865"/>
                    <a:pt x="9296" y="53961"/>
                    <a:pt x="9169" y="54088"/>
                  </a:cubicBezTo>
                  <a:lnTo>
                    <a:pt x="2770" y="53674"/>
                  </a:lnTo>
                  <a:cubicBezTo>
                    <a:pt x="2770" y="53674"/>
                    <a:pt x="2133" y="53197"/>
                    <a:pt x="1783" y="53197"/>
                  </a:cubicBezTo>
                  <a:cubicBezTo>
                    <a:pt x="1624" y="53197"/>
                    <a:pt x="478" y="53197"/>
                    <a:pt x="478" y="54343"/>
                  </a:cubicBezTo>
                  <a:cubicBezTo>
                    <a:pt x="478" y="54789"/>
                    <a:pt x="414" y="55553"/>
                    <a:pt x="255" y="56062"/>
                  </a:cubicBezTo>
                  <a:cubicBezTo>
                    <a:pt x="223" y="56189"/>
                    <a:pt x="192" y="56317"/>
                    <a:pt x="160" y="56476"/>
                  </a:cubicBezTo>
                  <a:cubicBezTo>
                    <a:pt x="64" y="56794"/>
                    <a:pt x="1" y="57144"/>
                    <a:pt x="1" y="57463"/>
                  </a:cubicBezTo>
                  <a:cubicBezTo>
                    <a:pt x="1" y="57972"/>
                    <a:pt x="160" y="58450"/>
                    <a:pt x="669" y="58736"/>
                  </a:cubicBezTo>
                  <a:cubicBezTo>
                    <a:pt x="733" y="58800"/>
                    <a:pt x="860" y="58863"/>
                    <a:pt x="987" y="58863"/>
                  </a:cubicBezTo>
                  <a:lnTo>
                    <a:pt x="1019" y="58863"/>
                  </a:lnTo>
                  <a:cubicBezTo>
                    <a:pt x="1051" y="58895"/>
                    <a:pt x="1147" y="58927"/>
                    <a:pt x="1210" y="58927"/>
                  </a:cubicBezTo>
                  <a:cubicBezTo>
                    <a:pt x="1274" y="58927"/>
                    <a:pt x="1338" y="58927"/>
                    <a:pt x="1369" y="58895"/>
                  </a:cubicBezTo>
                  <a:cubicBezTo>
                    <a:pt x="1433" y="58927"/>
                    <a:pt x="1497" y="58927"/>
                    <a:pt x="1529" y="58927"/>
                  </a:cubicBezTo>
                  <a:cubicBezTo>
                    <a:pt x="1624" y="58927"/>
                    <a:pt x="1688" y="58895"/>
                    <a:pt x="1751" y="58895"/>
                  </a:cubicBezTo>
                  <a:cubicBezTo>
                    <a:pt x="1783" y="58927"/>
                    <a:pt x="1847" y="58927"/>
                    <a:pt x="1942" y="58927"/>
                  </a:cubicBezTo>
                  <a:cubicBezTo>
                    <a:pt x="2006" y="58927"/>
                    <a:pt x="2070" y="58927"/>
                    <a:pt x="2102" y="58895"/>
                  </a:cubicBezTo>
                  <a:cubicBezTo>
                    <a:pt x="2133" y="58927"/>
                    <a:pt x="2229" y="58927"/>
                    <a:pt x="2261" y="58927"/>
                  </a:cubicBezTo>
                  <a:cubicBezTo>
                    <a:pt x="2324" y="58927"/>
                    <a:pt x="2420" y="58927"/>
                    <a:pt x="2452" y="58895"/>
                  </a:cubicBezTo>
                  <a:cubicBezTo>
                    <a:pt x="2547" y="58927"/>
                    <a:pt x="2579" y="58927"/>
                    <a:pt x="2643" y="58927"/>
                  </a:cubicBezTo>
                  <a:cubicBezTo>
                    <a:pt x="2866" y="58927"/>
                    <a:pt x="3025" y="58800"/>
                    <a:pt x="3025" y="58704"/>
                  </a:cubicBezTo>
                  <a:cubicBezTo>
                    <a:pt x="3025" y="58609"/>
                    <a:pt x="2961" y="58577"/>
                    <a:pt x="2898" y="58545"/>
                  </a:cubicBezTo>
                  <a:cubicBezTo>
                    <a:pt x="1847" y="57781"/>
                    <a:pt x="1847" y="57495"/>
                    <a:pt x="1847" y="56953"/>
                  </a:cubicBezTo>
                  <a:lnTo>
                    <a:pt x="1847" y="56794"/>
                  </a:lnTo>
                  <a:cubicBezTo>
                    <a:pt x="1847" y="56730"/>
                    <a:pt x="1847" y="56699"/>
                    <a:pt x="1911" y="56667"/>
                  </a:cubicBezTo>
                  <a:cubicBezTo>
                    <a:pt x="2044" y="56133"/>
                    <a:pt x="2513" y="55801"/>
                    <a:pt x="3036" y="55801"/>
                  </a:cubicBezTo>
                  <a:cubicBezTo>
                    <a:pt x="3137" y="55801"/>
                    <a:pt x="3240" y="55813"/>
                    <a:pt x="3343" y="55839"/>
                  </a:cubicBezTo>
                  <a:lnTo>
                    <a:pt x="3407" y="55839"/>
                  </a:lnTo>
                  <a:lnTo>
                    <a:pt x="8596" y="57463"/>
                  </a:lnTo>
                  <a:cubicBezTo>
                    <a:pt x="8628" y="57622"/>
                    <a:pt x="8660" y="57749"/>
                    <a:pt x="8755" y="57908"/>
                  </a:cubicBezTo>
                  <a:lnTo>
                    <a:pt x="8819" y="57972"/>
                  </a:lnTo>
                  <a:cubicBezTo>
                    <a:pt x="10016" y="59170"/>
                    <a:pt x="12876" y="59937"/>
                    <a:pt x="15544" y="59937"/>
                  </a:cubicBezTo>
                  <a:cubicBezTo>
                    <a:pt x="16280" y="59937"/>
                    <a:pt x="17001" y="59879"/>
                    <a:pt x="17669" y="59755"/>
                  </a:cubicBezTo>
                  <a:cubicBezTo>
                    <a:pt x="18656" y="58895"/>
                    <a:pt x="18178" y="53006"/>
                    <a:pt x="18178" y="52974"/>
                  </a:cubicBezTo>
                  <a:cubicBezTo>
                    <a:pt x="18178" y="52337"/>
                    <a:pt x="18146" y="51637"/>
                    <a:pt x="18051" y="51000"/>
                  </a:cubicBezTo>
                  <a:cubicBezTo>
                    <a:pt x="18051" y="50841"/>
                    <a:pt x="18019" y="50682"/>
                    <a:pt x="18019" y="50491"/>
                  </a:cubicBezTo>
                  <a:cubicBezTo>
                    <a:pt x="18465" y="50427"/>
                    <a:pt x="18942" y="50300"/>
                    <a:pt x="19356" y="50173"/>
                  </a:cubicBezTo>
                  <a:cubicBezTo>
                    <a:pt x="19770" y="50077"/>
                    <a:pt x="20120" y="49950"/>
                    <a:pt x="20534" y="49822"/>
                  </a:cubicBezTo>
                  <a:cubicBezTo>
                    <a:pt x="20725" y="49727"/>
                    <a:pt x="20884" y="49695"/>
                    <a:pt x="21075" y="49631"/>
                  </a:cubicBezTo>
                  <a:lnTo>
                    <a:pt x="21075" y="49981"/>
                  </a:lnTo>
                  <a:cubicBezTo>
                    <a:pt x="21075" y="50364"/>
                    <a:pt x="21107" y="50873"/>
                    <a:pt x="21266" y="51319"/>
                  </a:cubicBezTo>
                  <a:cubicBezTo>
                    <a:pt x="21266" y="51319"/>
                    <a:pt x="21712" y="51414"/>
                    <a:pt x="22380" y="51446"/>
                  </a:cubicBezTo>
                  <a:cubicBezTo>
                    <a:pt x="22635" y="53388"/>
                    <a:pt x="22794" y="55616"/>
                    <a:pt x="22667" y="57622"/>
                  </a:cubicBezTo>
                  <a:cubicBezTo>
                    <a:pt x="22667" y="57622"/>
                    <a:pt x="22189" y="58131"/>
                    <a:pt x="22189" y="58800"/>
                  </a:cubicBezTo>
                  <a:cubicBezTo>
                    <a:pt x="22189" y="58895"/>
                    <a:pt x="22189" y="59023"/>
                    <a:pt x="22221" y="59086"/>
                  </a:cubicBezTo>
                  <a:cubicBezTo>
                    <a:pt x="22317" y="59436"/>
                    <a:pt x="22635" y="59723"/>
                    <a:pt x="22985" y="59723"/>
                  </a:cubicBezTo>
                  <a:lnTo>
                    <a:pt x="28015" y="59723"/>
                  </a:lnTo>
                  <a:cubicBezTo>
                    <a:pt x="28015" y="59691"/>
                    <a:pt x="28047" y="59691"/>
                    <a:pt x="28047" y="59659"/>
                  </a:cubicBezTo>
                  <a:cubicBezTo>
                    <a:pt x="28047" y="59532"/>
                    <a:pt x="27920" y="59436"/>
                    <a:pt x="27792" y="59436"/>
                  </a:cubicBezTo>
                  <a:cubicBezTo>
                    <a:pt x="27761" y="59405"/>
                    <a:pt x="27729" y="59405"/>
                    <a:pt x="27697" y="59373"/>
                  </a:cubicBezTo>
                  <a:cubicBezTo>
                    <a:pt x="27601" y="59214"/>
                    <a:pt x="27442" y="59118"/>
                    <a:pt x="27251" y="59118"/>
                  </a:cubicBezTo>
                  <a:cubicBezTo>
                    <a:pt x="27156" y="59118"/>
                    <a:pt x="26901" y="59182"/>
                    <a:pt x="26901" y="59182"/>
                  </a:cubicBezTo>
                  <a:cubicBezTo>
                    <a:pt x="26774" y="59118"/>
                    <a:pt x="26678" y="59118"/>
                    <a:pt x="26615" y="59086"/>
                  </a:cubicBezTo>
                  <a:cubicBezTo>
                    <a:pt x="25341" y="58736"/>
                    <a:pt x="25373" y="58481"/>
                    <a:pt x="24704" y="58004"/>
                  </a:cubicBezTo>
                  <a:cubicBezTo>
                    <a:pt x="24577" y="57940"/>
                    <a:pt x="24513" y="57749"/>
                    <a:pt x="24545" y="57622"/>
                  </a:cubicBezTo>
                  <a:lnTo>
                    <a:pt x="26169" y="51860"/>
                  </a:lnTo>
                  <a:lnTo>
                    <a:pt x="26328" y="51287"/>
                  </a:lnTo>
                  <a:lnTo>
                    <a:pt x="26328" y="51287"/>
                  </a:lnTo>
                  <a:cubicBezTo>
                    <a:pt x="25723" y="51414"/>
                    <a:pt x="25150" y="51478"/>
                    <a:pt x="24545" y="51478"/>
                  </a:cubicBezTo>
                  <a:lnTo>
                    <a:pt x="24068" y="51478"/>
                  </a:lnTo>
                  <a:cubicBezTo>
                    <a:pt x="24768" y="51478"/>
                    <a:pt x="25564" y="51414"/>
                    <a:pt x="26328" y="51255"/>
                  </a:cubicBezTo>
                  <a:cubicBezTo>
                    <a:pt x="26360" y="51255"/>
                    <a:pt x="26455" y="51223"/>
                    <a:pt x="26487" y="51223"/>
                  </a:cubicBezTo>
                  <a:cubicBezTo>
                    <a:pt x="27410" y="49854"/>
                    <a:pt x="29511" y="42978"/>
                    <a:pt x="26519" y="42405"/>
                  </a:cubicBezTo>
                  <a:cubicBezTo>
                    <a:pt x="26187" y="42344"/>
                    <a:pt x="25796" y="42316"/>
                    <a:pt x="25362" y="42316"/>
                  </a:cubicBezTo>
                  <a:cubicBezTo>
                    <a:pt x="24212" y="42316"/>
                    <a:pt x="22763" y="42510"/>
                    <a:pt x="21330" y="42787"/>
                  </a:cubicBezTo>
                  <a:cubicBezTo>
                    <a:pt x="20725" y="42341"/>
                    <a:pt x="19356" y="42500"/>
                    <a:pt x="18688" y="42023"/>
                  </a:cubicBezTo>
                  <a:cubicBezTo>
                    <a:pt x="18656" y="41991"/>
                    <a:pt x="18624" y="41927"/>
                    <a:pt x="18560" y="41927"/>
                  </a:cubicBezTo>
                  <a:cubicBezTo>
                    <a:pt x="18497" y="41864"/>
                    <a:pt x="18401" y="41736"/>
                    <a:pt x="18337" y="41609"/>
                  </a:cubicBezTo>
                  <a:lnTo>
                    <a:pt x="18337" y="41577"/>
                  </a:lnTo>
                  <a:cubicBezTo>
                    <a:pt x="18337" y="41545"/>
                    <a:pt x="18306" y="41450"/>
                    <a:pt x="18306" y="41418"/>
                  </a:cubicBezTo>
                  <a:cubicBezTo>
                    <a:pt x="18242" y="41227"/>
                    <a:pt x="18306" y="41036"/>
                    <a:pt x="18369" y="40749"/>
                  </a:cubicBezTo>
                  <a:cubicBezTo>
                    <a:pt x="18369" y="40718"/>
                    <a:pt x="18401" y="40622"/>
                    <a:pt x="18401" y="40590"/>
                  </a:cubicBezTo>
                  <a:cubicBezTo>
                    <a:pt x="18401" y="40558"/>
                    <a:pt x="18465" y="40495"/>
                    <a:pt x="18465" y="40463"/>
                  </a:cubicBezTo>
                  <a:cubicBezTo>
                    <a:pt x="18497" y="40304"/>
                    <a:pt x="18560" y="40145"/>
                    <a:pt x="18624" y="39985"/>
                  </a:cubicBezTo>
                  <a:cubicBezTo>
                    <a:pt x="18624" y="39954"/>
                    <a:pt x="18656" y="39922"/>
                    <a:pt x="18656" y="39826"/>
                  </a:cubicBezTo>
                  <a:cubicBezTo>
                    <a:pt x="18719" y="39699"/>
                    <a:pt x="18815" y="39603"/>
                    <a:pt x="18942" y="39508"/>
                  </a:cubicBezTo>
                  <a:cubicBezTo>
                    <a:pt x="19133" y="39922"/>
                    <a:pt x="19261" y="40113"/>
                    <a:pt x="19261" y="40113"/>
                  </a:cubicBezTo>
                  <a:cubicBezTo>
                    <a:pt x="19261" y="40113"/>
                    <a:pt x="19324" y="40176"/>
                    <a:pt x="19484" y="40272"/>
                  </a:cubicBezTo>
                  <a:cubicBezTo>
                    <a:pt x="19770" y="40431"/>
                    <a:pt x="20248" y="40654"/>
                    <a:pt x="20948" y="40781"/>
                  </a:cubicBezTo>
                  <a:cubicBezTo>
                    <a:pt x="21318" y="40857"/>
                    <a:pt x="21756" y="40905"/>
                    <a:pt x="22264" y="40905"/>
                  </a:cubicBezTo>
                  <a:cubicBezTo>
                    <a:pt x="23401" y="40905"/>
                    <a:pt x="24890" y="40666"/>
                    <a:pt x="26761" y="39972"/>
                  </a:cubicBezTo>
                  <a:lnTo>
                    <a:pt x="26761" y="39972"/>
                  </a:lnTo>
                  <a:cubicBezTo>
                    <a:pt x="26776" y="39985"/>
                    <a:pt x="26782" y="39985"/>
                    <a:pt x="26806" y="39985"/>
                  </a:cubicBezTo>
                  <a:cubicBezTo>
                    <a:pt x="26806" y="39985"/>
                    <a:pt x="26794" y="39974"/>
                    <a:pt x="26779" y="39965"/>
                  </a:cubicBezTo>
                  <a:lnTo>
                    <a:pt x="26779" y="39965"/>
                  </a:lnTo>
                  <a:cubicBezTo>
                    <a:pt x="26849" y="39939"/>
                    <a:pt x="26920" y="39912"/>
                    <a:pt x="26992" y="39884"/>
                  </a:cubicBezTo>
                  <a:lnTo>
                    <a:pt x="26992" y="39884"/>
                  </a:lnTo>
                  <a:cubicBezTo>
                    <a:pt x="26996" y="39886"/>
                    <a:pt x="27001" y="39886"/>
                    <a:pt x="27006" y="39886"/>
                  </a:cubicBezTo>
                  <a:cubicBezTo>
                    <a:pt x="27021" y="39886"/>
                    <a:pt x="27039" y="39879"/>
                    <a:pt x="27060" y="39858"/>
                  </a:cubicBezTo>
                  <a:lnTo>
                    <a:pt x="27060" y="39858"/>
                  </a:lnTo>
                  <a:cubicBezTo>
                    <a:pt x="27060" y="39858"/>
                    <a:pt x="27060" y="39858"/>
                    <a:pt x="27060" y="39858"/>
                  </a:cubicBezTo>
                  <a:cubicBezTo>
                    <a:pt x="27474" y="39826"/>
                    <a:pt x="27888" y="38807"/>
                    <a:pt x="27315" y="37407"/>
                  </a:cubicBezTo>
                  <a:cubicBezTo>
                    <a:pt x="27283" y="37248"/>
                    <a:pt x="27219" y="37120"/>
                    <a:pt x="27156" y="36961"/>
                  </a:cubicBezTo>
                  <a:lnTo>
                    <a:pt x="28365" y="35656"/>
                  </a:lnTo>
                  <a:cubicBezTo>
                    <a:pt x="28811" y="35210"/>
                    <a:pt x="29225" y="34828"/>
                    <a:pt x="29766" y="34446"/>
                  </a:cubicBezTo>
                  <a:lnTo>
                    <a:pt x="30244" y="34351"/>
                  </a:lnTo>
                  <a:cubicBezTo>
                    <a:pt x="30467" y="34287"/>
                    <a:pt x="30658" y="34191"/>
                    <a:pt x="30880" y="34064"/>
                  </a:cubicBezTo>
                  <a:lnTo>
                    <a:pt x="31708" y="33396"/>
                  </a:lnTo>
                  <a:cubicBezTo>
                    <a:pt x="31708" y="33427"/>
                    <a:pt x="31740" y="33459"/>
                    <a:pt x="31772" y="33459"/>
                  </a:cubicBezTo>
                  <a:cubicBezTo>
                    <a:pt x="31835" y="33459"/>
                    <a:pt x="31899" y="33459"/>
                    <a:pt x="31931" y="33396"/>
                  </a:cubicBezTo>
                  <a:lnTo>
                    <a:pt x="32154" y="33014"/>
                  </a:lnTo>
                  <a:lnTo>
                    <a:pt x="32377" y="32854"/>
                  </a:lnTo>
                  <a:lnTo>
                    <a:pt x="32377" y="32854"/>
                  </a:lnTo>
                  <a:lnTo>
                    <a:pt x="32217" y="33396"/>
                  </a:lnTo>
                  <a:cubicBezTo>
                    <a:pt x="32186" y="33459"/>
                    <a:pt x="32249" y="33555"/>
                    <a:pt x="32281" y="33555"/>
                  </a:cubicBezTo>
                  <a:cubicBezTo>
                    <a:pt x="32345" y="33555"/>
                    <a:pt x="32408" y="33555"/>
                    <a:pt x="32472" y="33459"/>
                  </a:cubicBezTo>
                  <a:lnTo>
                    <a:pt x="33077" y="32472"/>
                  </a:lnTo>
                  <a:lnTo>
                    <a:pt x="33077" y="32504"/>
                  </a:lnTo>
                  <a:cubicBezTo>
                    <a:pt x="33141" y="32663"/>
                    <a:pt x="33204" y="32823"/>
                    <a:pt x="33268" y="32950"/>
                  </a:cubicBezTo>
                  <a:cubicBezTo>
                    <a:pt x="33300" y="32982"/>
                    <a:pt x="33300" y="33077"/>
                    <a:pt x="33332" y="33109"/>
                  </a:cubicBezTo>
                  <a:lnTo>
                    <a:pt x="33555" y="33714"/>
                  </a:lnTo>
                  <a:cubicBezTo>
                    <a:pt x="34350" y="35497"/>
                    <a:pt x="35369" y="36961"/>
                    <a:pt x="36420" y="38012"/>
                  </a:cubicBezTo>
                  <a:cubicBezTo>
                    <a:pt x="37152" y="38680"/>
                    <a:pt x="37980" y="39062"/>
                    <a:pt x="38775" y="39285"/>
                  </a:cubicBezTo>
                  <a:cubicBezTo>
                    <a:pt x="39826" y="48517"/>
                    <a:pt x="41322" y="56826"/>
                    <a:pt x="41322" y="56826"/>
                  </a:cubicBezTo>
                  <a:cubicBezTo>
                    <a:pt x="41322" y="56826"/>
                    <a:pt x="41450" y="56858"/>
                    <a:pt x="41641" y="56985"/>
                  </a:cubicBezTo>
                  <a:cubicBezTo>
                    <a:pt x="41736" y="57017"/>
                    <a:pt x="41768" y="57017"/>
                    <a:pt x="41832" y="57049"/>
                  </a:cubicBezTo>
                  <a:cubicBezTo>
                    <a:pt x="41927" y="57112"/>
                    <a:pt x="41991" y="57112"/>
                    <a:pt x="42086" y="57144"/>
                  </a:cubicBezTo>
                  <a:lnTo>
                    <a:pt x="42118" y="57144"/>
                  </a:lnTo>
                  <a:cubicBezTo>
                    <a:pt x="42182" y="57144"/>
                    <a:pt x="42182" y="57144"/>
                    <a:pt x="42214" y="57176"/>
                  </a:cubicBezTo>
                  <a:cubicBezTo>
                    <a:pt x="42054" y="57304"/>
                    <a:pt x="41863" y="57431"/>
                    <a:pt x="41641" y="57526"/>
                  </a:cubicBezTo>
                  <a:cubicBezTo>
                    <a:pt x="41418" y="57526"/>
                    <a:pt x="41227" y="57749"/>
                    <a:pt x="41227" y="57749"/>
                  </a:cubicBezTo>
                  <a:cubicBezTo>
                    <a:pt x="40813" y="57908"/>
                    <a:pt x="40526" y="57940"/>
                    <a:pt x="40526" y="57940"/>
                  </a:cubicBezTo>
                  <a:cubicBezTo>
                    <a:pt x="40367" y="57940"/>
                    <a:pt x="40208" y="58004"/>
                    <a:pt x="40113" y="58099"/>
                  </a:cubicBezTo>
                  <a:lnTo>
                    <a:pt x="39985" y="58099"/>
                  </a:lnTo>
                  <a:cubicBezTo>
                    <a:pt x="39890" y="58099"/>
                    <a:pt x="39858" y="58099"/>
                    <a:pt x="39826" y="58131"/>
                  </a:cubicBezTo>
                  <a:lnTo>
                    <a:pt x="39730" y="58131"/>
                  </a:lnTo>
                  <a:cubicBezTo>
                    <a:pt x="39667" y="58131"/>
                    <a:pt x="39571" y="58163"/>
                    <a:pt x="39539" y="58163"/>
                  </a:cubicBezTo>
                  <a:lnTo>
                    <a:pt x="39476" y="58163"/>
                  </a:lnTo>
                  <a:cubicBezTo>
                    <a:pt x="39412" y="58163"/>
                    <a:pt x="39380" y="58163"/>
                    <a:pt x="39348" y="58227"/>
                  </a:cubicBezTo>
                  <a:lnTo>
                    <a:pt x="39317" y="58227"/>
                  </a:lnTo>
                  <a:cubicBezTo>
                    <a:pt x="39221" y="58227"/>
                    <a:pt x="39157" y="58290"/>
                    <a:pt x="39157" y="58386"/>
                  </a:cubicBezTo>
                  <a:cubicBezTo>
                    <a:pt x="39157" y="58418"/>
                    <a:pt x="39157" y="58450"/>
                    <a:pt x="39189" y="58481"/>
                  </a:cubicBezTo>
                  <a:lnTo>
                    <a:pt x="39253" y="58800"/>
                  </a:lnTo>
                  <a:lnTo>
                    <a:pt x="45938" y="58800"/>
                  </a:lnTo>
                  <a:lnTo>
                    <a:pt x="46066" y="58481"/>
                  </a:lnTo>
                  <a:lnTo>
                    <a:pt x="45938" y="58481"/>
                  </a:lnTo>
                  <a:cubicBezTo>
                    <a:pt x="46097" y="58322"/>
                    <a:pt x="46097" y="58099"/>
                    <a:pt x="46066" y="57940"/>
                  </a:cubicBezTo>
                  <a:cubicBezTo>
                    <a:pt x="46257" y="57940"/>
                    <a:pt x="46479" y="57972"/>
                    <a:pt x="46671" y="57972"/>
                  </a:cubicBezTo>
                  <a:lnTo>
                    <a:pt x="48485" y="57972"/>
                  </a:lnTo>
                  <a:cubicBezTo>
                    <a:pt x="48772" y="57972"/>
                    <a:pt x="48994" y="57972"/>
                    <a:pt x="49281" y="57940"/>
                  </a:cubicBezTo>
                  <a:lnTo>
                    <a:pt x="49281" y="57940"/>
                  </a:lnTo>
                  <a:cubicBezTo>
                    <a:pt x="49217" y="58004"/>
                    <a:pt x="49122" y="58131"/>
                    <a:pt x="49122" y="58259"/>
                  </a:cubicBezTo>
                  <a:cubicBezTo>
                    <a:pt x="49122" y="58386"/>
                    <a:pt x="49217" y="58450"/>
                    <a:pt x="49345" y="58481"/>
                  </a:cubicBezTo>
                  <a:lnTo>
                    <a:pt x="49058" y="58481"/>
                  </a:lnTo>
                  <a:lnTo>
                    <a:pt x="49090" y="58800"/>
                  </a:lnTo>
                  <a:lnTo>
                    <a:pt x="52783" y="58800"/>
                  </a:lnTo>
                  <a:lnTo>
                    <a:pt x="52846" y="58481"/>
                  </a:lnTo>
                  <a:lnTo>
                    <a:pt x="52624" y="58481"/>
                  </a:lnTo>
                  <a:cubicBezTo>
                    <a:pt x="52687" y="58450"/>
                    <a:pt x="52719" y="58418"/>
                    <a:pt x="52719" y="58386"/>
                  </a:cubicBezTo>
                  <a:cubicBezTo>
                    <a:pt x="52719" y="58290"/>
                    <a:pt x="52687" y="58227"/>
                    <a:pt x="52592" y="58131"/>
                  </a:cubicBezTo>
                  <a:cubicBezTo>
                    <a:pt x="52528" y="57940"/>
                    <a:pt x="52369" y="57781"/>
                    <a:pt x="52146" y="57654"/>
                  </a:cubicBezTo>
                  <a:cubicBezTo>
                    <a:pt x="52210" y="57654"/>
                    <a:pt x="52242" y="57654"/>
                    <a:pt x="52273" y="57622"/>
                  </a:cubicBezTo>
                  <a:cubicBezTo>
                    <a:pt x="52560" y="57590"/>
                    <a:pt x="52783" y="57526"/>
                    <a:pt x="53069" y="57495"/>
                  </a:cubicBezTo>
                  <a:cubicBezTo>
                    <a:pt x="53197" y="57495"/>
                    <a:pt x="53324" y="57463"/>
                    <a:pt x="53420" y="57431"/>
                  </a:cubicBezTo>
                  <a:cubicBezTo>
                    <a:pt x="53642" y="57367"/>
                    <a:pt x="53865" y="57335"/>
                    <a:pt x="54056" y="57304"/>
                  </a:cubicBezTo>
                  <a:cubicBezTo>
                    <a:pt x="54184" y="57272"/>
                    <a:pt x="54343" y="57272"/>
                    <a:pt x="54470" y="57208"/>
                  </a:cubicBezTo>
                  <a:cubicBezTo>
                    <a:pt x="54693" y="57176"/>
                    <a:pt x="54948" y="57144"/>
                    <a:pt x="55170" y="57049"/>
                  </a:cubicBezTo>
                  <a:cubicBezTo>
                    <a:pt x="55298" y="57017"/>
                    <a:pt x="55425" y="57017"/>
                    <a:pt x="55552" y="56985"/>
                  </a:cubicBezTo>
                  <a:cubicBezTo>
                    <a:pt x="55903" y="56890"/>
                    <a:pt x="56253" y="56826"/>
                    <a:pt x="56667" y="56699"/>
                  </a:cubicBezTo>
                  <a:cubicBezTo>
                    <a:pt x="56730" y="52496"/>
                    <a:pt x="55871" y="45461"/>
                    <a:pt x="54056" y="37980"/>
                  </a:cubicBezTo>
                  <a:cubicBezTo>
                    <a:pt x="53483" y="25628"/>
                    <a:pt x="46543" y="16046"/>
                    <a:pt x="46511" y="15982"/>
                  </a:cubicBezTo>
                  <a:cubicBezTo>
                    <a:pt x="46416" y="15886"/>
                    <a:pt x="46352" y="15727"/>
                    <a:pt x="46225" y="15600"/>
                  </a:cubicBezTo>
                  <a:cubicBezTo>
                    <a:pt x="46002" y="15282"/>
                    <a:pt x="45779" y="14963"/>
                    <a:pt x="45556" y="14677"/>
                  </a:cubicBezTo>
                  <a:cubicBezTo>
                    <a:pt x="45365" y="14454"/>
                    <a:pt x="45206" y="14231"/>
                    <a:pt x="44983" y="14040"/>
                  </a:cubicBezTo>
                  <a:cubicBezTo>
                    <a:pt x="44920" y="13817"/>
                    <a:pt x="44824" y="13594"/>
                    <a:pt x="44729" y="13403"/>
                  </a:cubicBezTo>
                  <a:cubicBezTo>
                    <a:pt x="44506" y="13053"/>
                    <a:pt x="44283" y="12767"/>
                    <a:pt x="43996" y="12480"/>
                  </a:cubicBezTo>
                  <a:cubicBezTo>
                    <a:pt x="42596" y="11143"/>
                    <a:pt x="40590" y="10856"/>
                    <a:pt x="40590" y="10856"/>
                  </a:cubicBezTo>
                  <a:cubicBezTo>
                    <a:pt x="40590" y="10856"/>
                    <a:pt x="40463" y="10842"/>
                    <a:pt x="40236" y="10842"/>
                  </a:cubicBezTo>
                  <a:cubicBezTo>
                    <a:pt x="40123" y="10842"/>
                    <a:pt x="39985" y="10846"/>
                    <a:pt x="39826" y="10856"/>
                  </a:cubicBezTo>
                  <a:cubicBezTo>
                    <a:pt x="39699" y="10825"/>
                    <a:pt x="39539" y="10793"/>
                    <a:pt x="39412" y="10793"/>
                  </a:cubicBezTo>
                  <a:cubicBezTo>
                    <a:pt x="39571" y="10092"/>
                    <a:pt x="39667" y="9424"/>
                    <a:pt x="39667" y="8724"/>
                  </a:cubicBezTo>
                  <a:cubicBezTo>
                    <a:pt x="39667" y="3885"/>
                    <a:pt x="35751" y="1"/>
                    <a:pt x="309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3" name="Google Shape;3903;p63"/>
            <p:cNvSpPr/>
            <p:nvPr/>
          </p:nvSpPr>
          <p:spPr>
            <a:xfrm>
              <a:off x="6366282" y="3796726"/>
              <a:ext cx="50259" cy="15028"/>
            </a:xfrm>
            <a:custGeom>
              <a:rect b="b" l="l" r="r" t="t"/>
              <a:pathLst>
                <a:path extrusionOk="0" h="1019" w="3408">
                  <a:moveTo>
                    <a:pt x="1529" y="0"/>
                  </a:moveTo>
                  <a:lnTo>
                    <a:pt x="64" y="478"/>
                  </a:lnTo>
                  <a:cubicBezTo>
                    <a:pt x="1" y="478"/>
                    <a:pt x="1" y="541"/>
                    <a:pt x="64" y="573"/>
                  </a:cubicBezTo>
                  <a:cubicBezTo>
                    <a:pt x="128" y="637"/>
                    <a:pt x="224" y="637"/>
                    <a:pt x="287" y="637"/>
                  </a:cubicBezTo>
                  <a:lnTo>
                    <a:pt x="1592" y="414"/>
                  </a:lnTo>
                  <a:cubicBezTo>
                    <a:pt x="1592" y="414"/>
                    <a:pt x="2293" y="446"/>
                    <a:pt x="3248" y="1019"/>
                  </a:cubicBezTo>
                  <a:lnTo>
                    <a:pt x="3407" y="541"/>
                  </a:lnTo>
                  <a:cubicBezTo>
                    <a:pt x="3407" y="541"/>
                    <a:pt x="3121" y="223"/>
                    <a:pt x="3089" y="223"/>
                  </a:cubicBezTo>
                  <a:cubicBezTo>
                    <a:pt x="3025" y="159"/>
                    <a:pt x="1529" y="0"/>
                    <a:pt x="15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4" name="Google Shape;3904;p63"/>
            <p:cNvSpPr/>
            <p:nvPr/>
          </p:nvSpPr>
          <p:spPr>
            <a:xfrm>
              <a:off x="6362993" y="3794366"/>
              <a:ext cx="48844" cy="14099"/>
            </a:xfrm>
            <a:custGeom>
              <a:rect b="b" l="l" r="r" t="t"/>
              <a:pathLst>
                <a:path extrusionOk="0" h="956" w="3312">
                  <a:moveTo>
                    <a:pt x="1465" y="1"/>
                  </a:moveTo>
                  <a:lnTo>
                    <a:pt x="33" y="574"/>
                  </a:lnTo>
                  <a:cubicBezTo>
                    <a:pt x="1" y="574"/>
                    <a:pt x="1" y="606"/>
                    <a:pt x="33" y="638"/>
                  </a:cubicBezTo>
                  <a:cubicBezTo>
                    <a:pt x="128" y="701"/>
                    <a:pt x="192" y="733"/>
                    <a:pt x="287" y="733"/>
                  </a:cubicBezTo>
                  <a:lnTo>
                    <a:pt x="1561" y="415"/>
                  </a:lnTo>
                  <a:cubicBezTo>
                    <a:pt x="1561" y="415"/>
                    <a:pt x="2229" y="478"/>
                    <a:pt x="3184" y="956"/>
                  </a:cubicBezTo>
                  <a:lnTo>
                    <a:pt x="3312" y="383"/>
                  </a:lnTo>
                  <a:lnTo>
                    <a:pt x="2993" y="96"/>
                  </a:lnTo>
                  <a:lnTo>
                    <a:pt x="1465"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5" name="Google Shape;3905;p63"/>
            <p:cNvSpPr/>
            <p:nvPr/>
          </p:nvSpPr>
          <p:spPr>
            <a:xfrm>
              <a:off x="6358775" y="3786859"/>
              <a:ext cx="88750" cy="28256"/>
            </a:xfrm>
            <a:custGeom>
              <a:rect b="b" l="l" r="r" t="t"/>
              <a:pathLst>
                <a:path extrusionOk="0" h="1916" w="6018">
                  <a:moveTo>
                    <a:pt x="2070" y="0"/>
                  </a:moveTo>
                  <a:cubicBezTo>
                    <a:pt x="1910" y="0"/>
                    <a:pt x="1751" y="32"/>
                    <a:pt x="1624" y="128"/>
                  </a:cubicBezTo>
                  <a:lnTo>
                    <a:pt x="32" y="956"/>
                  </a:lnTo>
                  <a:cubicBezTo>
                    <a:pt x="0" y="956"/>
                    <a:pt x="0" y="987"/>
                    <a:pt x="0" y="1051"/>
                  </a:cubicBezTo>
                  <a:cubicBezTo>
                    <a:pt x="72" y="1123"/>
                    <a:pt x="144" y="1158"/>
                    <a:pt x="229" y="1158"/>
                  </a:cubicBezTo>
                  <a:cubicBezTo>
                    <a:pt x="257" y="1158"/>
                    <a:pt x="287" y="1155"/>
                    <a:pt x="319" y="1147"/>
                  </a:cubicBezTo>
                  <a:lnTo>
                    <a:pt x="1879" y="605"/>
                  </a:lnTo>
                  <a:lnTo>
                    <a:pt x="3152" y="1242"/>
                  </a:lnTo>
                  <a:cubicBezTo>
                    <a:pt x="3152" y="1242"/>
                    <a:pt x="3598" y="1751"/>
                    <a:pt x="4330" y="1879"/>
                  </a:cubicBezTo>
                  <a:cubicBezTo>
                    <a:pt x="4474" y="1904"/>
                    <a:pt x="4603" y="1915"/>
                    <a:pt x="4720" y="1915"/>
                  </a:cubicBezTo>
                  <a:cubicBezTo>
                    <a:pt x="5325" y="1915"/>
                    <a:pt x="5571" y="1624"/>
                    <a:pt x="5571" y="1624"/>
                  </a:cubicBezTo>
                  <a:cubicBezTo>
                    <a:pt x="6017" y="924"/>
                    <a:pt x="3216" y="0"/>
                    <a:pt x="321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6" name="Google Shape;3906;p63"/>
            <p:cNvSpPr/>
            <p:nvPr/>
          </p:nvSpPr>
          <p:spPr>
            <a:xfrm>
              <a:off x="6413240" y="3853063"/>
              <a:ext cx="8465" cy="36249"/>
            </a:xfrm>
            <a:custGeom>
              <a:rect b="b" l="l" r="r" t="t"/>
              <a:pathLst>
                <a:path extrusionOk="0" h="2458" w="574">
                  <a:moveTo>
                    <a:pt x="223" y="0"/>
                  </a:moveTo>
                  <a:lnTo>
                    <a:pt x="0" y="2388"/>
                  </a:lnTo>
                  <a:lnTo>
                    <a:pt x="287" y="2451"/>
                  </a:lnTo>
                  <a:cubicBezTo>
                    <a:pt x="299" y="2456"/>
                    <a:pt x="312" y="2458"/>
                    <a:pt x="325" y="2458"/>
                  </a:cubicBezTo>
                  <a:cubicBezTo>
                    <a:pt x="406" y="2458"/>
                    <a:pt x="478" y="2375"/>
                    <a:pt x="478" y="2292"/>
                  </a:cubicBezTo>
                  <a:cubicBezTo>
                    <a:pt x="573" y="1083"/>
                    <a:pt x="223" y="0"/>
                    <a:pt x="2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7" name="Google Shape;3907;p63"/>
            <p:cNvSpPr/>
            <p:nvPr/>
          </p:nvSpPr>
          <p:spPr>
            <a:xfrm>
              <a:off x="6322628" y="3848359"/>
              <a:ext cx="16915" cy="18331"/>
            </a:xfrm>
            <a:custGeom>
              <a:rect b="b" l="l" r="r" t="t"/>
              <a:pathLst>
                <a:path extrusionOk="0" h="1243" w="1147">
                  <a:moveTo>
                    <a:pt x="828" y="1"/>
                  </a:moveTo>
                  <a:cubicBezTo>
                    <a:pt x="828" y="1"/>
                    <a:pt x="669" y="1020"/>
                    <a:pt x="0" y="1242"/>
                  </a:cubicBezTo>
                  <a:cubicBezTo>
                    <a:pt x="478" y="1179"/>
                    <a:pt x="1114" y="701"/>
                    <a:pt x="1114" y="701"/>
                  </a:cubicBezTo>
                  <a:lnTo>
                    <a:pt x="1146" y="160"/>
                  </a:lnTo>
                  <a:lnTo>
                    <a:pt x="828" y="1"/>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8" name="Google Shape;3908;p63"/>
            <p:cNvSpPr/>
            <p:nvPr/>
          </p:nvSpPr>
          <p:spPr>
            <a:xfrm>
              <a:off x="6222622" y="4093634"/>
              <a:ext cx="231934" cy="135574"/>
            </a:xfrm>
            <a:custGeom>
              <a:rect b="b" l="l" r="r" t="t"/>
              <a:pathLst>
                <a:path extrusionOk="0" h="9193" w="15727">
                  <a:moveTo>
                    <a:pt x="11595" y="0"/>
                  </a:moveTo>
                  <a:cubicBezTo>
                    <a:pt x="7784" y="0"/>
                    <a:pt x="796" y="2089"/>
                    <a:pt x="796" y="2089"/>
                  </a:cubicBezTo>
                  <a:lnTo>
                    <a:pt x="0" y="4572"/>
                  </a:lnTo>
                  <a:cubicBezTo>
                    <a:pt x="0" y="4572"/>
                    <a:pt x="627" y="8361"/>
                    <a:pt x="2159" y="8361"/>
                  </a:cubicBezTo>
                  <a:cubicBezTo>
                    <a:pt x="2171" y="8361"/>
                    <a:pt x="2184" y="8361"/>
                    <a:pt x="2197" y="8360"/>
                  </a:cubicBezTo>
                  <a:cubicBezTo>
                    <a:pt x="2897" y="8360"/>
                    <a:pt x="3629" y="8297"/>
                    <a:pt x="4298" y="8169"/>
                  </a:cubicBezTo>
                  <a:cubicBezTo>
                    <a:pt x="4744" y="8074"/>
                    <a:pt x="5221" y="7978"/>
                    <a:pt x="5667" y="7851"/>
                  </a:cubicBezTo>
                  <a:cubicBezTo>
                    <a:pt x="6049" y="7724"/>
                    <a:pt x="6399" y="7628"/>
                    <a:pt x="6813" y="7501"/>
                  </a:cubicBezTo>
                  <a:cubicBezTo>
                    <a:pt x="7004" y="7405"/>
                    <a:pt x="7163" y="7373"/>
                    <a:pt x="7354" y="7310"/>
                  </a:cubicBezTo>
                  <a:lnTo>
                    <a:pt x="7354" y="7660"/>
                  </a:lnTo>
                  <a:cubicBezTo>
                    <a:pt x="7354" y="8042"/>
                    <a:pt x="7418" y="8519"/>
                    <a:pt x="7577" y="8997"/>
                  </a:cubicBezTo>
                  <a:cubicBezTo>
                    <a:pt x="7577" y="8997"/>
                    <a:pt x="7991" y="9092"/>
                    <a:pt x="8691" y="9124"/>
                  </a:cubicBezTo>
                  <a:cubicBezTo>
                    <a:pt x="9097" y="9164"/>
                    <a:pt x="9589" y="9192"/>
                    <a:pt x="10126" y="9192"/>
                  </a:cubicBezTo>
                  <a:cubicBezTo>
                    <a:pt x="10893" y="9192"/>
                    <a:pt x="11751" y="9134"/>
                    <a:pt x="12575" y="8965"/>
                  </a:cubicBezTo>
                  <a:cubicBezTo>
                    <a:pt x="12607" y="8965"/>
                    <a:pt x="12702" y="8933"/>
                    <a:pt x="12734" y="8933"/>
                  </a:cubicBezTo>
                  <a:cubicBezTo>
                    <a:pt x="13626" y="7532"/>
                    <a:pt x="15727" y="656"/>
                    <a:pt x="12734" y="83"/>
                  </a:cubicBezTo>
                  <a:cubicBezTo>
                    <a:pt x="12403" y="26"/>
                    <a:pt x="12019" y="0"/>
                    <a:pt x="1159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9" name="Google Shape;3909;p63"/>
            <p:cNvSpPr/>
            <p:nvPr/>
          </p:nvSpPr>
          <p:spPr>
            <a:xfrm>
              <a:off x="6020264" y="4253076"/>
              <a:ext cx="268095" cy="96729"/>
            </a:xfrm>
            <a:custGeom>
              <a:rect b="b" l="l" r="r" t="t"/>
              <a:pathLst>
                <a:path extrusionOk="0" h="6559" w="18179">
                  <a:moveTo>
                    <a:pt x="18178" y="2547"/>
                  </a:moveTo>
                  <a:lnTo>
                    <a:pt x="17732" y="6558"/>
                  </a:lnTo>
                  <a:lnTo>
                    <a:pt x="15950" y="6558"/>
                  </a:lnTo>
                  <a:lnTo>
                    <a:pt x="8659" y="4235"/>
                  </a:lnTo>
                  <a:lnTo>
                    <a:pt x="3502" y="2611"/>
                  </a:lnTo>
                  <a:lnTo>
                    <a:pt x="3470" y="2611"/>
                  </a:lnTo>
                  <a:lnTo>
                    <a:pt x="3407" y="2611"/>
                  </a:lnTo>
                  <a:cubicBezTo>
                    <a:pt x="2770" y="2452"/>
                    <a:pt x="2133" y="2866"/>
                    <a:pt x="1974" y="3439"/>
                  </a:cubicBezTo>
                  <a:cubicBezTo>
                    <a:pt x="1974" y="3502"/>
                    <a:pt x="1974" y="3534"/>
                    <a:pt x="1942" y="3566"/>
                  </a:cubicBezTo>
                  <a:lnTo>
                    <a:pt x="1942" y="3725"/>
                  </a:lnTo>
                  <a:cubicBezTo>
                    <a:pt x="1942" y="4235"/>
                    <a:pt x="1942" y="4521"/>
                    <a:pt x="2993" y="5317"/>
                  </a:cubicBezTo>
                  <a:lnTo>
                    <a:pt x="1178" y="5667"/>
                  </a:lnTo>
                  <a:cubicBezTo>
                    <a:pt x="1115" y="5667"/>
                    <a:pt x="1083" y="5667"/>
                    <a:pt x="987" y="5635"/>
                  </a:cubicBezTo>
                  <a:cubicBezTo>
                    <a:pt x="860" y="5603"/>
                    <a:pt x="764" y="5572"/>
                    <a:pt x="669" y="5508"/>
                  </a:cubicBezTo>
                  <a:lnTo>
                    <a:pt x="669" y="5508"/>
                  </a:lnTo>
                  <a:cubicBezTo>
                    <a:pt x="160" y="5253"/>
                    <a:pt x="0" y="4712"/>
                    <a:pt x="0" y="4235"/>
                  </a:cubicBezTo>
                  <a:cubicBezTo>
                    <a:pt x="0" y="3884"/>
                    <a:pt x="64" y="3534"/>
                    <a:pt x="160" y="3248"/>
                  </a:cubicBezTo>
                  <a:cubicBezTo>
                    <a:pt x="191" y="3088"/>
                    <a:pt x="223" y="2961"/>
                    <a:pt x="287" y="2866"/>
                  </a:cubicBezTo>
                  <a:cubicBezTo>
                    <a:pt x="446" y="2324"/>
                    <a:pt x="478" y="1592"/>
                    <a:pt x="478" y="1147"/>
                  </a:cubicBezTo>
                  <a:cubicBezTo>
                    <a:pt x="478" y="0"/>
                    <a:pt x="1624" y="0"/>
                    <a:pt x="1783" y="0"/>
                  </a:cubicBezTo>
                  <a:cubicBezTo>
                    <a:pt x="2133" y="0"/>
                    <a:pt x="2770" y="478"/>
                    <a:pt x="2770" y="478"/>
                  </a:cubicBezTo>
                  <a:lnTo>
                    <a:pt x="9201" y="860"/>
                  </a:lnTo>
                  <a:lnTo>
                    <a:pt x="9201" y="860"/>
                  </a:lnTo>
                  <a:lnTo>
                    <a:pt x="15313" y="1210"/>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0" name="Google Shape;3910;p63"/>
            <p:cNvSpPr/>
            <p:nvPr/>
          </p:nvSpPr>
          <p:spPr>
            <a:xfrm>
              <a:off x="6142805" y="4085464"/>
              <a:ext cx="154008" cy="266782"/>
            </a:xfrm>
            <a:custGeom>
              <a:rect b="b" l="l" r="r" t="t"/>
              <a:pathLst>
                <a:path extrusionOk="0" h="18090" w="10443">
                  <a:moveTo>
                    <a:pt x="2070" y="0"/>
                  </a:moveTo>
                  <a:cubicBezTo>
                    <a:pt x="2070" y="0"/>
                    <a:pt x="1592" y="446"/>
                    <a:pt x="1146" y="1433"/>
                  </a:cubicBezTo>
                  <a:cubicBezTo>
                    <a:pt x="924" y="2006"/>
                    <a:pt x="669" y="2738"/>
                    <a:pt x="510" y="3661"/>
                  </a:cubicBezTo>
                  <a:cubicBezTo>
                    <a:pt x="637" y="4839"/>
                    <a:pt x="2038" y="8723"/>
                    <a:pt x="3502" y="11907"/>
                  </a:cubicBezTo>
                  <a:cubicBezTo>
                    <a:pt x="3271" y="11889"/>
                    <a:pt x="3030" y="11881"/>
                    <a:pt x="2787" y="11881"/>
                  </a:cubicBezTo>
                  <a:cubicBezTo>
                    <a:pt x="2158" y="11881"/>
                    <a:pt x="1515" y="11933"/>
                    <a:pt x="987" y="12002"/>
                  </a:cubicBezTo>
                  <a:cubicBezTo>
                    <a:pt x="987" y="12002"/>
                    <a:pt x="924" y="12066"/>
                    <a:pt x="828" y="12193"/>
                  </a:cubicBezTo>
                  <a:cubicBezTo>
                    <a:pt x="573" y="12639"/>
                    <a:pt x="0" y="13689"/>
                    <a:pt x="191" y="15058"/>
                  </a:cubicBezTo>
                  <a:cubicBezTo>
                    <a:pt x="255" y="15377"/>
                    <a:pt x="319" y="15695"/>
                    <a:pt x="478" y="16045"/>
                  </a:cubicBezTo>
                  <a:lnTo>
                    <a:pt x="573" y="16141"/>
                  </a:lnTo>
                  <a:cubicBezTo>
                    <a:pt x="1757" y="17324"/>
                    <a:pt x="4675" y="18090"/>
                    <a:pt x="7355" y="18090"/>
                  </a:cubicBezTo>
                  <a:cubicBezTo>
                    <a:pt x="8062" y="18090"/>
                    <a:pt x="8753" y="18036"/>
                    <a:pt x="9392" y="17923"/>
                  </a:cubicBezTo>
                  <a:cubicBezTo>
                    <a:pt x="10442" y="17032"/>
                    <a:pt x="9901" y="11143"/>
                    <a:pt x="9901" y="11111"/>
                  </a:cubicBezTo>
                  <a:cubicBezTo>
                    <a:pt x="9869" y="10474"/>
                    <a:pt x="9837" y="9806"/>
                    <a:pt x="9805" y="9169"/>
                  </a:cubicBezTo>
                  <a:cubicBezTo>
                    <a:pt x="9710" y="8086"/>
                    <a:pt x="9583" y="7036"/>
                    <a:pt x="9487" y="6176"/>
                  </a:cubicBezTo>
                  <a:cubicBezTo>
                    <a:pt x="9423" y="6017"/>
                    <a:pt x="9423" y="5858"/>
                    <a:pt x="9392" y="5731"/>
                  </a:cubicBezTo>
                  <a:lnTo>
                    <a:pt x="9392" y="5603"/>
                  </a:lnTo>
                  <a:cubicBezTo>
                    <a:pt x="9201" y="4330"/>
                    <a:pt x="9041" y="3470"/>
                    <a:pt x="9041" y="3470"/>
                  </a:cubicBezTo>
                  <a:lnTo>
                    <a:pt x="6399" y="2165"/>
                  </a:lnTo>
                  <a:lnTo>
                    <a:pt x="2070"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1" name="Google Shape;3911;p63"/>
            <p:cNvSpPr/>
            <p:nvPr/>
          </p:nvSpPr>
          <p:spPr>
            <a:xfrm>
              <a:off x="6149840" y="3891718"/>
              <a:ext cx="209414" cy="283344"/>
            </a:xfrm>
            <a:custGeom>
              <a:rect b="b" l="l" r="r" t="t"/>
              <a:pathLst>
                <a:path extrusionOk="0" h="19213" w="14200">
                  <a:moveTo>
                    <a:pt x="10835" y="1"/>
                  </a:moveTo>
                  <a:cubicBezTo>
                    <a:pt x="10264" y="1"/>
                    <a:pt x="9230" y="262"/>
                    <a:pt x="8055" y="945"/>
                  </a:cubicBezTo>
                  <a:cubicBezTo>
                    <a:pt x="5063" y="2632"/>
                    <a:pt x="892" y="6930"/>
                    <a:pt x="1" y="16862"/>
                  </a:cubicBezTo>
                  <a:cubicBezTo>
                    <a:pt x="1" y="16862"/>
                    <a:pt x="447" y="17499"/>
                    <a:pt x="1465" y="18136"/>
                  </a:cubicBezTo>
                  <a:cubicBezTo>
                    <a:pt x="1720" y="18231"/>
                    <a:pt x="1943" y="18390"/>
                    <a:pt x="2261" y="18518"/>
                  </a:cubicBezTo>
                  <a:cubicBezTo>
                    <a:pt x="2707" y="18709"/>
                    <a:pt x="3184" y="18868"/>
                    <a:pt x="3757" y="18995"/>
                  </a:cubicBezTo>
                  <a:cubicBezTo>
                    <a:pt x="4369" y="19126"/>
                    <a:pt x="5085" y="19212"/>
                    <a:pt x="5907" y="19212"/>
                  </a:cubicBezTo>
                  <a:cubicBezTo>
                    <a:pt x="6283" y="19212"/>
                    <a:pt x="6680" y="19194"/>
                    <a:pt x="7100" y="19154"/>
                  </a:cubicBezTo>
                  <a:cubicBezTo>
                    <a:pt x="7164" y="19122"/>
                    <a:pt x="7259" y="19122"/>
                    <a:pt x="7323" y="19122"/>
                  </a:cubicBezTo>
                  <a:cubicBezTo>
                    <a:pt x="7514" y="19091"/>
                    <a:pt x="7673" y="19091"/>
                    <a:pt x="7896" y="19027"/>
                  </a:cubicBezTo>
                  <a:cubicBezTo>
                    <a:pt x="8087" y="18995"/>
                    <a:pt x="8310" y="18963"/>
                    <a:pt x="8533" y="18868"/>
                  </a:cubicBezTo>
                  <a:cubicBezTo>
                    <a:pt x="8692" y="18836"/>
                    <a:pt x="8787" y="18804"/>
                    <a:pt x="8915" y="18772"/>
                  </a:cubicBezTo>
                  <a:cubicBezTo>
                    <a:pt x="11398" y="17849"/>
                    <a:pt x="13531" y="15684"/>
                    <a:pt x="12671" y="14347"/>
                  </a:cubicBezTo>
                  <a:cubicBezTo>
                    <a:pt x="12225" y="13679"/>
                    <a:pt x="10602" y="13901"/>
                    <a:pt x="9806" y="13392"/>
                  </a:cubicBezTo>
                  <a:cubicBezTo>
                    <a:pt x="9583" y="13265"/>
                    <a:pt x="9424" y="13074"/>
                    <a:pt x="9392" y="12787"/>
                  </a:cubicBezTo>
                  <a:cubicBezTo>
                    <a:pt x="9392" y="12596"/>
                    <a:pt x="9392" y="12405"/>
                    <a:pt x="9488" y="12119"/>
                  </a:cubicBezTo>
                  <a:cubicBezTo>
                    <a:pt x="9519" y="12023"/>
                    <a:pt x="9519" y="11960"/>
                    <a:pt x="9551" y="11832"/>
                  </a:cubicBezTo>
                  <a:cubicBezTo>
                    <a:pt x="9583" y="11673"/>
                    <a:pt x="9679" y="11418"/>
                    <a:pt x="9742" y="11227"/>
                  </a:cubicBezTo>
                  <a:cubicBezTo>
                    <a:pt x="9838" y="11100"/>
                    <a:pt x="9965" y="11036"/>
                    <a:pt x="10029" y="10909"/>
                  </a:cubicBezTo>
                  <a:cubicBezTo>
                    <a:pt x="10825" y="10018"/>
                    <a:pt x="11875" y="9476"/>
                    <a:pt x="12607" y="8776"/>
                  </a:cubicBezTo>
                  <a:lnTo>
                    <a:pt x="12735" y="8649"/>
                  </a:lnTo>
                  <a:cubicBezTo>
                    <a:pt x="13881" y="7503"/>
                    <a:pt x="14199" y="5879"/>
                    <a:pt x="14199" y="4510"/>
                  </a:cubicBezTo>
                  <a:lnTo>
                    <a:pt x="14199" y="4447"/>
                  </a:lnTo>
                  <a:cubicBezTo>
                    <a:pt x="14199" y="4065"/>
                    <a:pt x="14199" y="3746"/>
                    <a:pt x="14167" y="3491"/>
                  </a:cubicBezTo>
                  <a:cubicBezTo>
                    <a:pt x="14136" y="3014"/>
                    <a:pt x="14008" y="2568"/>
                    <a:pt x="13849" y="2154"/>
                  </a:cubicBezTo>
                  <a:cubicBezTo>
                    <a:pt x="13690" y="1741"/>
                    <a:pt x="13467" y="1327"/>
                    <a:pt x="13180" y="977"/>
                  </a:cubicBezTo>
                  <a:cubicBezTo>
                    <a:pt x="12735" y="404"/>
                    <a:pt x="12130" y="85"/>
                    <a:pt x="11493" y="21"/>
                  </a:cubicBezTo>
                  <a:lnTo>
                    <a:pt x="11079" y="21"/>
                  </a:lnTo>
                  <a:cubicBezTo>
                    <a:pt x="11012" y="8"/>
                    <a:pt x="10930" y="1"/>
                    <a:pt x="108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2" name="Google Shape;3912;p63"/>
            <p:cNvSpPr/>
            <p:nvPr/>
          </p:nvSpPr>
          <p:spPr>
            <a:xfrm>
              <a:off x="6463472" y="3930063"/>
              <a:ext cx="42266" cy="42266"/>
            </a:xfrm>
            <a:custGeom>
              <a:rect b="b" l="l" r="r" t="t"/>
              <a:pathLst>
                <a:path extrusionOk="0" h="2866" w="2866">
                  <a:moveTo>
                    <a:pt x="2229" y="0"/>
                  </a:moveTo>
                  <a:lnTo>
                    <a:pt x="1210" y="350"/>
                  </a:lnTo>
                  <a:lnTo>
                    <a:pt x="701" y="573"/>
                  </a:lnTo>
                  <a:lnTo>
                    <a:pt x="1" y="796"/>
                  </a:lnTo>
                  <a:lnTo>
                    <a:pt x="32" y="1783"/>
                  </a:lnTo>
                  <a:lnTo>
                    <a:pt x="733" y="2865"/>
                  </a:lnTo>
                  <a:lnTo>
                    <a:pt x="2802" y="1210"/>
                  </a:lnTo>
                  <a:cubicBezTo>
                    <a:pt x="2866" y="1210"/>
                    <a:pt x="2866" y="1146"/>
                    <a:pt x="2866" y="1114"/>
                  </a:cubicBezTo>
                  <a:cubicBezTo>
                    <a:pt x="2866" y="1114"/>
                    <a:pt x="2866" y="1083"/>
                    <a:pt x="2770" y="955"/>
                  </a:cubicBezTo>
                  <a:cubicBezTo>
                    <a:pt x="2748" y="933"/>
                    <a:pt x="2693" y="910"/>
                    <a:pt x="2652" y="910"/>
                  </a:cubicBezTo>
                  <a:cubicBezTo>
                    <a:pt x="2635" y="910"/>
                    <a:pt x="2620" y="914"/>
                    <a:pt x="2611" y="923"/>
                  </a:cubicBezTo>
                  <a:lnTo>
                    <a:pt x="1338" y="1592"/>
                  </a:lnTo>
                  <a:lnTo>
                    <a:pt x="2643" y="764"/>
                  </a:lnTo>
                  <a:cubicBezTo>
                    <a:pt x="2643" y="732"/>
                    <a:pt x="2706" y="669"/>
                    <a:pt x="2706" y="637"/>
                  </a:cubicBezTo>
                  <a:lnTo>
                    <a:pt x="2706" y="605"/>
                  </a:lnTo>
                  <a:cubicBezTo>
                    <a:pt x="2663" y="583"/>
                    <a:pt x="2634" y="546"/>
                    <a:pt x="2599" y="546"/>
                  </a:cubicBezTo>
                  <a:cubicBezTo>
                    <a:pt x="2584" y="546"/>
                    <a:pt x="2567" y="553"/>
                    <a:pt x="2547" y="573"/>
                  </a:cubicBezTo>
                  <a:lnTo>
                    <a:pt x="1147" y="1210"/>
                  </a:lnTo>
                  <a:lnTo>
                    <a:pt x="2611" y="350"/>
                  </a:lnTo>
                  <a:cubicBezTo>
                    <a:pt x="2643" y="318"/>
                    <a:pt x="2706" y="287"/>
                    <a:pt x="2706" y="255"/>
                  </a:cubicBezTo>
                  <a:lnTo>
                    <a:pt x="2706" y="191"/>
                  </a:lnTo>
                  <a:cubicBezTo>
                    <a:pt x="2661" y="169"/>
                    <a:pt x="2616" y="146"/>
                    <a:pt x="2583" y="146"/>
                  </a:cubicBezTo>
                  <a:cubicBezTo>
                    <a:pt x="2569" y="146"/>
                    <a:pt x="2557" y="150"/>
                    <a:pt x="2547" y="159"/>
                  </a:cubicBezTo>
                  <a:lnTo>
                    <a:pt x="892" y="891"/>
                  </a:lnTo>
                  <a:lnTo>
                    <a:pt x="2293" y="191"/>
                  </a:lnTo>
                  <a:cubicBezTo>
                    <a:pt x="2324" y="159"/>
                    <a:pt x="2388" y="127"/>
                    <a:pt x="2388" y="96"/>
                  </a:cubicBezTo>
                  <a:lnTo>
                    <a:pt x="2388" y="32"/>
                  </a:lnTo>
                  <a:cubicBezTo>
                    <a:pt x="2324" y="0"/>
                    <a:pt x="2261" y="0"/>
                    <a:pt x="22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3" name="Google Shape;3913;p63"/>
            <p:cNvSpPr/>
            <p:nvPr/>
          </p:nvSpPr>
          <p:spPr>
            <a:xfrm>
              <a:off x="6398684" y="3978879"/>
              <a:ext cx="30999" cy="79386"/>
            </a:xfrm>
            <a:custGeom>
              <a:rect b="b" l="l" r="r" t="t"/>
              <a:pathLst>
                <a:path extrusionOk="0" h="5383" w="2102">
                  <a:moveTo>
                    <a:pt x="605" y="1"/>
                  </a:moveTo>
                  <a:cubicBezTo>
                    <a:pt x="573" y="1"/>
                    <a:pt x="478" y="33"/>
                    <a:pt x="446" y="65"/>
                  </a:cubicBezTo>
                  <a:cubicBezTo>
                    <a:pt x="414" y="65"/>
                    <a:pt x="350" y="160"/>
                    <a:pt x="319" y="192"/>
                  </a:cubicBezTo>
                  <a:cubicBezTo>
                    <a:pt x="96" y="638"/>
                    <a:pt x="0" y="1656"/>
                    <a:pt x="128" y="2771"/>
                  </a:cubicBezTo>
                  <a:cubicBezTo>
                    <a:pt x="159" y="3153"/>
                    <a:pt x="255" y="3471"/>
                    <a:pt x="319" y="3789"/>
                  </a:cubicBezTo>
                  <a:cubicBezTo>
                    <a:pt x="567" y="4753"/>
                    <a:pt x="907" y="5382"/>
                    <a:pt x="1249" y="5382"/>
                  </a:cubicBezTo>
                  <a:cubicBezTo>
                    <a:pt x="1257" y="5382"/>
                    <a:pt x="1265" y="5382"/>
                    <a:pt x="1274" y="5381"/>
                  </a:cubicBezTo>
                  <a:cubicBezTo>
                    <a:pt x="1751" y="5317"/>
                    <a:pt x="2101" y="4299"/>
                    <a:pt x="1560" y="2898"/>
                  </a:cubicBezTo>
                  <a:cubicBezTo>
                    <a:pt x="1465" y="2739"/>
                    <a:pt x="1433" y="2611"/>
                    <a:pt x="1401" y="2452"/>
                  </a:cubicBezTo>
                  <a:cubicBezTo>
                    <a:pt x="987" y="1338"/>
                    <a:pt x="828" y="192"/>
                    <a:pt x="637" y="33"/>
                  </a:cubicBezTo>
                  <a:cubicBezTo>
                    <a:pt x="637" y="1"/>
                    <a:pt x="605" y="1"/>
                    <a:pt x="60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4" name="Google Shape;3914;p63"/>
            <p:cNvSpPr/>
            <p:nvPr/>
          </p:nvSpPr>
          <p:spPr>
            <a:xfrm>
              <a:off x="6263002" y="3902470"/>
              <a:ext cx="154465" cy="170835"/>
            </a:xfrm>
            <a:custGeom>
              <a:rect b="b" l="l" r="r" t="t"/>
              <a:pathLst>
                <a:path extrusionOk="0" h="11584" w="10474">
                  <a:moveTo>
                    <a:pt x="2752" y="1"/>
                  </a:moveTo>
                  <a:cubicBezTo>
                    <a:pt x="2630" y="1"/>
                    <a:pt x="2509" y="9"/>
                    <a:pt x="2388" y="25"/>
                  </a:cubicBezTo>
                  <a:cubicBezTo>
                    <a:pt x="1878" y="120"/>
                    <a:pt x="1401" y="407"/>
                    <a:pt x="1019" y="789"/>
                  </a:cubicBezTo>
                  <a:cubicBezTo>
                    <a:pt x="573" y="1234"/>
                    <a:pt x="159" y="1744"/>
                    <a:pt x="64" y="2285"/>
                  </a:cubicBezTo>
                  <a:cubicBezTo>
                    <a:pt x="0" y="2380"/>
                    <a:pt x="0" y="2476"/>
                    <a:pt x="0" y="2540"/>
                  </a:cubicBezTo>
                  <a:cubicBezTo>
                    <a:pt x="159" y="6169"/>
                    <a:pt x="2674" y="10785"/>
                    <a:pt x="2674" y="10785"/>
                  </a:cubicBezTo>
                  <a:cubicBezTo>
                    <a:pt x="2674" y="10785"/>
                    <a:pt x="2770" y="10817"/>
                    <a:pt x="2929" y="10944"/>
                  </a:cubicBezTo>
                  <a:cubicBezTo>
                    <a:pt x="3152" y="11103"/>
                    <a:pt x="3629" y="11358"/>
                    <a:pt x="4393" y="11453"/>
                  </a:cubicBezTo>
                  <a:cubicBezTo>
                    <a:pt x="4789" y="11532"/>
                    <a:pt x="5249" y="11584"/>
                    <a:pt x="5781" y="11584"/>
                  </a:cubicBezTo>
                  <a:cubicBezTo>
                    <a:pt x="6962" y="11584"/>
                    <a:pt x="8498" y="11330"/>
                    <a:pt x="10474" y="10562"/>
                  </a:cubicBezTo>
                  <a:cubicBezTo>
                    <a:pt x="10315" y="10562"/>
                    <a:pt x="10155" y="10435"/>
                    <a:pt x="10028" y="10276"/>
                  </a:cubicBezTo>
                  <a:cubicBezTo>
                    <a:pt x="9964" y="10148"/>
                    <a:pt x="9837" y="9957"/>
                    <a:pt x="9773" y="9702"/>
                  </a:cubicBezTo>
                  <a:cubicBezTo>
                    <a:pt x="9678" y="9511"/>
                    <a:pt x="9646" y="9289"/>
                    <a:pt x="9550" y="9034"/>
                  </a:cubicBezTo>
                  <a:cubicBezTo>
                    <a:pt x="9487" y="8716"/>
                    <a:pt x="9391" y="8397"/>
                    <a:pt x="9359" y="8047"/>
                  </a:cubicBezTo>
                  <a:cubicBezTo>
                    <a:pt x="9200" y="6901"/>
                    <a:pt x="9328" y="5882"/>
                    <a:pt x="9550" y="5468"/>
                  </a:cubicBezTo>
                  <a:lnTo>
                    <a:pt x="9678" y="5341"/>
                  </a:lnTo>
                  <a:cubicBezTo>
                    <a:pt x="9646" y="5341"/>
                    <a:pt x="9487" y="5373"/>
                    <a:pt x="9232" y="5468"/>
                  </a:cubicBezTo>
                  <a:cubicBezTo>
                    <a:pt x="9073" y="5532"/>
                    <a:pt x="8882" y="5564"/>
                    <a:pt x="8691" y="5659"/>
                  </a:cubicBezTo>
                  <a:cubicBezTo>
                    <a:pt x="7959" y="5882"/>
                    <a:pt x="6940" y="6296"/>
                    <a:pt x="5858" y="6806"/>
                  </a:cubicBezTo>
                  <a:cubicBezTo>
                    <a:pt x="5667" y="4704"/>
                    <a:pt x="5348" y="2285"/>
                    <a:pt x="4775" y="1107"/>
                  </a:cubicBezTo>
                  <a:cubicBezTo>
                    <a:pt x="4712" y="948"/>
                    <a:pt x="4584" y="789"/>
                    <a:pt x="4425" y="630"/>
                  </a:cubicBezTo>
                  <a:cubicBezTo>
                    <a:pt x="3973" y="204"/>
                    <a:pt x="3366" y="1"/>
                    <a:pt x="275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5" name="Google Shape;3915;p63"/>
            <p:cNvSpPr/>
            <p:nvPr/>
          </p:nvSpPr>
          <p:spPr>
            <a:xfrm>
              <a:off x="6400085" y="3938971"/>
              <a:ext cx="82173" cy="95328"/>
            </a:xfrm>
            <a:custGeom>
              <a:rect b="b" l="l" r="r" t="t"/>
              <a:pathLst>
                <a:path extrusionOk="0" h="6464" w="5572">
                  <a:moveTo>
                    <a:pt x="5572" y="1402"/>
                  </a:moveTo>
                  <a:cubicBezTo>
                    <a:pt x="5572" y="1593"/>
                    <a:pt x="5508" y="1752"/>
                    <a:pt x="5413" y="1911"/>
                  </a:cubicBezTo>
                  <a:cubicBezTo>
                    <a:pt x="5158" y="2229"/>
                    <a:pt x="4808" y="2452"/>
                    <a:pt x="4394" y="2548"/>
                  </a:cubicBezTo>
                  <a:lnTo>
                    <a:pt x="3917" y="2675"/>
                  </a:lnTo>
                  <a:lnTo>
                    <a:pt x="3917" y="2675"/>
                  </a:lnTo>
                  <a:lnTo>
                    <a:pt x="3917" y="2675"/>
                  </a:lnTo>
                  <a:lnTo>
                    <a:pt x="3917" y="2675"/>
                  </a:lnTo>
                  <a:lnTo>
                    <a:pt x="3917" y="2675"/>
                  </a:lnTo>
                  <a:cubicBezTo>
                    <a:pt x="3439" y="3025"/>
                    <a:pt x="2961" y="3471"/>
                    <a:pt x="2548" y="3853"/>
                  </a:cubicBezTo>
                  <a:lnTo>
                    <a:pt x="2548" y="3853"/>
                  </a:lnTo>
                  <a:cubicBezTo>
                    <a:pt x="2102" y="4299"/>
                    <a:pt x="1688" y="4744"/>
                    <a:pt x="1338" y="5158"/>
                  </a:cubicBezTo>
                  <a:cubicBezTo>
                    <a:pt x="956" y="5604"/>
                    <a:pt x="574" y="6050"/>
                    <a:pt x="224" y="6463"/>
                  </a:cubicBezTo>
                  <a:cubicBezTo>
                    <a:pt x="224" y="6400"/>
                    <a:pt x="192" y="6304"/>
                    <a:pt x="192" y="6241"/>
                  </a:cubicBezTo>
                  <a:cubicBezTo>
                    <a:pt x="160" y="6081"/>
                    <a:pt x="96" y="5922"/>
                    <a:pt x="96" y="5731"/>
                  </a:cubicBezTo>
                  <a:cubicBezTo>
                    <a:pt x="96" y="5636"/>
                    <a:pt x="64" y="5572"/>
                    <a:pt x="64" y="5445"/>
                  </a:cubicBezTo>
                  <a:cubicBezTo>
                    <a:pt x="33" y="4967"/>
                    <a:pt x="1" y="4522"/>
                    <a:pt x="33" y="4140"/>
                  </a:cubicBezTo>
                  <a:lnTo>
                    <a:pt x="33" y="4012"/>
                  </a:lnTo>
                  <a:cubicBezTo>
                    <a:pt x="33" y="3853"/>
                    <a:pt x="64" y="3726"/>
                    <a:pt x="64" y="3630"/>
                  </a:cubicBezTo>
                  <a:lnTo>
                    <a:pt x="64" y="3503"/>
                  </a:lnTo>
                  <a:lnTo>
                    <a:pt x="64" y="3503"/>
                  </a:lnTo>
                  <a:cubicBezTo>
                    <a:pt x="64" y="3407"/>
                    <a:pt x="96" y="3344"/>
                    <a:pt x="96" y="3248"/>
                  </a:cubicBezTo>
                  <a:cubicBezTo>
                    <a:pt x="160" y="3089"/>
                    <a:pt x="192" y="2993"/>
                    <a:pt x="255" y="2866"/>
                  </a:cubicBezTo>
                  <a:cubicBezTo>
                    <a:pt x="383" y="2834"/>
                    <a:pt x="510" y="2739"/>
                    <a:pt x="638" y="2707"/>
                  </a:cubicBezTo>
                  <a:cubicBezTo>
                    <a:pt x="669" y="2707"/>
                    <a:pt x="669" y="2675"/>
                    <a:pt x="701" y="2675"/>
                  </a:cubicBezTo>
                  <a:cubicBezTo>
                    <a:pt x="1020" y="2516"/>
                    <a:pt x="1338" y="2293"/>
                    <a:pt x="1688" y="2102"/>
                  </a:cubicBezTo>
                  <a:cubicBezTo>
                    <a:pt x="2070" y="1911"/>
                    <a:pt x="2452" y="1656"/>
                    <a:pt x="2898" y="1402"/>
                  </a:cubicBezTo>
                  <a:lnTo>
                    <a:pt x="2930" y="1306"/>
                  </a:lnTo>
                  <a:cubicBezTo>
                    <a:pt x="3089" y="1020"/>
                    <a:pt x="3280" y="797"/>
                    <a:pt x="3534" y="638"/>
                  </a:cubicBezTo>
                  <a:cubicBezTo>
                    <a:pt x="3662" y="542"/>
                    <a:pt x="3757" y="447"/>
                    <a:pt x="3917" y="351"/>
                  </a:cubicBezTo>
                  <a:cubicBezTo>
                    <a:pt x="4044" y="256"/>
                    <a:pt x="4203" y="192"/>
                    <a:pt x="4330" y="160"/>
                  </a:cubicBezTo>
                  <a:cubicBezTo>
                    <a:pt x="4712" y="1"/>
                    <a:pt x="5126" y="160"/>
                    <a:pt x="5317" y="542"/>
                  </a:cubicBezTo>
                  <a:lnTo>
                    <a:pt x="5508" y="892"/>
                  </a:lnTo>
                  <a:cubicBezTo>
                    <a:pt x="5572" y="1115"/>
                    <a:pt x="5572" y="1243"/>
                    <a:pt x="5572" y="140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6" name="Google Shape;3916;p63"/>
            <p:cNvSpPr/>
            <p:nvPr/>
          </p:nvSpPr>
          <p:spPr>
            <a:xfrm>
              <a:off x="6330607" y="4166682"/>
              <a:ext cx="67145" cy="39450"/>
            </a:xfrm>
            <a:custGeom>
              <a:rect b="b" l="l" r="r" t="t"/>
              <a:pathLst>
                <a:path extrusionOk="0" h="2675" w="4553">
                  <a:moveTo>
                    <a:pt x="4553" y="1"/>
                  </a:moveTo>
                  <a:lnTo>
                    <a:pt x="4553" y="1"/>
                  </a:lnTo>
                  <a:cubicBezTo>
                    <a:pt x="4480" y="25"/>
                    <a:pt x="4426" y="86"/>
                    <a:pt x="4362" y="86"/>
                  </a:cubicBezTo>
                  <a:cubicBezTo>
                    <a:pt x="4342" y="86"/>
                    <a:pt x="4321" y="80"/>
                    <a:pt x="4298" y="65"/>
                  </a:cubicBezTo>
                  <a:cubicBezTo>
                    <a:pt x="4266" y="96"/>
                    <a:pt x="4234" y="96"/>
                    <a:pt x="4171" y="160"/>
                  </a:cubicBezTo>
                  <a:cubicBezTo>
                    <a:pt x="4139" y="192"/>
                    <a:pt x="4107" y="192"/>
                    <a:pt x="4075" y="224"/>
                  </a:cubicBezTo>
                  <a:cubicBezTo>
                    <a:pt x="3852" y="383"/>
                    <a:pt x="3629" y="510"/>
                    <a:pt x="3438" y="638"/>
                  </a:cubicBezTo>
                  <a:cubicBezTo>
                    <a:pt x="3311" y="669"/>
                    <a:pt x="3216" y="733"/>
                    <a:pt x="3152" y="797"/>
                  </a:cubicBezTo>
                  <a:cubicBezTo>
                    <a:pt x="3120" y="829"/>
                    <a:pt x="3056" y="829"/>
                    <a:pt x="3025" y="860"/>
                  </a:cubicBezTo>
                  <a:cubicBezTo>
                    <a:pt x="2993" y="860"/>
                    <a:pt x="2961" y="892"/>
                    <a:pt x="2897" y="892"/>
                  </a:cubicBezTo>
                  <a:cubicBezTo>
                    <a:pt x="2802" y="956"/>
                    <a:pt x="2706" y="1020"/>
                    <a:pt x="2579" y="1051"/>
                  </a:cubicBezTo>
                  <a:cubicBezTo>
                    <a:pt x="2547" y="1115"/>
                    <a:pt x="2515" y="1115"/>
                    <a:pt x="2483" y="1147"/>
                  </a:cubicBezTo>
                  <a:cubicBezTo>
                    <a:pt x="2420" y="1179"/>
                    <a:pt x="2388" y="1179"/>
                    <a:pt x="2356" y="1211"/>
                  </a:cubicBezTo>
                  <a:cubicBezTo>
                    <a:pt x="1910" y="1465"/>
                    <a:pt x="1433" y="1720"/>
                    <a:pt x="955" y="1911"/>
                  </a:cubicBezTo>
                  <a:cubicBezTo>
                    <a:pt x="923" y="1911"/>
                    <a:pt x="892" y="1943"/>
                    <a:pt x="828" y="1943"/>
                  </a:cubicBezTo>
                  <a:cubicBezTo>
                    <a:pt x="796" y="1975"/>
                    <a:pt x="732" y="1975"/>
                    <a:pt x="669" y="2038"/>
                  </a:cubicBezTo>
                  <a:cubicBezTo>
                    <a:pt x="637" y="2070"/>
                    <a:pt x="573" y="2070"/>
                    <a:pt x="510" y="2102"/>
                  </a:cubicBezTo>
                  <a:cubicBezTo>
                    <a:pt x="350" y="2197"/>
                    <a:pt x="159" y="2229"/>
                    <a:pt x="0" y="2293"/>
                  </a:cubicBezTo>
                  <a:lnTo>
                    <a:pt x="0" y="2675"/>
                  </a:lnTo>
                  <a:cubicBezTo>
                    <a:pt x="764" y="2388"/>
                    <a:pt x="3056" y="1497"/>
                    <a:pt x="4553"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7" name="Google Shape;3917;p63"/>
            <p:cNvSpPr/>
            <p:nvPr/>
          </p:nvSpPr>
          <p:spPr>
            <a:xfrm>
              <a:off x="6347036" y="4225379"/>
              <a:ext cx="81701" cy="124425"/>
            </a:xfrm>
            <a:custGeom>
              <a:rect b="b" l="l" r="r" t="t"/>
              <a:pathLst>
                <a:path extrusionOk="0" h="8437" w="5540">
                  <a:moveTo>
                    <a:pt x="5540" y="8245"/>
                  </a:moveTo>
                  <a:cubicBezTo>
                    <a:pt x="5540" y="8309"/>
                    <a:pt x="5508" y="8341"/>
                    <a:pt x="5508" y="8436"/>
                  </a:cubicBezTo>
                  <a:lnTo>
                    <a:pt x="796" y="8436"/>
                  </a:lnTo>
                  <a:cubicBezTo>
                    <a:pt x="446" y="8436"/>
                    <a:pt x="96" y="8150"/>
                    <a:pt x="32" y="7800"/>
                  </a:cubicBezTo>
                  <a:cubicBezTo>
                    <a:pt x="32" y="7704"/>
                    <a:pt x="0" y="7609"/>
                    <a:pt x="0" y="7513"/>
                  </a:cubicBezTo>
                  <a:cubicBezTo>
                    <a:pt x="0" y="6845"/>
                    <a:pt x="478" y="6335"/>
                    <a:pt x="478" y="6335"/>
                  </a:cubicBezTo>
                  <a:cubicBezTo>
                    <a:pt x="605" y="4298"/>
                    <a:pt x="446" y="2101"/>
                    <a:pt x="191" y="159"/>
                  </a:cubicBezTo>
                  <a:cubicBezTo>
                    <a:pt x="1210" y="223"/>
                    <a:pt x="2706" y="287"/>
                    <a:pt x="4075" y="0"/>
                  </a:cubicBezTo>
                  <a:lnTo>
                    <a:pt x="4075" y="0"/>
                  </a:lnTo>
                  <a:lnTo>
                    <a:pt x="3916" y="541"/>
                  </a:lnTo>
                  <a:lnTo>
                    <a:pt x="2261" y="6335"/>
                  </a:lnTo>
                  <a:cubicBezTo>
                    <a:pt x="2229" y="6495"/>
                    <a:pt x="2261" y="6654"/>
                    <a:pt x="2420" y="6717"/>
                  </a:cubicBezTo>
                  <a:cubicBezTo>
                    <a:pt x="3120" y="7195"/>
                    <a:pt x="3057" y="7481"/>
                    <a:pt x="4330" y="7800"/>
                  </a:cubicBezTo>
                  <a:cubicBezTo>
                    <a:pt x="4426" y="7832"/>
                    <a:pt x="4553" y="7832"/>
                    <a:pt x="4617" y="7863"/>
                  </a:cubicBezTo>
                  <a:cubicBezTo>
                    <a:pt x="4617" y="7863"/>
                    <a:pt x="4903" y="7832"/>
                    <a:pt x="4967" y="7832"/>
                  </a:cubicBezTo>
                  <a:cubicBezTo>
                    <a:pt x="5285" y="7832"/>
                    <a:pt x="5540" y="7991"/>
                    <a:pt x="5540" y="824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8" name="Google Shape;3918;p63"/>
            <p:cNvSpPr/>
            <p:nvPr/>
          </p:nvSpPr>
          <p:spPr>
            <a:xfrm>
              <a:off x="6281304" y="4104238"/>
              <a:ext cx="70670" cy="109884"/>
            </a:xfrm>
            <a:custGeom>
              <a:rect b="b" l="l" r="r" t="t"/>
              <a:pathLst>
                <a:path extrusionOk="0" h="7451" w="4792">
                  <a:moveTo>
                    <a:pt x="3758" y="0"/>
                  </a:moveTo>
                  <a:cubicBezTo>
                    <a:pt x="3757" y="0"/>
                    <a:pt x="3757" y="0"/>
                    <a:pt x="3757" y="1"/>
                  </a:cubicBezTo>
                  <a:cubicBezTo>
                    <a:pt x="4617" y="1338"/>
                    <a:pt x="2452" y="3503"/>
                    <a:pt x="1" y="4426"/>
                  </a:cubicBezTo>
                  <a:cubicBezTo>
                    <a:pt x="128" y="5317"/>
                    <a:pt x="223" y="6336"/>
                    <a:pt x="351" y="7450"/>
                  </a:cubicBezTo>
                  <a:cubicBezTo>
                    <a:pt x="828" y="7323"/>
                    <a:pt x="1274" y="7259"/>
                    <a:pt x="1720" y="7132"/>
                  </a:cubicBezTo>
                  <a:lnTo>
                    <a:pt x="1720" y="7100"/>
                  </a:lnTo>
                  <a:cubicBezTo>
                    <a:pt x="1369" y="5795"/>
                    <a:pt x="1720" y="4394"/>
                    <a:pt x="2707" y="3471"/>
                  </a:cubicBezTo>
                  <a:cubicBezTo>
                    <a:pt x="2961" y="3184"/>
                    <a:pt x="3280" y="2930"/>
                    <a:pt x="3534" y="2611"/>
                  </a:cubicBezTo>
                  <a:cubicBezTo>
                    <a:pt x="4792" y="1228"/>
                    <a:pt x="3783" y="0"/>
                    <a:pt x="3758"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9" name="Google Shape;3919;p63"/>
            <p:cNvSpPr/>
            <p:nvPr/>
          </p:nvSpPr>
          <p:spPr>
            <a:xfrm>
              <a:off x="6312290" y="3850247"/>
              <a:ext cx="79356" cy="107052"/>
            </a:xfrm>
            <a:custGeom>
              <a:rect b="b" l="l" r="r" t="t"/>
              <a:pathLst>
                <a:path extrusionOk="0" h="7259" w="5381">
                  <a:moveTo>
                    <a:pt x="3312" y="0"/>
                  </a:moveTo>
                  <a:cubicBezTo>
                    <a:pt x="3312" y="0"/>
                    <a:pt x="2993" y="478"/>
                    <a:pt x="2516" y="1051"/>
                  </a:cubicBezTo>
                  <a:cubicBezTo>
                    <a:pt x="2102" y="1465"/>
                    <a:pt x="1656" y="2006"/>
                    <a:pt x="1115" y="2356"/>
                  </a:cubicBezTo>
                  <a:cubicBezTo>
                    <a:pt x="797" y="2579"/>
                    <a:pt x="446" y="2802"/>
                    <a:pt x="128" y="2833"/>
                  </a:cubicBezTo>
                  <a:lnTo>
                    <a:pt x="1" y="2833"/>
                  </a:lnTo>
                  <a:cubicBezTo>
                    <a:pt x="128" y="2865"/>
                    <a:pt x="1688" y="3502"/>
                    <a:pt x="2038" y="4935"/>
                  </a:cubicBezTo>
                  <a:cubicBezTo>
                    <a:pt x="2388" y="6399"/>
                    <a:pt x="3152" y="7195"/>
                    <a:pt x="3152" y="7259"/>
                  </a:cubicBezTo>
                  <a:cubicBezTo>
                    <a:pt x="3152" y="6877"/>
                    <a:pt x="3152" y="6558"/>
                    <a:pt x="3121" y="6303"/>
                  </a:cubicBezTo>
                  <a:cubicBezTo>
                    <a:pt x="3025" y="5667"/>
                    <a:pt x="3152" y="4966"/>
                    <a:pt x="3439" y="4425"/>
                  </a:cubicBezTo>
                  <a:lnTo>
                    <a:pt x="3821" y="4234"/>
                  </a:lnTo>
                  <a:cubicBezTo>
                    <a:pt x="3980" y="4139"/>
                    <a:pt x="4076" y="3980"/>
                    <a:pt x="4076" y="3820"/>
                  </a:cubicBezTo>
                  <a:lnTo>
                    <a:pt x="4076" y="3629"/>
                  </a:lnTo>
                  <a:lnTo>
                    <a:pt x="4076" y="3534"/>
                  </a:lnTo>
                  <a:lnTo>
                    <a:pt x="4840" y="2706"/>
                  </a:lnTo>
                  <a:lnTo>
                    <a:pt x="5381" y="2069"/>
                  </a:lnTo>
                  <a:lnTo>
                    <a:pt x="331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0" name="Google Shape;3920;p63"/>
            <p:cNvSpPr/>
            <p:nvPr/>
          </p:nvSpPr>
          <p:spPr>
            <a:xfrm>
              <a:off x="6172375" y="4152597"/>
              <a:ext cx="11754" cy="12226"/>
            </a:xfrm>
            <a:custGeom>
              <a:rect b="b" l="l" r="r" t="t"/>
              <a:pathLst>
                <a:path extrusionOk="0" h="829" w="797">
                  <a:moveTo>
                    <a:pt x="701" y="1"/>
                  </a:moveTo>
                  <a:lnTo>
                    <a:pt x="1" y="447"/>
                  </a:lnTo>
                  <a:cubicBezTo>
                    <a:pt x="224" y="542"/>
                    <a:pt x="447" y="701"/>
                    <a:pt x="797" y="829"/>
                  </a:cubicBezTo>
                  <a:lnTo>
                    <a:pt x="701"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1" name="Google Shape;3921;p63"/>
            <p:cNvSpPr/>
            <p:nvPr/>
          </p:nvSpPr>
          <p:spPr>
            <a:xfrm>
              <a:off x="6257825" y="4164809"/>
              <a:ext cx="17859" cy="9409"/>
            </a:xfrm>
            <a:custGeom>
              <a:rect b="b" l="l" r="r" t="t"/>
              <a:pathLst>
                <a:path extrusionOk="0" h="638" w="1211">
                  <a:moveTo>
                    <a:pt x="510" y="1"/>
                  </a:moveTo>
                  <a:lnTo>
                    <a:pt x="1" y="637"/>
                  </a:lnTo>
                  <a:cubicBezTo>
                    <a:pt x="192" y="605"/>
                    <a:pt x="351" y="605"/>
                    <a:pt x="574" y="574"/>
                  </a:cubicBezTo>
                  <a:cubicBezTo>
                    <a:pt x="765" y="510"/>
                    <a:pt x="988" y="478"/>
                    <a:pt x="1211" y="414"/>
                  </a:cubicBezTo>
                  <a:lnTo>
                    <a:pt x="510"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2" name="Google Shape;3922;p63"/>
            <p:cNvSpPr/>
            <p:nvPr/>
          </p:nvSpPr>
          <p:spPr>
            <a:xfrm>
              <a:off x="6330135" y="3817845"/>
              <a:ext cx="90151" cy="30911"/>
            </a:xfrm>
            <a:custGeom>
              <a:rect b="b" l="l" r="r" t="t"/>
              <a:pathLst>
                <a:path extrusionOk="0" h="2096" w="6113">
                  <a:moveTo>
                    <a:pt x="3815" y="0"/>
                  </a:moveTo>
                  <a:cubicBezTo>
                    <a:pt x="2084" y="0"/>
                    <a:pt x="807" y="501"/>
                    <a:pt x="319" y="733"/>
                  </a:cubicBezTo>
                  <a:cubicBezTo>
                    <a:pt x="191" y="796"/>
                    <a:pt x="128" y="924"/>
                    <a:pt x="64" y="1051"/>
                  </a:cubicBezTo>
                  <a:cubicBezTo>
                    <a:pt x="32" y="1242"/>
                    <a:pt x="0" y="1592"/>
                    <a:pt x="64" y="1974"/>
                  </a:cubicBezTo>
                  <a:cubicBezTo>
                    <a:pt x="64" y="2043"/>
                    <a:pt x="130" y="2095"/>
                    <a:pt x="215" y="2095"/>
                  </a:cubicBezTo>
                  <a:cubicBezTo>
                    <a:pt x="248" y="2095"/>
                    <a:pt x="283" y="2088"/>
                    <a:pt x="319" y="2070"/>
                  </a:cubicBezTo>
                  <a:cubicBezTo>
                    <a:pt x="1708" y="1449"/>
                    <a:pt x="3195" y="1313"/>
                    <a:pt x="4311" y="1313"/>
                  </a:cubicBezTo>
                  <a:cubicBezTo>
                    <a:pt x="4626" y="1313"/>
                    <a:pt x="4912" y="1324"/>
                    <a:pt x="5158" y="1338"/>
                  </a:cubicBezTo>
                  <a:cubicBezTo>
                    <a:pt x="5444" y="1338"/>
                    <a:pt x="5635" y="1369"/>
                    <a:pt x="5794" y="1369"/>
                  </a:cubicBezTo>
                  <a:cubicBezTo>
                    <a:pt x="5922" y="1369"/>
                    <a:pt x="6081" y="1274"/>
                    <a:pt x="6081" y="1115"/>
                  </a:cubicBezTo>
                  <a:cubicBezTo>
                    <a:pt x="6113" y="860"/>
                    <a:pt x="6081" y="414"/>
                    <a:pt x="5699" y="223"/>
                  </a:cubicBezTo>
                  <a:cubicBezTo>
                    <a:pt x="5540" y="160"/>
                    <a:pt x="5317" y="128"/>
                    <a:pt x="5126" y="96"/>
                  </a:cubicBezTo>
                  <a:cubicBezTo>
                    <a:pt x="4666" y="29"/>
                    <a:pt x="4228" y="0"/>
                    <a:pt x="3815" y="0"/>
                  </a:cubicBezTo>
                  <a:close/>
                </a:path>
              </a:pathLst>
            </a:custGeom>
            <a:solidFill>
              <a:srgbClr val="CBBA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3" name="Google Shape;3923;p63"/>
            <p:cNvSpPr/>
            <p:nvPr/>
          </p:nvSpPr>
          <p:spPr>
            <a:xfrm>
              <a:off x="6334825" y="3797758"/>
              <a:ext cx="79356" cy="30424"/>
            </a:xfrm>
            <a:custGeom>
              <a:rect b="b" l="l" r="r" t="t"/>
              <a:pathLst>
                <a:path extrusionOk="0" h="2063" w="5381">
                  <a:moveTo>
                    <a:pt x="2999" y="0"/>
                  </a:moveTo>
                  <a:cubicBezTo>
                    <a:pt x="2866" y="0"/>
                    <a:pt x="2726" y="8"/>
                    <a:pt x="2579" y="26"/>
                  </a:cubicBezTo>
                  <a:cubicBezTo>
                    <a:pt x="478" y="312"/>
                    <a:pt x="1" y="2063"/>
                    <a:pt x="1" y="2063"/>
                  </a:cubicBezTo>
                  <a:cubicBezTo>
                    <a:pt x="467" y="1844"/>
                    <a:pt x="1782" y="1318"/>
                    <a:pt x="3540" y="1318"/>
                  </a:cubicBezTo>
                  <a:cubicBezTo>
                    <a:pt x="3824" y="1318"/>
                    <a:pt x="4120" y="1332"/>
                    <a:pt x="4426" y="1363"/>
                  </a:cubicBezTo>
                  <a:cubicBezTo>
                    <a:pt x="4744" y="1426"/>
                    <a:pt x="5063" y="1458"/>
                    <a:pt x="5381" y="1522"/>
                  </a:cubicBezTo>
                  <a:cubicBezTo>
                    <a:pt x="5381" y="1522"/>
                    <a:pt x="4828" y="0"/>
                    <a:pt x="29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4" name="Google Shape;3924;p63"/>
            <p:cNvSpPr/>
            <p:nvPr/>
          </p:nvSpPr>
          <p:spPr>
            <a:xfrm>
              <a:off x="6358303" y="3841324"/>
              <a:ext cx="61512" cy="70434"/>
            </a:xfrm>
            <a:custGeom>
              <a:rect b="b" l="l" r="r" t="t"/>
              <a:pathLst>
                <a:path extrusionOk="0" h="4776" w="4171">
                  <a:moveTo>
                    <a:pt x="3693" y="4585"/>
                  </a:moveTo>
                  <a:cubicBezTo>
                    <a:pt x="3216" y="4776"/>
                    <a:pt x="2611" y="4680"/>
                    <a:pt x="2611" y="4680"/>
                  </a:cubicBezTo>
                  <a:cubicBezTo>
                    <a:pt x="2611" y="4680"/>
                    <a:pt x="1911" y="4394"/>
                    <a:pt x="1147" y="3948"/>
                  </a:cubicBezTo>
                  <a:cubicBezTo>
                    <a:pt x="924" y="3821"/>
                    <a:pt x="669" y="3661"/>
                    <a:pt x="478" y="3502"/>
                  </a:cubicBezTo>
                  <a:cubicBezTo>
                    <a:pt x="351" y="3438"/>
                    <a:pt x="287" y="3279"/>
                    <a:pt x="223" y="3120"/>
                  </a:cubicBezTo>
                  <a:cubicBezTo>
                    <a:pt x="32" y="2324"/>
                    <a:pt x="32" y="2229"/>
                    <a:pt x="32" y="2229"/>
                  </a:cubicBezTo>
                  <a:cubicBezTo>
                    <a:pt x="32" y="2229"/>
                    <a:pt x="32" y="1847"/>
                    <a:pt x="64" y="1528"/>
                  </a:cubicBezTo>
                  <a:lnTo>
                    <a:pt x="64" y="955"/>
                  </a:lnTo>
                  <a:cubicBezTo>
                    <a:pt x="64" y="924"/>
                    <a:pt x="1" y="542"/>
                    <a:pt x="160" y="446"/>
                  </a:cubicBezTo>
                  <a:cubicBezTo>
                    <a:pt x="319" y="319"/>
                    <a:pt x="669" y="160"/>
                    <a:pt x="987" y="160"/>
                  </a:cubicBezTo>
                  <a:cubicBezTo>
                    <a:pt x="1306" y="160"/>
                    <a:pt x="1656" y="0"/>
                    <a:pt x="2229" y="96"/>
                  </a:cubicBezTo>
                  <a:cubicBezTo>
                    <a:pt x="2738" y="128"/>
                    <a:pt x="3407" y="128"/>
                    <a:pt x="3502" y="160"/>
                  </a:cubicBezTo>
                  <a:cubicBezTo>
                    <a:pt x="3630" y="223"/>
                    <a:pt x="3662" y="255"/>
                    <a:pt x="3693" y="287"/>
                  </a:cubicBezTo>
                  <a:cubicBezTo>
                    <a:pt x="3693" y="319"/>
                    <a:pt x="3853" y="637"/>
                    <a:pt x="3853" y="637"/>
                  </a:cubicBezTo>
                  <a:cubicBezTo>
                    <a:pt x="3853" y="637"/>
                    <a:pt x="3980" y="1210"/>
                    <a:pt x="3980" y="1751"/>
                  </a:cubicBezTo>
                  <a:cubicBezTo>
                    <a:pt x="4171" y="2483"/>
                    <a:pt x="3980" y="3725"/>
                    <a:pt x="3693" y="458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5" name="Google Shape;3925;p63"/>
            <p:cNvSpPr/>
            <p:nvPr/>
          </p:nvSpPr>
          <p:spPr>
            <a:xfrm>
              <a:off x="6324029" y="3837504"/>
              <a:ext cx="94812" cy="47487"/>
            </a:xfrm>
            <a:custGeom>
              <a:rect b="b" l="l" r="r" t="t"/>
              <a:pathLst>
                <a:path extrusionOk="0" h="3220" w="6429">
                  <a:moveTo>
                    <a:pt x="4713" y="0"/>
                  </a:moveTo>
                  <a:cubicBezTo>
                    <a:pt x="3594" y="0"/>
                    <a:pt x="2090" y="133"/>
                    <a:pt x="701" y="737"/>
                  </a:cubicBezTo>
                  <a:lnTo>
                    <a:pt x="701" y="801"/>
                  </a:lnTo>
                  <a:cubicBezTo>
                    <a:pt x="733" y="864"/>
                    <a:pt x="733" y="960"/>
                    <a:pt x="733" y="1023"/>
                  </a:cubicBezTo>
                  <a:cubicBezTo>
                    <a:pt x="765" y="1756"/>
                    <a:pt x="574" y="2456"/>
                    <a:pt x="96" y="3029"/>
                  </a:cubicBezTo>
                  <a:cubicBezTo>
                    <a:pt x="1" y="3093"/>
                    <a:pt x="96" y="3220"/>
                    <a:pt x="223" y="3220"/>
                  </a:cubicBezTo>
                  <a:cubicBezTo>
                    <a:pt x="1656" y="3061"/>
                    <a:pt x="2516" y="2424"/>
                    <a:pt x="2516" y="2424"/>
                  </a:cubicBezTo>
                  <a:lnTo>
                    <a:pt x="2961" y="1183"/>
                  </a:lnTo>
                  <a:cubicBezTo>
                    <a:pt x="2961" y="1183"/>
                    <a:pt x="3204" y="630"/>
                    <a:pt x="3746" y="630"/>
                  </a:cubicBezTo>
                  <a:cubicBezTo>
                    <a:pt x="3854" y="630"/>
                    <a:pt x="3975" y="652"/>
                    <a:pt x="4107" y="705"/>
                  </a:cubicBezTo>
                  <a:cubicBezTo>
                    <a:pt x="4419" y="861"/>
                    <a:pt x="4934" y="957"/>
                    <a:pt x="5447" y="957"/>
                  </a:cubicBezTo>
                  <a:cubicBezTo>
                    <a:pt x="5772" y="957"/>
                    <a:pt x="6096" y="919"/>
                    <a:pt x="6368" y="832"/>
                  </a:cubicBezTo>
                  <a:cubicBezTo>
                    <a:pt x="6429" y="435"/>
                    <a:pt x="6225" y="66"/>
                    <a:pt x="6181" y="66"/>
                  </a:cubicBezTo>
                  <a:cubicBezTo>
                    <a:pt x="6179" y="66"/>
                    <a:pt x="6178" y="67"/>
                    <a:pt x="6177" y="68"/>
                  </a:cubicBezTo>
                  <a:cubicBezTo>
                    <a:pt x="5884" y="45"/>
                    <a:pt x="5363" y="0"/>
                    <a:pt x="4713"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6" name="Google Shape;3926;p63"/>
            <p:cNvSpPr/>
            <p:nvPr/>
          </p:nvSpPr>
          <p:spPr>
            <a:xfrm>
              <a:off x="6347036" y="3849303"/>
              <a:ext cx="23965" cy="29126"/>
            </a:xfrm>
            <a:custGeom>
              <a:rect b="b" l="l" r="r" t="t"/>
              <a:pathLst>
                <a:path extrusionOk="0" h="1975" w="1625">
                  <a:moveTo>
                    <a:pt x="1624" y="987"/>
                  </a:moveTo>
                  <a:cubicBezTo>
                    <a:pt x="1624" y="1497"/>
                    <a:pt x="1306" y="1911"/>
                    <a:pt x="892" y="1974"/>
                  </a:cubicBezTo>
                  <a:lnTo>
                    <a:pt x="796" y="1974"/>
                  </a:lnTo>
                  <a:cubicBezTo>
                    <a:pt x="446" y="1974"/>
                    <a:pt x="128" y="1688"/>
                    <a:pt x="32" y="1274"/>
                  </a:cubicBezTo>
                  <a:cubicBezTo>
                    <a:pt x="0" y="1178"/>
                    <a:pt x="0" y="1051"/>
                    <a:pt x="0" y="987"/>
                  </a:cubicBezTo>
                  <a:cubicBezTo>
                    <a:pt x="0" y="414"/>
                    <a:pt x="351" y="1"/>
                    <a:pt x="796" y="1"/>
                  </a:cubicBezTo>
                  <a:cubicBezTo>
                    <a:pt x="1274" y="32"/>
                    <a:pt x="1624" y="478"/>
                    <a:pt x="1624" y="9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7" name="Google Shape;3927;p63"/>
            <p:cNvSpPr/>
            <p:nvPr/>
          </p:nvSpPr>
          <p:spPr>
            <a:xfrm>
              <a:off x="6348909" y="3854464"/>
              <a:ext cx="18803" cy="22077"/>
            </a:xfrm>
            <a:custGeom>
              <a:rect b="b" l="l" r="r" t="t"/>
              <a:pathLst>
                <a:path extrusionOk="0" h="1497" w="1275">
                  <a:moveTo>
                    <a:pt x="638" y="1"/>
                  </a:moveTo>
                  <a:cubicBezTo>
                    <a:pt x="287" y="1"/>
                    <a:pt x="1" y="319"/>
                    <a:pt x="1" y="765"/>
                  </a:cubicBezTo>
                  <a:cubicBezTo>
                    <a:pt x="1" y="1179"/>
                    <a:pt x="287" y="1497"/>
                    <a:pt x="638" y="1497"/>
                  </a:cubicBezTo>
                  <a:cubicBezTo>
                    <a:pt x="988" y="1497"/>
                    <a:pt x="1274" y="1179"/>
                    <a:pt x="1274" y="765"/>
                  </a:cubicBezTo>
                  <a:cubicBezTo>
                    <a:pt x="1274" y="319"/>
                    <a:pt x="988" y="1"/>
                    <a:pt x="63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8" name="Google Shape;3928;p63"/>
            <p:cNvSpPr/>
            <p:nvPr/>
          </p:nvSpPr>
          <p:spPr>
            <a:xfrm>
              <a:off x="6071439" y="4265288"/>
              <a:ext cx="83574" cy="50245"/>
            </a:xfrm>
            <a:custGeom>
              <a:rect b="b" l="l" r="r" t="t"/>
              <a:pathLst>
                <a:path extrusionOk="0" h="3407" w="5667">
                  <a:moveTo>
                    <a:pt x="0" y="1783"/>
                  </a:moveTo>
                  <a:cubicBezTo>
                    <a:pt x="36" y="1792"/>
                    <a:pt x="87" y="1804"/>
                    <a:pt x="150" y="1820"/>
                  </a:cubicBezTo>
                  <a:lnTo>
                    <a:pt x="150" y="1820"/>
                  </a:lnTo>
                  <a:lnTo>
                    <a:pt x="32" y="1783"/>
                  </a:lnTo>
                  <a:close/>
                  <a:moveTo>
                    <a:pt x="5667" y="0"/>
                  </a:moveTo>
                  <a:cubicBezTo>
                    <a:pt x="5635" y="0"/>
                    <a:pt x="4553" y="605"/>
                    <a:pt x="4807" y="2929"/>
                  </a:cubicBezTo>
                  <a:cubicBezTo>
                    <a:pt x="3979" y="2751"/>
                    <a:pt x="978" y="2024"/>
                    <a:pt x="150" y="1820"/>
                  </a:cubicBezTo>
                  <a:lnTo>
                    <a:pt x="150" y="1820"/>
                  </a:lnTo>
                  <a:lnTo>
                    <a:pt x="5189" y="3407"/>
                  </a:lnTo>
                  <a:cubicBezTo>
                    <a:pt x="4680" y="1783"/>
                    <a:pt x="5349" y="478"/>
                    <a:pt x="566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9" name="Google Shape;3929;p63"/>
            <p:cNvSpPr/>
            <p:nvPr/>
          </p:nvSpPr>
          <p:spPr>
            <a:xfrm>
              <a:off x="6350797" y="4225379"/>
              <a:ext cx="56822" cy="93440"/>
            </a:xfrm>
            <a:custGeom>
              <a:rect b="b" l="l" r="r" t="t"/>
              <a:pathLst>
                <a:path extrusionOk="0" h="6336" w="3853">
                  <a:moveTo>
                    <a:pt x="3852" y="0"/>
                  </a:moveTo>
                  <a:cubicBezTo>
                    <a:pt x="3851" y="0"/>
                    <a:pt x="3849" y="1"/>
                    <a:pt x="3846" y="2"/>
                  </a:cubicBezTo>
                  <a:lnTo>
                    <a:pt x="3846" y="2"/>
                  </a:lnTo>
                  <a:cubicBezTo>
                    <a:pt x="3848" y="1"/>
                    <a:pt x="3850" y="1"/>
                    <a:pt x="3852" y="0"/>
                  </a:cubicBezTo>
                  <a:close/>
                  <a:moveTo>
                    <a:pt x="3846" y="2"/>
                  </a:moveTo>
                  <a:cubicBezTo>
                    <a:pt x="3063" y="165"/>
                    <a:pt x="2238" y="214"/>
                    <a:pt x="1491" y="214"/>
                  </a:cubicBezTo>
                  <a:cubicBezTo>
                    <a:pt x="934" y="214"/>
                    <a:pt x="421" y="187"/>
                    <a:pt x="0" y="159"/>
                  </a:cubicBezTo>
                  <a:lnTo>
                    <a:pt x="0" y="159"/>
                  </a:lnTo>
                  <a:cubicBezTo>
                    <a:pt x="223" y="2101"/>
                    <a:pt x="382" y="4298"/>
                    <a:pt x="255" y="6335"/>
                  </a:cubicBezTo>
                  <a:cubicBezTo>
                    <a:pt x="414" y="5571"/>
                    <a:pt x="637" y="2929"/>
                    <a:pt x="478" y="605"/>
                  </a:cubicBezTo>
                  <a:cubicBezTo>
                    <a:pt x="2057" y="605"/>
                    <a:pt x="3727" y="33"/>
                    <a:pt x="3846" y="2"/>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0" name="Google Shape;3930;p63"/>
            <p:cNvSpPr/>
            <p:nvPr/>
          </p:nvSpPr>
          <p:spPr>
            <a:xfrm>
              <a:off x="6400557" y="3862443"/>
              <a:ext cx="13627" cy="2374"/>
            </a:xfrm>
            <a:custGeom>
              <a:rect b="b" l="l" r="r" t="t"/>
              <a:pathLst>
                <a:path extrusionOk="0" h="161" w="924">
                  <a:moveTo>
                    <a:pt x="924" y="1"/>
                  </a:moveTo>
                  <a:cubicBezTo>
                    <a:pt x="828" y="1"/>
                    <a:pt x="797" y="65"/>
                    <a:pt x="701" y="65"/>
                  </a:cubicBezTo>
                  <a:cubicBezTo>
                    <a:pt x="637" y="65"/>
                    <a:pt x="542" y="96"/>
                    <a:pt x="478" y="96"/>
                  </a:cubicBezTo>
                  <a:lnTo>
                    <a:pt x="1" y="96"/>
                  </a:lnTo>
                  <a:cubicBezTo>
                    <a:pt x="64" y="128"/>
                    <a:pt x="160" y="160"/>
                    <a:pt x="223" y="160"/>
                  </a:cubicBezTo>
                  <a:lnTo>
                    <a:pt x="478" y="160"/>
                  </a:lnTo>
                  <a:cubicBezTo>
                    <a:pt x="542" y="160"/>
                    <a:pt x="637" y="160"/>
                    <a:pt x="701" y="128"/>
                  </a:cubicBezTo>
                  <a:cubicBezTo>
                    <a:pt x="797" y="96"/>
                    <a:pt x="828" y="65"/>
                    <a:pt x="924"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1" name="Google Shape;3931;p63"/>
            <p:cNvSpPr/>
            <p:nvPr/>
          </p:nvSpPr>
          <p:spPr>
            <a:xfrm>
              <a:off x="6396339" y="3854464"/>
              <a:ext cx="21133" cy="5176"/>
            </a:xfrm>
            <a:custGeom>
              <a:rect b="b" l="l" r="r" t="t"/>
              <a:pathLst>
                <a:path extrusionOk="0" h="351" w="1433">
                  <a:moveTo>
                    <a:pt x="478" y="1"/>
                  </a:moveTo>
                  <a:cubicBezTo>
                    <a:pt x="446" y="33"/>
                    <a:pt x="382" y="33"/>
                    <a:pt x="350" y="33"/>
                  </a:cubicBezTo>
                  <a:cubicBezTo>
                    <a:pt x="318" y="64"/>
                    <a:pt x="287" y="64"/>
                    <a:pt x="223" y="96"/>
                  </a:cubicBezTo>
                  <a:cubicBezTo>
                    <a:pt x="223" y="160"/>
                    <a:pt x="191" y="160"/>
                    <a:pt x="159" y="192"/>
                  </a:cubicBezTo>
                  <a:lnTo>
                    <a:pt x="96" y="287"/>
                  </a:lnTo>
                  <a:lnTo>
                    <a:pt x="0" y="351"/>
                  </a:lnTo>
                  <a:cubicBezTo>
                    <a:pt x="32" y="351"/>
                    <a:pt x="96" y="319"/>
                    <a:pt x="159" y="319"/>
                  </a:cubicBezTo>
                  <a:cubicBezTo>
                    <a:pt x="191" y="319"/>
                    <a:pt x="223" y="287"/>
                    <a:pt x="287" y="287"/>
                  </a:cubicBezTo>
                  <a:cubicBezTo>
                    <a:pt x="318" y="287"/>
                    <a:pt x="350" y="224"/>
                    <a:pt x="382" y="224"/>
                  </a:cubicBezTo>
                  <a:cubicBezTo>
                    <a:pt x="382" y="224"/>
                    <a:pt x="446" y="192"/>
                    <a:pt x="478" y="192"/>
                  </a:cubicBezTo>
                  <a:lnTo>
                    <a:pt x="732" y="192"/>
                  </a:lnTo>
                  <a:cubicBezTo>
                    <a:pt x="796" y="160"/>
                    <a:pt x="892" y="160"/>
                    <a:pt x="955" y="160"/>
                  </a:cubicBezTo>
                  <a:cubicBezTo>
                    <a:pt x="1019" y="160"/>
                    <a:pt x="1114" y="96"/>
                    <a:pt x="1178" y="96"/>
                  </a:cubicBezTo>
                  <a:cubicBezTo>
                    <a:pt x="1274" y="64"/>
                    <a:pt x="1369" y="64"/>
                    <a:pt x="1433" y="33"/>
                  </a:cubicBezTo>
                  <a:cubicBezTo>
                    <a:pt x="1305" y="33"/>
                    <a:pt x="1242" y="1"/>
                    <a:pt x="11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2" name="Google Shape;3932;p63"/>
            <p:cNvSpPr/>
            <p:nvPr/>
          </p:nvSpPr>
          <p:spPr>
            <a:xfrm>
              <a:off x="6405246" y="3894919"/>
              <a:ext cx="9881" cy="2758"/>
            </a:xfrm>
            <a:custGeom>
              <a:rect b="b" l="l" r="r" t="t"/>
              <a:pathLst>
                <a:path extrusionOk="0" h="187" w="670">
                  <a:moveTo>
                    <a:pt x="347" y="1"/>
                  </a:moveTo>
                  <a:cubicBezTo>
                    <a:pt x="247" y="1"/>
                    <a:pt x="128" y="30"/>
                    <a:pt x="1" y="123"/>
                  </a:cubicBezTo>
                  <a:cubicBezTo>
                    <a:pt x="1" y="155"/>
                    <a:pt x="1" y="155"/>
                    <a:pt x="33" y="187"/>
                  </a:cubicBezTo>
                  <a:cubicBezTo>
                    <a:pt x="164" y="95"/>
                    <a:pt x="284" y="68"/>
                    <a:pt x="380" y="68"/>
                  </a:cubicBezTo>
                  <a:cubicBezTo>
                    <a:pt x="518" y="68"/>
                    <a:pt x="606" y="123"/>
                    <a:pt x="606" y="123"/>
                  </a:cubicBezTo>
                  <a:cubicBezTo>
                    <a:pt x="606" y="133"/>
                    <a:pt x="609" y="137"/>
                    <a:pt x="614" y="137"/>
                  </a:cubicBezTo>
                  <a:cubicBezTo>
                    <a:pt x="624" y="137"/>
                    <a:pt x="638" y="123"/>
                    <a:pt x="638" y="123"/>
                  </a:cubicBezTo>
                  <a:cubicBezTo>
                    <a:pt x="670" y="123"/>
                    <a:pt x="638" y="91"/>
                    <a:pt x="638" y="91"/>
                  </a:cubicBezTo>
                  <a:cubicBezTo>
                    <a:pt x="638" y="91"/>
                    <a:pt x="522" y="1"/>
                    <a:pt x="347"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3" name="Google Shape;3933;p63"/>
            <p:cNvSpPr/>
            <p:nvPr/>
          </p:nvSpPr>
          <p:spPr>
            <a:xfrm>
              <a:off x="6372860" y="3797758"/>
              <a:ext cx="41322" cy="22446"/>
            </a:xfrm>
            <a:custGeom>
              <a:rect b="b" l="l" r="r" t="t"/>
              <a:pathLst>
                <a:path extrusionOk="0" h="1522" w="2802">
                  <a:moveTo>
                    <a:pt x="420" y="0"/>
                  </a:moveTo>
                  <a:cubicBezTo>
                    <a:pt x="287" y="0"/>
                    <a:pt x="147" y="8"/>
                    <a:pt x="0" y="26"/>
                  </a:cubicBezTo>
                  <a:cubicBezTo>
                    <a:pt x="0" y="26"/>
                    <a:pt x="1306" y="89"/>
                    <a:pt x="1847" y="1363"/>
                  </a:cubicBezTo>
                  <a:cubicBezTo>
                    <a:pt x="2165" y="1426"/>
                    <a:pt x="2484" y="1458"/>
                    <a:pt x="2802" y="1522"/>
                  </a:cubicBezTo>
                  <a:cubicBezTo>
                    <a:pt x="2802" y="1522"/>
                    <a:pt x="2249" y="0"/>
                    <a:pt x="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4" name="Google Shape;3934;p63"/>
            <p:cNvSpPr/>
            <p:nvPr/>
          </p:nvSpPr>
          <p:spPr>
            <a:xfrm>
              <a:off x="6334353" y="3837504"/>
              <a:ext cx="84488" cy="15101"/>
            </a:xfrm>
            <a:custGeom>
              <a:rect b="b" l="l" r="r" t="t"/>
              <a:pathLst>
                <a:path extrusionOk="0" h="1024" w="5729">
                  <a:moveTo>
                    <a:pt x="4013" y="0"/>
                  </a:moveTo>
                  <a:cubicBezTo>
                    <a:pt x="2894" y="0"/>
                    <a:pt x="1390" y="133"/>
                    <a:pt x="1" y="737"/>
                  </a:cubicBezTo>
                  <a:lnTo>
                    <a:pt x="1" y="801"/>
                  </a:lnTo>
                  <a:cubicBezTo>
                    <a:pt x="33" y="864"/>
                    <a:pt x="33" y="960"/>
                    <a:pt x="33" y="1023"/>
                  </a:cubicBezTo>
                  <a:cubicBezTo>
                    <a:pt x="33" y="1023"/>
                    <a:pt x="1781" y="227"/>
                    <a:pt x="4399" y="227"/>
                  </a:cubicBezTo>
                  <a:cubicBezTo>
                    <a:pt x="4694" y="227"/>
                    <a:pt x="5001" y="237"/>
                    <a:pt x="5317" y="259"/>
                  </a:cubicBezTo>
                  <a:cubicBezTo>
                    <a:pt x="5508" y="546"/>
                    <a:pt x="5668" y="832"/>
                    <a:pt x="5668" y="832"/>
                  </a:cubicBezTo>
                  <a:cubicBezTo>
                    <a:pt x="5729" y="435"/>
                    <a:pt x="5525" y="66"/>
                    <a:pt x="5481" y="66"/>
                  </a:cubicBezTo>
                  <a:cubicBezTo>
                    <a:pt x="5479" y="66"/>
                    <a:pt x="5478" y="67"/>
                    <a:pt x="5477" y="68"/>
                  </a:cubicBezTo>
                  <a:cubicBezTo>
                    <a:pt x="5184" y="45"/>
                    <a:pt x="4663" y="0"/>
                    <a:pt x="401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5" name="Google Shape;3935;p63"/>
            <p:cNvSpPr/>
            <p:nvPr/>
          </p:nvSpPr>
          <p:spPr>
            <a:xfrm>
              <a:off x="6374261" y="3503047"/>
              <a:ext cx="205182" cy="186866"/>
            </a:xfrm>
            <a:custGeom>
              <a:rect b="b" l="l" r="r" t="t"/>
              <a:pathLst>
                <a:path extrusionOk="0" h="12671" w="13913">
                  <a:moveTo>
                    <a:pt x="6957" y="0"/>
                  </a:moveTo>
                  <a:cubicBezTo>
                    <a:pt x="5341" y="0"/>
                    <a:pt x="3726" y="621"/>
                    <a:pt x="2484" y="1863"/>
                  </a:cubicBezTo>
                  <a:cubicBezTo>
                    <a:pt x="1" y="4346"/>
                    <a:pt x="1" y="8357"/>
                    <a:pt x="2484" y="10808"/>
                  </a:cubicBezTo>
                  <a:cubicBezTo>
                    <a:pt x="3726" y="12050"/>
                    <a:pt x="5341" y="12671"/>
                    <a:pt x="6957" y="12671"/>
                  </a:cubicBezTo>
                  <a:cubicBezTo>
                    <a:pt x="8572" y="12671"/>
                    <a:pt x="10188" y="12050"/>
                    <a:pt x="11430" y="10808"/>
                  </a:cubicBezTo>
                  <a:cubicBezTo>
                    <a:pt x="13913" y="8357"/>
                    <a:pt x="13913" y="4346"/>
                    <a:pt x="11430" y="1863"/>
                  </a:cubicBezTo>
                  <a:cubicBezTo>
                    <a:pt x="10188" y="621"/>
                    <a:pt x="8572" y="0"/>
                    <a:pt x="6957" y="0"/>
                  </a:cubicBez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6" name="Google Shape;3936;p63"/>
            <p:cNvSpPr/>
            <p:nvPr/>
          </p:nvSpPr>
          <p:spPr>
            <a:xfrm>
              <a:off x="6348437" y="3468064"/>
              <a:ext cx="256828" cy="257300"/>
            </a:xfrm>
            <a:custGeom>
              <a:rect b="b" l="l" r="r" t="t"/>
              <a:pathLst>
                <a:path extrusionOk="0" h="17447" w="17415">
                  <a:moveTo>
                    <a:pt x="17415" y="8723"/>
                  </a:moveTo>
                  <a:cubicBezTo>
                    <a:pt x="17415" y="13530"/>
                    <a:pt x="13499" y="17446"/>
                    <a:pt x="8692" y="17446"/>
                  </a:cubicBezTo>
                  <a:cubicBezTo>
                    <a:pt x="3885" y="17446"/>
                    <a:pt x="1" y="13530"/>
                    <a:pt x="1" y="8723"/>
                  </a:cubicBezTo>
                  <a:cubicBezTo>
                    <a:pt x="1" y="3916"/>
                    <a:pt x="3885" y="1"/>
                    <a:pt x="8692" y="1"/>
                  </a:cubicBezTo>
                  <a:cubicBezTo>
                    <a:pt x="13499" y="1"/>
                    <a:pt x="17415" y="3916"/>
                    <a:pt x="17415" y="8723"/>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7" name="Google Shape;3937;p63"/>
            <p:cNvSpPr/>
            <p:nvPr/>
          </p:nvSpPr>
          <p:spPr>
            <a:xfrm>
              <a:off x="6600569" y="4313175"/>
              <a:ext cx="100475" cy="18316"/>
            </a:xfrm>
            <a:custGeom>
              <a:rect b="b" l="l" r="r" t="t"/>
              <a:pathLst>
                <a:path extrusionOk="0" h="1242" w="6813">
                  <a:moveTo>
                    <a:pt x="6495" y="1242"/>
                  </a:moveTo>
                  <a:lnTo>
                    <a:pt x="0" y="1242"/>
                  </a:lnTo>
                  <a:lnTo>
                    <a:pt x="0" y="1210"/>
                  </a:lnTo>
                  <a:lnTo>
                    <a:pt x="191" y="1210"/>
                  </a:lnTo>
                  <a:cubicBezTo>
                    <a:pt x="350" y="1178"/>
                    <a:pt x="1083" y="764"/>
                    <a:pt x="1083" y="764"/>
                  </a:cubicBezTo>
                  <a:cubicBezTo>
                    <a:pt x="1083" y="764"/>
                    <a:pt x="2070" y="573"/>
                    <a:pt x="2802" y="64"/>
                  </a:cubicBezTo>
                  <a:cubicBezTo>
                    <a:pt x="2897" y="0"/>
                    <a:pt x="6495" y="446"/>
                    <a:pt x="6495" y="446"/>
                  </a:cubicBezTo>
                  <a:cubicBezTo>
                    <a:pt x="6495" y="446"/>
                    <a:pt x="6813" y="924"/>
                    <a:pt x="6495" y="12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8" name="Google Shape;3938;p63"/>
            <p:cNvSpPr/>
            <p:nvPr/>
          </p:nvSpPr>
          <p:spPr>
            <a:xfrm>
              <a:off x="6424507" y="3704226"/>
              <a:ext cx="164331" cy="163373"/>
            </a:xfrm>
            <a:custGeom>
              <a:rect b="b" l="l" r="r" t="t"/>
              <a:pathLst>
                <a:path extrusionOk="0" h="11078" w="11143">
                  <a:moveTo>
                    <a:pt x="7450" y="1"/>
                  </a:moveTo>
                  <a:lnTo>
                    <a:pt x="7450" y="1"/>
                  </a:lnTo>
                  <a:cubicBezTo>
                    <a:pt x="7450" y="1"/>
                    <a:pt x="7641" y="3216"/>
                    <a:pt x="7991" y="4999"/>
                  </a:cubicBezTo>
                  <a:cubicBezTo>
                    <a:pt x="4266" y="5540"/>
                    <a:pt x="510" y="5795"/>
                    <a:pt x="510" y="5795"/>
                  </a:cubicBezTo>
                  <a:cubicBezTo>
                    <a:pt x="510" y="5795"/>
                    <a:pt x="0" y="8946"/>
                    <a:pt x="1528" y="10984"/>
                  </a:cubicBezTo>
                  <a:cubicBezTo>
                    <a:pt x="1781" y="11048"/>
                    <a:pt x="2093" y="11078"/>
                    <a:pt x="2448" y="11078"/>
                  </a:cubicBezTo>
                  <a:cubicBezTo>
                    <a:pt x="4907" y="11078"/>
                    <a:pt x="9421" y="9645"/>
                    <a:pt x="10506" y="8309"/>
                  </a:cubicBezTo>
                  <a:cubicBezTo>
                    <a:pt x="11142" y="6113"/>
                    <a:pt x="7450" y="1"/>
                    <a:pt x="745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9" name="Google Shape;3939;p63"/>
            <p:cNvSpPr/>
            <p:nvPr/>
          </p:nvSpPr>
          <p:spPr>
            <a:xfrm>
              <a:off x="6641879" y="4311597"/>
              <a:ext cx="16915" cy="20366"/>
            </a:xfrm>
            <a:custGeom>
              <a:rect b="b" l="l" r="r" t="t"/>
              <a:pathLst>
                <a:path extrusionOk="0" h="1381" w="1147">
                  <a:moveTo>
                    <a:pt x="455" y="0"/>
                  </a:moveTo>
                  <a:cubicBezTo>
                    <a:pt x="245" y="0"/>
                    <a:pt x="1" y="171"/>
                    <a:pt x="1" y="171"/>
                  </a:cubicBezTo>
                  <a:cubicBezTo>
                    <a:pt x="1" y="171"/>
                    <a:pt x="797" y="903"/>
                    <a:pt x="733" y="1381"/>
                  </a:cubicBezTo>
                  <a:lnTo>
                    <a:pt x="1147" y="1381"/>
                  </a:lnTo>
                  <a:cubicBezTo>
                    <a:pt x="1147" y="1381"/>
                    <a:pt x="988" y="489"/>
                    <a:pt x="542" y="12"/>
                  </a:cubicBezTo>
                  <a:cubicBezTo>
                    <a:pt x="514" y="4"/>
                    <a:pt x="485" y="0"/>
                    <a:pt x="4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0" name="Google Shape;3940;p63"/>
            <p:cNvSpPr/>
            <p:nvPr/>
          </p:nvSpPr>
          <p:spPr>
            <a:xfrm>
              <a:off x="6485535" y="3761507"/>
              <a:ext cx="140868" cy="287812"/>
            </a:xfrm>
            <a:custGeom>
              <a:rect b="b" l="l" r="r" t="t"/>
              <a:pathLst>
                <a:path extrusionOk="0" h="19516" w="9552">
                  <a:moveTo>
                    <a:pt x="3694" y="0"/>
                  </a:moveTo>
                  <a:cubicBezTo>
                    <a:pt x="2834" y="0"/>
                    <a:pt x="2357" y="860"/>
                    <a:pt x="2357" y="860"/>
                  </a:cubicBezTo>
                  <a:cubicBezTo>
                    <a:pt x="2357" y="860"/>
                    <a:pt x="2031" y="778"/>
                    <a:pt x="1590" y="778"/>
                  </a:cubicBezTo>
                  <a:cubicBezTo>
                    <a:pt x="1480" y="778"/>
                    <a:pt x="1363" y="784"/>
                    <a:pt x="1242" y="796"/>
                  </a:cubicBezTo>
                  <a:cubicBezTo>
                    <a:pt x="637" y="892"/>
                    <a:pt x="415" y="1528"/>
                    <a:pt x="415" y="1528"/>
                  </a:cubicBezTo>
                  <a:cubicBezTo>
                    <a:pt x="1" y="5412"/>
                    <a:pt x="319" y="8755"/>
                    <a:pt x="1083" y="11525"/>
                  </a:cubicBezTo>
                  <a:cubicBezTo>
                    <a:pt x="1306" y="12384"/>
                    <a:pt x="1593" y="13180"/>
                    <a:pt x="1911" y="13944"/>
                  </a:cubicBezTo>
                  <a:cubicBezTo>
                    <a:pt x="2707" y="15759"/>
                    <a:pt x="3694" y="17191"/>
                    <a:pt x="4776" y="18242"/>
                  </a:cubicBezTo>
                  <a:cubicBezTo>
                    <a:pt x="5508" y="18942"/>
                    <a:pt x="6304" y="19324"/>
                    <a:pt x="7132" y="19515"/>
                  </a:cubicBezTo>
                  <a:cubicBezTo>
                    <a:pt x="7100" y="19324"/>
                    <a:pt x="7100" y="19101"/>
                    <a:pt x="7036" y="18910"/>
                  </a:cubicBezTo>
                  <a:cubicBezTo>
                    <a:pt x="6973" y="18146"/>
                    <a:pt x="6973" y="17350"/>
                    <a:pt x="7036" y="16555"/>
                  </a:cubicBezTo>
                  <a:cubicBezTo>
                    <a:pt x="7036" y="16555"/>
                    <a:pt x="9551" y="15886"/>
                    <a:pt x="9233" y="14071"/>
                  </a:cubicBezTo>
                  <a:lnTo>
                    <a:pt x="9233" y="13976"/>
                  </a:lnTo>
                  <a:cubicBezTo>
                    <a:pt x="9166" y="13981"/>
                    <a:pt x="9099" y="13983"/>
                    <a:pt x="9033" y="13983"/>
                  </a:cubicBezTo>
                  <a:cubicBezTo>
                    <a:pt x="7412" y="13983"/>
                    <a:pt x="6172" y="12512"/>
                    <a:pt x="5285" y="10952"/>
                  </a:cubicBezTo>
                  <a:cubicBezTo>
                    <a:pt x="5094" y="9965"/>
                    <a:pt x="5031" y="8882"/>
                    <a:pt x="5063" y="7959"/>
                  </a:cubicBezTo>
                  <a:cubicBezTo>
                    <a:pt x="5063" y="7004"/>
                    <a:pt x="5190" y="6208"/>
                    <a:pt x="5285" y="5667"/>
                  </a:cubicBezTo>
                  <a:cubicBezTo>
                    <a:pt x="5285" y="5603"/>
                    <a:pt x="5349" y="5540"/>
                    <a:pt x="5349" y="5508"/>
                  </a:cubicBezTo>
                  <a:cubicBezTo>
                    <a:pt x="5922" y="2611"/>
                    <a:pt x="4585" y="0"/>
                    <a:pt x="369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1" name="Google Shape;3941;p63"/>
            <p:cNvSpPr/>
            <p:nvPr/>
          </p:nvSpPr>
          <p:spPr>
            <a:xfrm>
              <a:off x="6487880" y="3589205"/>
              <a:ext cx="84533" cy="81701"/>
            </a:xfrm>
            <a:custGeom>
              <a:rect b="b" l="l" r="r" t="t"/>
              <a:pathLst>
                <a:path extrusionOk="0" h="5540" w="5732">
                  <a:moveTo>
                    <a:pt x="1784" y="0"/>
                  </a:moveTo>
                  <a:lnTo>
                    <a:pt x="1" y="1751"/>
                  </a:lnTo>
                  <a:lnTo>
                    <a:pt x="2993" y="5125"/>
                  </a:lnTo>
                  <a:lnTo>
                    <a:pt x="3344" y="5539"/>
                  </a:lnTo>
                  <a:lnTo>
                    <a:pt x="3598" y="5285"/>
                  </a:lnTo>
                  <a:lnTo>
                    <a:pt x="5731" y="3184"/>
                  </a:lnTo>
                  <a:lnTo>
                    <a:pt x="1784"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2" name="Google Shape;3942;p63"/>
            <p:cNvSpPr/>
            <p:nvPr/>
          </p:nvSpPr>
          <p:spPr>
            <a:xfrm>
              <a:off x="6435303" y="3543191"/>
              <a:ext cx="93912" cy="127713"/>
            </a:xfrm>
            <a:custGeom>
              <a:rect b="b" l="l" r="r" t="t"/>
              <a:pathLst>
                <a:path extrusionOk="0" h="8660" w="6368">
                  <a:moveTo>
                    <a:pt x="6145" y="6813"/>
                  </a:moveTo>
                  <a:cubicBezTo>
                    <a:pt x="6049" y="7322"/>
                    <a:pt x="5890" y="7895"/>
                    <a:pt x="5794" y="8150"/>
                  </a:cubicBezTo>
                  <a:cubicBezTo>
                    <a:pt x="5763" y="8245"/>
                    <a:pt x="5731" y="8309"/>
                    <a:pt x="5635" y="8373"/>
                  </a:cubicBezTo>
                  <a:lnTo>
                    <a:pt x="5253" y="8564"/>
                  </a:lnTo>
                  <a:cubicBezTo>
                    <a:pt x="5126" y="8596"/>
                    <a:pt x="4999" y="8659"/>
                    <a:pt x="4903" y="8596"/>
                  </a:cubicBezTo>
                  <a:cubicBezTo>
                    <a:pt x="4234" y="8436"/>
                    <a:pt x="3725" y="8277"/>
                    <a:pt x="3279" y="8086"/>
                  </a:cubicBezTo>
                  <a:cubicBezTo>
                    <a:pt x="3216" y="8023"/>
                    <a:pt x="3088" y="7927"/>
                    <a:pt x="3025" y="7863"/>
                  </a:cubicBezTo>
                  <a:cubicBezTo>
                    <a:pt x="2165" y="7131"/>
                    <a:pt x="1847" y="6749"/>
                    <a:pt x="1529" y="6144"/>
                  </a:cubicBezTo>
                  <a:lnTo>
                    <a:pt x="1529" y="6144"/>
                  </a:lnTo>
                  <a:lnTo>
                    <a:pt x="1529" y="6144"/>
                  </a:lnTo>
                  <a:cubicBezTo>
                    <a:pt x="1146" y="5794"/>
                    <a:pt x="955" y="5476"/>
                    <a:pt x="860" y="5221"/>
                  </a:cubicBezTo>
                  <a:cubicBezTo>
                    <a:pt x="828" y="5157"/>
                    <a:pt x="828" y="5094"/>
                    <a:pt x="796" y="5030"/>
                  </a:cubicBezTo>
                  <a:cubicBezTo>
                    <a:pt x="733" y="4935"/>
                    <a:pt x="733" y="4903"/>
                    <a:pt x="733" y="4903"/>
                  </a:cubicBezTo>
                  <a:lnTo>
                    <a:pt x="319" y="4839"/>
                  </a:lnTo>
                  <a:cubicBezTo>
                    <a:pt x="0" y="4043"/>
                    <a:pt x="64" y="3470"/>
                    <a:pt x="64" y="3470"/>
                  </a:cubicBezTo>
                  <a:cubicBezTo>
                    <a:pt x="96" y="2006"/>
                    <a:pt x="1688" y="0"/>
                    <a:pt x="4330" y="1242"/>
                  </a:cubicBezTo>
                  <a:cubicBezTo>
                    <a:pt x="5890" y="2038"/>
                    <a:pt x="5635" y="4202"/>
                    <a:pt x="5635" y="4202"/>
                  </a:cubicBezTo>
                  <a:lnTo>
                    <a:pt x="5922" y="4712"/>
                  </a:lnTo>
                  <a:cubicBezTo>
                    <a:pt x="6272" y="5348"/>
                    <a:pt x="6367" y="6113"/>
                    <a:pt x="6145" y="681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3" name="Google Shape;3943;p63"/>
            <p:cNvSpPr/>
            <p:nvPr/>
          </p:nvSpPr>
          <p:spPr>
            <a:xfrm>
              <a:off x="6706210" y="3704226"/>
              <a:ext cx="110813" cy="323486"/>
            </a:xfrm>
            <a:custGeom>
              <a:rect b="b" l="l" r="r" t="t"/>
              <a:pathLst>
                <a:path extrusionOk="0" h="21935" w="7514">
                  <a:moveTo>
                    <a:pt x="0" y="1"/>
                  </a:moveTo>
                  <a:cubicBezTo>
                    <a:pt x="1401" y="2134"/>
                    <a:pt x="2515" y="5062"/>
                    <a:pt x="3375" y="8660"/>
                  </a:cubicBezTo>
                  <a:cubicBezTo>
                    <a:pt x="5062" y="12926"/>
                    <a:pt x="6463" y="17510"/>
                    <a:pt x="7513" y="21935"/>
                  </a:cubicBezTo>
                  <a:cubicBezTo>
                    <a:pt x="6940" y="9584"/>
                    <a:pt x="1" y="2"/>
                    <a:pt x="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4" name="Google Shape;3944;p63"/>
            <p:cNvSpPr/>
            <p:nvPr/>
          </p:nvSpPr>
          <p:spPr>
            <a:xfrm>
              <a:off x="6530605" y="3623391"/>
              <a:ext cx="325846" cy="700860"/>
            </a:xfrm>
            <a:custGeom>
              <a:rect b="b" l="l" r="r" t="t"/>
              <a:pathLst>
                <a:path extrusionOk="0" h="47524" w="22095">
                  <a:moveTo>
                    <a:pt x="2155" y="0"/>
                  </a:moveTo>
                  <a:cubicBezTo>
                    <a:pt x="2022" y="0"/>
                    <a:pt x="1887" y="2"/>
                    <a:pt x="1752" y="6"/>
                  </a:cubicBezTo>
                  <a:cubicBezTo>
                    <a:pt x="1752" y="6"/>
                    <a:pt x="1879" y="1407"/>
                    <a:pt x="956" y="2680"/>
                  </a:cubicBezTo>
                  <a:cubicBezTo>
                    <a:pt x="733" y="3030"/>
                    <a:pt x="415" y="3380"/>
                    <a:pt x="1" y="3667"/>
                  </a:cubicBezTo>
                  <a:cubicBezTo>
                    <a:pt x="192" y="6850"/>
                    <a:pt x="2166" y="10957"/>
                    <a:pt x="4171" y="12231"/>
                  </a:cubicBezTo>
                  <a:cubicBezTo>
                    <a:pt x="5286" y="13822"/>
                    <a:pt x="5604" y="15541"/>
                    <a:pt x="5508" y="17356"/>
                  </a:cubicBezTo>
                  <a:cubicBezTo>
                    <a:pt x="5477" y="17865"/>
                    <a:pt x="5413" y="18311"/>
                    <a:pt x="5349" y="18820"/>
                  </a:cubicBezTo>
                  <a:cubicBezTo>
                    <a:pt x="5158" y="20126"/>
                    <a:pt x="4840" y="21494"/>
                    <a:pt x="4521" y="22991"/>
                  </a:cubicBezTo>
                  <a:cubicBezTo>
                    <a:pt x="4426" y="23436"/>
                    <a:pt x="4299" y="23882"/>
                    <a:pt x="4235" y="24391"/>
                  </a:cubicBezTo>
                  <a:cubicBezTo>
                    <a:pt x="4235" y="24455"/>
                    <a:pt x="4203" y="24582"/>
                    <a:pt x="4203" y="24646"/>
                  </a:cubicBezTo>
                  <a:cubicBezTo>
                    <a:pt x="4203" y="24742"/>
                    <a:pt x="4139" y="24869"/>
                    <a:pt x="4139" y="24964"/>
                  </a:cubicBezTo>
                  <a:cubicBezTo>
                    <a:pt x="3948" y="26079"/>
                    <a:pt x="3917" y="27161"/>
                    <a:pt x="4044" y="28275"/>
                  </a:cubicBezTo>
                  <a:cubicBezTo>
                    <a:pt x="4076" y="28466"/>
                    <a:pt x="4076" y="28657"/>
                    <a:pt x="4108" y="28880"/>
                  </a:cubicBezTo>
                  <a:cubicBezTo>
                    <a:pt x="5158" y="38112"/>
                    <a:pt x="6654" y="46421"/>
                    <a:pt x="6654" y="46421"/>
                  </a:cubicBezTo>
                  <a:cubicBezTo>
                    <a:pt x="6675" y="46442"/>
                    <a:pt x="8682" y="47524"/>
                    <a:pt x="13030" y="47524"/>
                  </a:cubicBezTo>
                  <a:cubicBezTo>
                    <a:pt x="15334" y="47524"/>
                    <a:pt x="18295" y="47220"/>
                    <a:pt x="21967" y="46294"/>
                  </a:cubicBezTo>
                  <a:cubicBezTo>
                    <a:pt x="22094" y="41932"/>
                    <a:pt x="21235" y="34897"/>
                    <a:pt x="19388" y="27384"/>
                  </a:cubicBezTo>
                  <a:cubicBezTo>
                    <a:pt x="18338" y="22991"/>
                    <a:pt x="16969" y="18407"/>
                    <a:pt x="15250" y="14141"/>
                  </a:cubicBezTo>
                  <a:cubicBezTo>
                    <a:pt x="15059" y="13217"/>
                    <a:pt x="14804" y="12358"/>
                    <a:pt x="14581" y="11562"/>
                  </a:cubicBezTo>
                  <a:cubicBezTo>
                    <a:pt x="13817" y="9143"/>
                    <a:pt x="12894" y="7105"/>
                    <a:pt x="11875" y="5482"/>
                  </a:cubicBezTo>
                  <a:cubicBezTo>
                    <a:pt x="11748" y="5322"/>
                    <a:pt x="11652" y="5195"/>
                    <a:pt x="11589" y="5068"/>
                  </a:cubicBezTo>
                  <a:cubicBezTo>
                    <a:pt x="11175" y="4527"/>
                    <a:pt x="10793" y="3985"/>
                    <a:pt x="10347" y="3508"/>
                  </a:cubicBezTo>
                  <a:cubicBezTo>
                    <a:pt x="8176" y="1122"/>
                    <a:pt x="5417" y="0"/>
                    <a:pt x="215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5" name="Google Shape;3945;p63"/>
            <p:cNvSpPr/>
            <p:nvPr/>
          </p:nvSpPr>
          <p:spPr>
            <a:xfrm>
              <a:off x="6515119" y="3628066"/>
              <a:ext cx="132875" cy="311851"/>
            </a:xfrm>
            <a:custGeom>
              <a:rect b="b" l="l" r="r" t="t"/>
              <a:pathLst>
                <a:path extrusionOk="0" h="21146" w="9010">
                  <a:moveTo>
                    <a:pt x="4508" y="0"/>
                  </a:moveTo>
                  <a:cubicBezTo>
                    <a:pt x="4271" y="0"/>
                    <a:pt x="4039" y="54"/>
                    <a:pt x="3821" y="166"/>
                  </a:cubicBezTo>
                  <a:cubicBezTo>
                    <a:pt x="2420" y="931"/>
                    <a:pt x="2101" y="2490"/>
                    <a:pt x="2292" y="4432"/>
                  </a:cubicBezTo>
                  <a:cubicBezTo>
                    <a:pt x="2388" y="4846"/>
                    <a:pt x="2420" y="5228"/>
                    <a:pt x="2483" y="5642"/>
                  </a:cubicBezTo>
                  <a:cubicBezTo>
                    <a:pt x="2802" y="7393"/>
                    <a:pt x="3439" y="9335"/>
                    <a:pt x="4075" y="11245"/>
                  </a:cubicBezTo>
                  <a:cubicBezTo>
                    <a:pt x="3852" y="11563"/>
                    <a:pt x="3598" y="11850"/>
                    <a:pt x="3375" y="12136"/>
                  </a:cubicBezTo>
                  <a:cubicBezTo>
                    <a:pt x="2547" y="13187"/>
                    <a:pt x="1942" y="13919"/>
                    <a:pt x="1497" y="14588"/>
                  </a:cubicBezTo>
                  <a:cubicBezTo>
                    <a:pt x="955" y="15384"/>
                    <a:pt x="542" y="16148"/>
                    <a:pt x="0" y="17325"/>
                  </a:cubicBezTo>
                  <a:cubicBezTo>
                    <a:pt x="96" y="17707"/>
                    <a:pt x="351" y="18090"/>
                    <a:pt x="637" y="18440"/>
                  </a:cubicBezTo>
                  <a:cubicBezTo>
                    <a:pt x="1146" y="19140"/>
                    <a:pt x="1910" y="19713"/>
                    <a:pt x="2547" y="20191"/>
                  </a:cubicBezTo>
                  <a:cubicBezTo>
                    <a:pt x="3184" y="20636"/>
                    <a:pt x="3757" y="20986"/>
                    <a:pt x="3980" y="21114"/>
                  </a:cubicBezTo>
                  <a:cubicBezTo>
                    <a:pt x="4012" y="21146"/>
                    <a:pt x="4043" y="21146"/>
                    <a:pt x="4043" y="21146"/>
                  </a:cubicBezTo>
                  <a:cubicBezTo>
                    <a:pt x="4043" y="21146"/>
                    <a:pt x="4712" y="19777"/>
                    <a:pt x="5985" y="17867"/>
                  </a:cubicBezTo>
                  <a:cubicBezTo>
                    <a:pt x="6336" y="17325"/>
                    <a:pt x="6749" y="16784"/>
                    <a:pt x="7195" y="16179"/>
                  </a:cubicBezTo>
                  <a:cubicBezTo>
                    <a:pt x="8214" y="14779"/>
                    <a:pt x="8755" y="13282"/>
                    <a:pt x="8914" y="11500"/>
                  </a:cubicBezTo>
                  <a:cubicBezTo>
                    <a:pt x="9010" y="9908"/>
                    <a:pt x="8914" y="8062"/>
                    <a:pt x="8596" y="5960"/>
                  </a:cubicBezTo>
                  <a:cubicBezTo>
                    <a:pt x="8437" y="4783"/>
                    <a:pt x="8055" y="3668"/>
                    <a:pt x="7577" y="2713"/>
                  </a:cubicBezTo>
                  <a:cubicBezTo>
                    <a:pt x="7482" y="2522"/>
                    <a:pt x="7386" y="2331"/>
                    <a:pt x="7259" y="2172"/>
                  </a:cubicBezTo>
                  <a:cubicBezTo>
                    <a:pt x="7227" y="2077"/>
                    <a:pt x="7195" y="2045"/>
                    <a:pt x="7163" y="1981"/>
                  </a:cubicBezTo>
                  <a:cubicBezTo>
                    <a:pt x="6407" y="771"/>
                    <a:pt x="5411" y="0"/>
                    <a:pt x="4508" y="0"/>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6" name="Google Shape;3946;p63"/>
            <p:cNvSpPr/>
            <p:nvPr/>
          </p:nvSpPr>
          <p:spPr>
            <a:xfrm>
              <a:off x="6514175" y="3882250"/>
              <a:ext cx="61984" cy="58975"/>
            </a:xfrm>
            <a:custGeom>
              <a:rect b="b" l="l" r="r" t="t"/>
              <a:pathLst>
                <a:path extrusionOk="0" h="3999" w="4203">
                  <a:moveTo>
                    <a:pt x="382" y="0"/>
                  </a:moveTo>
                  <a:cubicBezTo>
                    <a:pt x="335" y="0"/>
                    <a:pt x="293" y="8"/>
                    <a:pt x="255" y="27"/>
                  </a:cubicBezTo>
                  <a:cubicBezTo>
                    <a:pt x="224" y="27"/>
                    <a:pt x="160" y="27"/>
                    <a:pt x="128" y="59"/>
                  </a:cubicBezTo>
                  <a:cubicBezTo>
                    <a:pt x="64" y="122"/>
                    <a:pt x="1" y="186"/>
                    <a:pt x="64" y="281"/>
                  </a:cubicBezTo>
                  <a:cubicBezTo>
                    <a:pt x="96" y="409"/>
                    <a:pt x="160" y="568"/>
                    <a:pt x="287" y="759"/>
                  </a:cubicBezTo>
                  <a:cubicBezTo>
                    <a:pt x="446" y="1046"/>
                    <a:pt x="733" y="1364"/>
                    <a:pt x="1051" y="1778"/>
                  </a:cubicBezTo>
                  <a:cubicBezTo>
                    <a:pt x="1115" y="1841"/>
                    <a:pt x="1210" y="1969"/>
                    <a:pt x="1274" y="2064"/>
                  </a:cubicBezTo>
                  <a:cubicBezTo>
                    <a:pt x="1338" y="2128"/>
                    <a:pt x="1401" y="2192"/>
                    <a:pt x="1433" y="2287"/>
                  </a:cubicBezTo>
                  <a:cubicBezTo>
                    <a:pt x="1433" y="2319"/>
                    <a:pt x="1497" y="2319"/>
                    <a:pt x="1497" y="2383"/>
                  </a:cubicBezTo>
                  <a:cubicBezTo>
                    <a:pt x="2240" y="3383"/>
                    <a:pt x="3368" y="3999"/>
                    <a:pt x="3891" y="3999"/>
                  </a:cubicBezTo>
                  <a:cubicBezTo>
                    <a:pt x="3950" y="3999"/>
                    <a:pt x="4001" y="3991"/>
                    <a:pt x="4044" y="3974"/>
                  </a:cubicBezTo>
                  <a:cubicBezTo>
                    <a:pt x="4044" y="3911"/>
                    <a:pt x="4076" y="3911"/>
                    <a:pt x="4076" y="3911"/>
                  </a:cubicBezTo>
                  <a:cubicBezTo>
                    <a:pt x="4107" y="3879"/>
                    <a:pt x="4139" y="3847"/>
                    <a:pt x="4139" y="3751"/>
                  </a:cubicBezTo>
                  <a:cubicBezTo>
                    <a:pt x="4203" y="3369"/>
                    <a:pt x="3439" y="2446"/>
                    <a:pt x="2643" y="1523"/>
                  </a:cubicBezTo>
                  <a:cubicBezTo>
                    <a:pt x="2611" y="1459"/>
                    <a:pt x="2516" y="1396"/>
                    <a:pt x="2484" y="1332"/>
                  </a:cubicBezTo>
                  <a:cubicBezTo>
                    <a:pt x="2484" y="1300"/>
                    <a:pt x="2452" y="1237"/>
                    <a:pt x="2388" y="1205"/>
                  </a:cubicBezTo>
                  <a:cubicBezTo>
                    <a:pt x="2388" y="1173"/>
                    <a:pt x="2356" y="1141"/>
                    <a:pt x="2325" y="1077"/>
                  </a:cubicBezTo>
                  <a:lnTo>
                    <a:pt x="2134" y="886"/>
                  </a:lnTo>
                  <a:cubicBezTo>
                    <a:pt x="1688" y="504"/>
                    <a:pt x="1179" y="218"/>
                    <a:pt x="765" y="90"/>
                  </a:cubicBezTo>
                  <a:cubicBezTo>
                    <a:pt x="630" y="45"/>
                    <a:pt x="495" y="0"/>
                    <a:pt x="382" y="0"/>
                  </a:cubicBezTo>
                  <a:close/>
                </a:path>
              </a:pathLst>
            </a:custGeom>
            <a:solidFill>
              <a:srgbClr val="AB98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7" name="Google Shape;3947;p63"/>
            <p:cNvSpPr/>
            <p:nvPr/>
          </p:nvSpPr>
          <p:spPr>
            <a:xfrm>
              <a:off x="6482718" y="3602641"/>
              <a:ext cx="56822" cy="72160"/>
            </a:xfrm>
            <a:custGeom>
              <a:rect b="b" l="l" r="r" t="t"/>
              <a:pathLst>
                <a:path extrusionOk="0" h="4893" w="3853">
                  <a:moveTo>
                    <a:pt x="2262" y="0"/>
                  </a:moveTo>
                  <a:cubicBezTo>
                    <a:pt x="2002" y="0"/>
                    <a:pt x="1752" y="108"/>
                    <a:pt x="1752" y="108"/>
                  </a:cubicBezTo>
                  <a:cubicBezTo>
                    <a:pt x="1752" y="108"/>
                    <a:pt x="2388" y="1158"/>
                    <a:pt x="2102" y="1986"/>
                  </a:cubicBezTo>
                  <a:cubicBezTo>
                    <a:pt x="1784" y="2846"/>
                    <a:pt x="669" y="2623"/>
                    <a:pt x="192" y="3228"/>
                  </a:cubicBezTo>
                  <a:cubicBezTo>
                    <a:pt x="1" y="3482"/>
                    <a:pt x="128" y="4055"/>
                    <a:pt x="128" y="4055"/>
                  </a:cubicBezTo>
                  <a:cubicBezTo>
                    <a:pt x="128" y="4055"/>
                    <a:pt x="351" y="4278"/>
                    <a:pt x="701" y="4501"/>
                  </a:cubicBezTo>
                  <a:cubicBezTo>
                    <a:pt x="1057" y="4711"/>
                    <a:pt x="1483" y="4892"/>
                    <a:pt x="1877" y="4892"/>
                  </a:cubicBezTo>
                  <a:cubicBezTo>
                    <a:pt x="2082" y="4892"/>
                    <a:pt x="2278" y="4843"/>
                    <a:pt x="2452" y="4724"/>
                  </a:cubicBezTo>
                  <a:cubicBezTo>
                    <a:pt x="3089" y="4310"/>
                    <a:pt x="3853" y="1954"/>
                    <a:pt x="2548" y="44"/>
                  </a:cubicBezTo>
                  <a:lnTo>
                    <a:pt x="2516" y="44"/>
                  </a:lnTo>
                  <a:cubicBezTo>
                    <a:pt x="2436" y="12"/>
                    <a:pt x="2349" y="0"/>
                    <a:pt x="2262"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8" name="Google Shape;3948;p63"/>
            <p:cNvSpPr/>
            <p:nvPr/>
          </p:nvSpPr>
          <p:spPr>
            <a:xfrm>
              <a:off x="6493985" y="3652106"/>
              <a:ext cx="5176" cy="7536"/>
            </a:xfrm>
            <a:custGeom>
              <a:rect b="b" l="l" r="r" t="t"/>
              <a:pathLst>
                <a:path extrusionOk="0" h="511" w="351">
                  <a:moveTo>
                    <a:pt x="1" y="510"/>
                  </a:moveTo>
                  <a:cubicBezTo>
                    <a:pt x="64" y="415"/>
                    <a:pt x="160" y="351"/>
                    <a:pt x="192" y="256"/>
                  </a:cubicBezTo>
                  <a:cubicBezTo>
                    <a:pt x="224" y="224"/>
                    <a:pt x="224" y="192"/>
                    <a:pt x="255" y="160"/>
                  </a:cubicBezTo>
                  <a:cubicBezTo>
                    <a:pt x="319" y="96"/>
                    <a:pt x="319" y="65"/>
                    <a:pt x="351" y="1"/>
                  </a:cubicBezTo>
                  <a:cubicBezTo>
                    <a:pt x="351" y="33"/>
                    <a:pt x="351" y="96"/>
                    <a:pt x="319" y="160"/>
                  </a:cubicBezTo>
                  <a:cubicBezTo>
                    <a:pt x="319" y="192"/>
                    <a:pt x="255" y="256"/>
                    <a:pt x="224" y="319"/>
                  </a:cubicBezTo>
                  <a:lnTo>
                    <a:pt x="96" y="415"/>
                  </a:lnTo>
                  <a:cubicBezTo>
                    <a:pt x="96" y="478"/>
                    <a:pt x="33" y="510"/>
                    <a:pt x="1" y="5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9" name="Google Shape;3949;p63"/>
            <p:cNvSpPr/>
            <p:nvPr/>
          </p:nvSpPr>
          <p:spPr>
            <a:xfrm>
              <a:off x="6452676" y="3615486"/>
              <a:ext cx="19260" cy="9881"/>
            </a:xfrm>
            <a:custGeom>
              <a:rect b="b" l="l" r="r" t="t"/>
              <a:pathLst>
                <a:path extrusionOk="0" h="670" w="1306">
                  <a:moveTo>
                    <a:pt x="796" y="1"/>
                  </a:moveTo>
                  <a:cubicBezTo>
                    <a:pt x="764" y="1"/>
                    <a:pt x="669" y="33"/>
                    <a:pt x="637" y="33"/>
                  </a:cubicBezTo>
                  <a:cubicBezTo>
                    <a:pt x="510" y="128"/>
                    <a:pt x="382" y="160"/>
                    <a:pt x="319" y="224"/>
                  </a:cubicBezTo>
                  <a:lnTo>
                    <a:pt x="191" y="351"/>
                  </a:lnTo>
                  <a:cubicBezTo>
                    <a:pt x="159" y="383"/>
                    <a:pt x="128" y="383"/>
                    <a:pt x="128" y="446"/>
                  </a:cubicBezTo>
                  <a:cubicBezTo>
                    <a:pt x="96" y="446"/>
                    <a:pt x="96" y="478"/>
                    <a:pt x="96" y="478"/>
                  </a:cubicBezTo>
                  <a:cubicBezTo>
                    <a:pt x="96" y="478"/>
                    <a:pt x="32" y="478"/>
                    <a:pt x="32" y="510"/>
                  </a:cubicBezTo>
                  <a:cubicBezTo>
                    <a:pt x="0" y="606"/>
                    <a:pt x="32" y="637"/>
                    <a:pt x="96" y="669"/>
                  </a:cubicBezTo>
                  <a:cubicBezTo>
                    <a:pt x="128" y="669"/>
                    <a:pt x="159" y="637"/>
                    <a:pt x="191" y="606"/>
                  </a:cubicBezTo>
                  <a:lnTo>
                    <a:pt x="191" y="574"/>
                  </a:lnTo>
                  <a:cubicBezTo>
                    <a:pt x="191" y="510"/>
                    <a:pt x="255" y="510"/>
                    <a:pt x="255" y="478"/>
                  </a:cubicBezTo>
                  <a:lnTo>
                    <a:pt x="351" y="351"/>
                  </a:lnTo>
                  <a:cubicBezTo>
                    <a:pt x="446" y="319"/>
                    <a:pt x="573" y="255"/>
                    <a:pt x="637" y="192"/>
                  </a:cubicBezTo>
                  <a:cubicBezTo>
                    <a:pt x="669" y="192"/>
                    <a:pt x="669" y="160"/>
                    <a:pt x="733" y="160"/>
                  </a:cubicBezTo>
                  <a:cubicBezTo>
                    <a:pt x="764" y="128"/>
                    <a:pt x="764" y="128"/>
                    <a:pt x="796" y="128"/>
                  </a:cubicBezTo>
                  <a:cubicBezTo>
                    <a:pt x="828" y="64"/>
                    <a:pt x="828" y="64"/>
                    <a:pt x="892" y="64"/>
                  </a:cubicBezTo>
                  <a:lnTo>
                    <a:pt x="1274" y="64"/>
                  </a:lnTo>
                  <a:cubicBezTo>
                    <a:pt x="1274" y="64"/>
                    <a:pt x="1306" y="64"/>
                    <a:pt x="1306" y="33"/>
                  </a:cubicBezTo>
                  <a:cubicBezTo>
                    <a:pt x="1306" y="33"/>
                    <a:pt x="1306" y="1"/>
                    <a:pt x="1274"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0" name="Google Shape;3950;p63"/>
            <p:cNvSpPr/>
            <p:nvPr/>
          </p:nvSpPr>
          <p:spPr>
            <a:xfrm>
              <a:off x="6461599" y="3622536"/>
              <a:ext cx="11282" cy="7049"/>
            </a:xfrm>
            <a:custGeom>
              <a:rect b="b" l="l" r="r" t="t"/>
              <a:pathLst>
                <a:path extrusionOk="0" h="478" w="765">
                  <a:moveTo>
                    <a:pt x="637" y="0"/>
                  </a:moveTo>
                  <a:cubicBezTo>
                    <a:pt x="605" y="32"/>
                    <a:pt x="541" y="32"/>
                    <a:pt x="510" y="32"/>
                  </a:cubicBezTo>
                  <a:cubicBezTo>
                    <a:pt x="446" y="32"/>
                    <a:pt x="382" y="96"/>
                    <a:pt x="319" y="128"/>
                  </a:cubicBezTo>
                  <a:cubicBezTo>
                    <a:pt x="223" y="159"/>
                    <a:pt x="159" y="255"/>
                    <a:pt x="128" y="287"/>
                  </a:cubicBezTo>
                  <a:cubicBezTo>
                    <a:pt x="64" y="319"/>
                    <a:pt x="0" y="382"/>
                    <a:pt x="0" y="478"/>
                  </a:cubicBezTo>
                  <a:cubicBezTo>
                    <a:pt x="32" y="382"/>
                    <a:pt x="128" y="350"/>
                    <a:pt x="191" y="319"/>
                  </a:cubicBezTo>
                  <a:cubicBezTo>
                    <a:pt x="223" y="287"/>
                    <a:pt x="287" y="255"/>
                    <a:pt x="350" y="191"/>
                  </a:cubicBezTo>
                  <a:lnTo>
                    <a:pt x="382" y="159"/>
                  </a:lnTo>
                  <a:lnTo>
                    <a:pt x="446" y="128"/>
                  </a:lnTo>
                  <a:cubicBezTo>
                    <a:pt x="446" y="128"/>
                    <a:pt x="478" y="96"/>
                    <a:pt x="510" y="96"/>
                  </a:cubicBezTo>
                  <a:cubicBezTo>
                    <a:pt x="541" y="96"/>
                    <a:pt x="605" y="32"/>
                    <a:pt x="637" y="32"/>
                  </a:cubicBezTo>
                  <a:cubicBezTo>
                    <a:pt x="669" y="32"/>
                    <a:pt x="701" y="0"/>
                    <a:pt x="764"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1" name="Google Shape;3951;p63"/>
            <p:cNvSpPr/>
            <p:nvPr/>
          </p:nvSpPr>
          <p:spPr>
            <a:xfrm>
              <a:off x="6458782" y="3633803"/>
              <a:ext cx="19732" cy="25838"/>
            </a:xfrm>
            <a:custGeom>
              <a:rect b="b" l="l" r="r" t="t"/>
              <a:pathLst>
                <a:path extrusionOk="0" h="1752" w="1338">
                  <a:moveTo>
                    <a:pt x="0" y="0"/>
                  </a:moveTo>
                  <a:cubicBezTo>
                    <a:pt x="0" y="64"/>
                    <a:pt x="414" y="1115"/>
                    <a:pt x="1146" y="1751"/>
                  </a:cubicBezTo>
                  <a:cubicBezTo>
                    <a:pt x="1210" y="1719"/>
                    <a:pt x="1274" y="1656"/>
                    <a:pt x="1337" y="1592"/>
                  </a:cubicBezTo>
                  <a:cubicBezTo>
                    <a:pt x="573" y="924"/>
                    <a:pt x="255" y="542"/>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2" name="Google Shape;3952;p63"/>
            <p:cNvSpPr/>
            <p:nvPr/>
          </p:nvSpPr>
          <p:spPr>
            <a:xfrm>
              <a:off x="6523570" y="3627565"/>
              <a:ext cx="159642" cy="91700"/>
            </a:xfrm>
            <a:custGeom>
              <a:rect b="b" l="l" r="r" t="t"/>
              <a:pathLst>
                <a:path extrusionOk="0" h="6218" w="10825">
                  <a:moveTo>
                    <a:pt x="6140" y="0"/>
                  </a:moveTo>
                  <a:cubicBezTo>
                    <a:pt x="5071" y="0"/>
                    <a:pt x="1377" y="301"/>
                    <a:pt x="319" y="4371"/>
                  </a:cubicBezTo>
                  <a:cubicBezTo>
                    <a:pt x="0" y="5230"/>
                    <a:pt x="478" y="5421"/>
                    <a:pt x="478" y="5421"/>
                  </a:cubicBezTo>
                  <a:lnTo>
                    <a:pt x="478" y="5485"/>
                  </a:lnTo>
                  <a:cubicBezTo>
                    <a:pt x="446" y="5644"/>
                    <a:pt x="446" y="6185"/>
                    <a:pt x="1019" y="6217"/>
                  </a:cubicBezTo>
                  <a:cubicBezTo>
                    <a:pt x="1178" y="6026"/>
                    <a:pt x="1497" y="5708"/>
                    <a:pt x="1879" y="5390"/>
                  </a:cubicBezTo>
                  <a:cubicBezTo>
                    <a:pt x="2484" y="4912"/>
                    <a:pt x="3407" y="4371"/>
                    <a:pt x="4457" y="3925"/>
                  </a:cubicBezTo>
                  <a:cubicBezTo>
                    <a:pt x="5317" y="3607"/>
                    <a:pt x="6208" y="3320"/>
                    <a:pt x="7259" y="3161"/>
                  </a:cubicBezTo>
                  <a:cubicBezTo>
                    <a:pt x="7790" y="3085"/>
                    <a:pt x="8337" y="3045"/>
                    <a:pt x="8901" y="3045"/>
                  </a:cubicBezTo>
                  <a:cubicBezTo>
                    <a:pt x="9519" y="3045"/>
                    <a:pt x="10159" y="3093"/>
                    <a:pt x="10824" y="3193"/>
                  </a:cubicBezTo>
                  <a:cubicBezTo>
                    <a:pt x="10761" y="2970"/>
                    <a:pt x="10665" y="2779"/>
                    <a:pt x="10570" y="2556"/>
                  </a:cubicBezTo>
                  <a:cubicBezTo>
                    <a:pt x="10347" y="2206"/>
                    <a:pt x="10124" y="1920"/>
                    <a:pt x="9837" y="1665"/>
                  </a:cubicBezTo>
                  <a:cubicBezTo>
                    <a:pt x="8437" y="296"/>
                    <a:pt x="6431" y="9"/>
                    <a:pt x="6431" y="9"/>
                  </a:cubicBezTo>
                  <a:cubicBezTo>
                    <a:pt x="6431" y="9"/>
                    <a:pt x="6325" y="0"/>
                    <a:pt x="614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3" name="Google Shape;3953;p63"/>
            <p:cNvSpPr/>
            <p:nvPr/>
          </p:nvSpPr>
          <p:spPr>
            <a:xfrm>
              <a:off x="6628738" y="3793909"/>
              <a:ext cx="227716" cy="530792"/>
            </a:xfrm>
            <a:custGeom>
              <a:rect b="b" l="l" r="r" t="t"/>
              <a:pathLst>
                <a:path extrusionOk="0" h="35992" w="15441">
                  <a:moveTo>
                    <a:pt x="7927" y="0"/>
                  </a:moveTo>
                  <a:cubicBezTo>
                    <a:pt x="7927" y="0"/>
                    <a:pt x="7832" y="6208"/>
                    <a:pt x="1624" y="7991"/>
                  </a:cubicBezTo>
                  <a:cubicBezTo>
                    <a:pt x="1671" y="7994"/>
                    <a:pt x="1720" y="7996"/>
                    <a:pt x="1770" y="7996"/>
                  </a:cubicBezTo>
                  <a:cubicBezTo>
                    <a:pt x="3998" y="7996"/>
                    <a:pt x="8628" y="4584"/>
                    <a:pt x="8628" y="4584"/>
                  </a:cubicBezTo>
                  <a:cubicBezTo>
                    <a:pt x="8628" y="4584"/>
                    <a:pt x="13626" y="21361"/>
                    <a:pt x="14358" y="33713"/>
                  </a:cubicBezTo>
                  <a:cubicBezTo>
                    <a:pt x="10866" y="35081"/>
                    <a:pt x="7601" y="35458"/>
                    <a:pt x="5068" y="35458"/>
                  </a:cubicBezTo>
                  <a:cubicBezTo>
                    <a:pt x="2060" y="35458"/>
                    <a:pt x="87" y="34926"/>
                    <a:pt x="0" y="34891"/>
                  </a:cubicBezTo>
                  <a:lnTo>
                    <a:pt x="0" y="34891"/>
                  </a:lnTo>
                  <a:cubicBezTo>
                    <a:pt x="114" y="34948"/>
                    <a:pt x="2100" y="35991"/>
                    <a:pt x="6433" y="35991"/>
                  </a:cubicBezTo>
                  <a:cubicBezTo>
                    <a:pt x="6960" y="35991"/>
                    <a:pt x="7521" y="35976"/>
                    <a:pt x="8118" y="35942"/>
                  </a:cubicBezTo>
                  <a:cubicBezTo>
                    <a:pt x="8946" y="35910"/>
                    <a:pt x="9837" y="35782"/>
                    <a:pt x="10824" y="35655"/>
                  </a:cubicBezTo>
                  <a:cubicBezTo>
                    <a:pt x="12193" y="35464"/>
                    <a:pt x="13689" y="35146"/>
                    <a:pt x="15313" y="34732"/>
                  </a:cubicBezTo>
                  <a:cubicBezTo>
                    <a:pt x="15440" y="30370"/>
                    <a:pt x="14581" y="23335"/>
                    <a:pt x="12734" y="15822"/>
                  </a:cubicBezTo>
                  <a:cubicBezTo>
                    <a:pt x="11716" y="11429"/>
                    <a:pt x="10315" y="6845"/>
                    <a:pt x="8596" y="2579"/>
                  </a:cubicBezTo>
                  <a:cubicBezTo>
                    <a:pt x="8405" y="1655"/>
                    <a:pt x="8150" y="796"/>
                    <a:pt x="7927"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4" name="Google Shape;3954;p63"/>
            <p:cNvSpPr/>
            <p:nvPr/>
          </p:nvSpPr>
          <p:spPr>
            <a:xfrm>
              <a:off x="6596337" y="4328203"/>
              <a:ext cx="4719" cy="4704"/>
            </a:xfrm>
            <a:custGeom>
              <a:rect b="b" l="l" r="r" t="t"/>
              <a:pathLst>
                <a:path extrusionOk="0" h="319" w="320">
                  <a:moveTo>
                    <a:pt x="160" y="0"/>
                  </a:moveTo>
                  <a:cubicBezTo>
                    <a:pt x="96" y="0"/>
                    <a:pt x="1" y="64"/>
                    <a:pt x="1" y="159"/>
                  </a:cubicBezTo>
                  <a:cubicBezTo>
                    <a:pt x="1" y="223"/>
                    <a:pt x="96" y="318"/>
                    <a:pt x="160" y="318"/>
                  </a:cubicBezTo>
                  <a:cubicBezTo>
                    <a:pt x="255" y="318"/>
                    <a:pt x="319" y="223"/>
                    <a:pt x="319" y="159"/>
                  </a:cubicBezTo>
                  <a:cubicBezTo>
                    <a:pt x="319" y="64"/>
                    <a:pt x="255" y="0"/>
                    <a:pt x="1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5" name="Google Shape;3955;p63"/>
            <p:cNvSpPr/>
            <p:nvPr/>
          </p:nvSpPr>
          <p:spPr>
            <a:xfrm>
              <a:off x="6598224" y="4327259"/>
              <a:ext cx="6105" cy="6120"/>
            </a:xfrm>
            <a:custGeom>
              <a:rect b="b" l="l" r="r" t="t"/>
              <a:pathLst>
                <a:path extrusionOk="0" h="415" w="414">
                  <a:moveTo>
                    <a:pt x="191" y="0"/>
                  </a:moveTo>
                  <a:cubicBezTo>
                    <a:pt x="96" y="0"/>
                    <a:pt x="0" y="96"/>
                    <a:pt x="0" y="223"/>
                  </a:cubicBezTo>
                  <a:cubicBezTo>
                    <a:pt x="0" y="319"/>
                    <a:pt x="96" y="414"/>
                    <a:pt x="191" y="414"/>
                  </a:cubicBezTo>
                  <a:cubicBezTo>
                    <a:pt x="318" y="414"/>
                    <a:pt x="414" y="319"/>
                    <a:pt x="414" y="223"/>
                  </a:cubicBezTo>
                  <a:cubicBezTo>
                    <a:pt x="414" y="96"/>
                    <a:pt x="287" y="0"/>
                    <a:pt x="19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6" name="Google Shape;3956;p63"/>
            <p:cNvSpPr/>
            <p:nvPr/>
          </p:nvSpPr>
          <p:spPr>
            <a:xfrm>
              <a:off x="6600097" y="4326787"/>
              <a:ext cx="9409" cy="7064"/>
            </a:xfrm>
            <a:custGeom>
              <a:rect b="b" l="l" r="r" t="t"/>
              <a:pathLst>
                <a:path extrusionOk="0" h="479" w="638">
                  <a:moveTo>
                    <a:pt x="319" y="1"/>
                  </a:moveTo>
                  <a:cubicBezTo>
                    <a:pt x="96" y="1"/>
                    <a:pt x="0" y="128"/>
                    <a:pt x="0" y="255"/>
                  </a:cubicBezTo>
                  <a:cubicBezTo>
                    <a:pt x="0" y="351"/>
                    <a:pt x="96" y="478"/>
                    <a:pt x="319" y="478"/>
                  </a:cubicBezTo>
                  <a:cubicBezTo>
                    <a:pt x="510" y="478"/>
                    <a:pt x="637" y="351"/>
                    <a:pt x="637" y="255"/>
                  </a:cubicBezTo>
                  <a:cubicBezTo>
                    <a:pt x="637" y="128"/>
                    <a:pt x="510" y="1"/>
                    <a:pt x="3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7" name="Google Shape;3957;p63"/>
            <p:cNvSpPr/>
            <p:nvPr/>
          </p:nvSpPr>
          <p:spPr>
            <a:xfrm>
              <a:off x="6602914" y="4326315"/>
              <a:ext cx="10338" cy="7993"/>
            </a:xfrm>
            <a:custGeom>
              <a:rect b="b" l="l" r="r" t="t"/>
              <a:pathLst>
                <a:path extrusionOk="0" h="542" w="701">
                  <a:moveTo>
                    <a:pt x="351" y="1"/>
                  </a:moveTo>
                  <a:cubicBezTo>
                    <a:pt x="160" y="1"/>
                    <a:pt x="0" y="96"/>
                    <a:pt x="0" y="287"/>
                  </a:cubicBezTo>
                  <a:cubicBezTo>
                    <a:pt x="0" y="446"/>
                    <a:pt x="160" y="542"/>
                    <a:pt x="351" y="542"/>
                  </a:cubicBezTo>
                  <a:cubicBezTo>
                    <a:pt x="574" y="542"/>
                    <a:pt x="701" y="446"/>
                    <a:pt x="701" y="287"/>
                  </a:cubicBezTo>
                  <a:cubicBezTo>
                    <a:pt x="701" y="128"/>
                    <a:pt x="605" y="1"/>
                    <a:pt x="3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8" name="Google Shape;3958;p63"/>
            <p:cNvSpPr/>
            <p:nvPr/>
          </p:nvSpPr>
          <p:spPr>
            <a:xfrm>
              <a:off x="6605034" y="4322567"/>
              <a:ext cx="17859" cy="11754"/>
            </a:xfrm>
            <a:custGeom>
              <a:rect b="b" l="l" r="r" t="t"/>
              <a:pathLst>
                <a:path extrusionOk="0" h="797" w="1211">
                  <a:moveTo>
                    <a:pt x="1210" y="414"/>
                  </a:moveTo>
                  <a:cubicBezTo>
                    <a:pt x="1210" y="637"/>
                    <a:pt x="924" y="796"/>
                    <a:pt x="606" y="796"/>
                  </a:cubicBezTo>
                  <a:cubicBezTo>
                    <a:pt x="287" y="796"/>
                    <a:pt x="1" y="605"/>
                    <a:pt x="1" y="414"/>
                  </a:cubicBezTo>
                  <a:cubicBezTo>
                    <a:pt x="1" y="160"/>
                    <a:pt x="287" y="0"/>
                    <a:pt x="606" y="0"/>
                  </a:cubicBezTo>
                  <a:cubicBezTo>
                    <a:pt x="956" y="0"/>
                    <a:pt x="1210" y="160"/>
                    <a:pt x="121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9" name="Google Shape;3959;p63"/>
            <p:cNvSpPr/>
            <p:nvPr/>
          </p:nvSpPr>
          <p:spPr>
            <a:xfrm>
              <a:off x="6626865" y="4319221"/>
              <a:ext cx="13155" cy="12742"/>
            </a:xfrm>
            <a:custGeom>
              <a:rect b="b" l="l" r="r" t="t"/>
              <a:pathLst>
                <a:path extrusionOk="0" h="864" w="892">
                  <a:moveTo>
                    <a:pt x="394" y="1"/>
                  </a:moveTo>
                  <a:cubicBezTo>
                    <a:pt x="190" y="1"/>
                    <a:pt x="0" y="163"/>
                    <a:pt x="0" y="163"/>
                  </a:cubicBezTo>
                  <a:cubicBezTo>
                    <a:pt x="0" y="163"/>
                    <a:pt x="414" y="450"/>
                    <a:pt x="350" y="864"/>
                  </a:cubicBezTo>
                  <a:lnTo>
                    <a:pt x="764" y="864"/>
                  </a:lnTo>
                  <a:cubicBezTo>
                    <a:pt x="764" y="864"/>
                    <a:pt x="891" y="482"/>
                    <a:pt x="446" y="4"/>
                  </a:cubicBezTo>
                  <a:cubicBezTo>
                    <a:pt x="429" y="2"/>
                    <a:pt x="411" y="1"/>
                    <a:pt x="3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0" name="Google Shape;3960;p63"/>
            <p:cNvSpPr/>
            <p:nvPr/>
          </p:nvSpPr>
          <p:spPr>
            <a:xfrm>
              <a:off x="6747991" y="4319280"/>
              <a:ext cx="46956" cy="10338"/>
            </a:xfrm>
            <a:custGeom>
              <a:rect b="b" l="l" r="r" t="t"/>
              <a:pathLst>
                <a:path extrusionOk="0" h="701" w="3184">
                  <a:moveTo>
                    <a:pt x="3184" y="478"/>
                  </a:moveTo>
                  <a:cubicBezTo>
                    <a:pt x="2866" y="669"/>
                    <a:pt x="2038" y="701"/>
                    <a:pt x="2038" y="701"/>
                  </a:cubicBezTo>
                  <a:lnTo>
                    <a:pt x="860" y="701"/>
                  </a:lnTo>
                  <a:lnTo>
                    <a:pt x="0" y="669"/>
                  </a:lnTo>
                  <a:lnTo>
                    <a:pt x="0" y="287"/>
                  </a:lnTo>
                  <a:cubicBezTo>
                    <a:pt x="828" y="223"/>
                    <a:pt x="1751" y="128"/>
                    <a:pt x="2706" y="0"/>
                  </a:cubicBezTo>
                  <a:cubicBezTo>
                    <a:pt x="2929" y="128"/>
                    <a:pt x="3088" y="287"/>
                    <a:pt x="3184"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1" name="Google Shape;3961;p63"/>
            <p:cNvSpPr/>
            <p:nvPr/>
          </p:nvSpPr>
          <p:spPr>
            <a:xfrm>
              <a:off x="6787427" y="4324914"/>
              <a:ext cx="9409" cy="7049"/>
            </a:xfrm>
            <a:custGeom>
              <a:rect b="b" l="l" r="r" t="t"/>
              <a:pathLst>
                <a:path extrusionOk="0" h="478" w="638">
                  <a:moveTo>
                    <a:pt x="637" y="319"/>
                  </a:moveTo>
                  <a:cubicBezTo>
                    <a:pt x="637" y="446"/>
                    <a:pt x="478" y="478"/>
                    <a:pt x="319" y="478"/>
                  </a:cubicBezTo>
                  <a:cubicBezTo>
                    <a:pt x="96" y="478"/>
                    <a:pt x="1" y="446"/>
                    <a:pt x="1" y="319"/>
                  </a:cubicBezTo>
                  <a:cubicBezTo>
                    <a:pt x="1" y="223"/>
                    <a:pt x="128" y="0"/>
                    <a:pt x="319" y="0"/>
                  </a:cubicBezTo>
                  <a:cubicBezTo>
                    <a:pt x="478" y="0"/>
                    <a:pt x="637" y="159"/>
                    <a:pt x="637" y="31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2" name="Google Shape;3962;p63"/>
            <p:cNvSpPr/>
            <p:nvPr/>
          </p:nvSpPr>
          <p:spPr>
            <a:xfrm>
              <a:off x="6777103" y="4323970"/>
              <a:ext cx="11754" cy="7993"/>
            </a:xfrm>
            <a:custGeom>
              <a:rect b="b" l="l" r="r" t="t"/>
              <a:pathLst>
                <a:path extrusionOk="0" h="542" w="797">
                  <a:moveTo>
                    <a:pt x="796" y="351"/>
                  </a:moveTo>
                  <a:cubicBezTo>
                    <a:pt x="796" y="510"/>
                    <a:pt x="605" y="542"/>
                    <a:pt x="414" y="542"/>
                  </a:cubicBezTo>
                  <a:cubicBezTo>
                    <a:pt x="159" y="542"/>
                    <a:pt x="0" y="510"/>
                    <a:pt x="0" y="351"/>
                  </a:cubicBezTo>
                  <a:cubicBezTo>
                    <a:pt x="0" y="192"/>
                    <a:pt x="223" y="1"/>
                    <a:pt x="414" y="1"/>
                  </a:cubicBezTo>
                  <a:cubicBezTo>
                    <a:pt x="605" y="1"/>
                    <a:pt x="796" y="192"/>
                    <a:pt x="796" y="35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3" name="Google Shape;3963;p63"/>
            <p:cNvSpPr/>
            <p:nvPr/>
          </p:nvSpPr>
          <p:spPr>
            <a:xfrm>
              <a:off x="6767237" y="4323498"/>
              <a:ext cx="13170" cy="9409"/>
            </a:xfrm>
            <a:custGeom>
              <a:rect b="b" l="l" r="r" t="t"/>
              <a:pathLst>
                <a:path extrusionOk="0" h="638" w="893">
                  <a:moveTo>
                    <a:pt x="892" y="383"/>
                  </a:moveTo>
                  <a:cubicBezTo>
                    <a:pt x="892" y="542"/>
                    <a:pt x="669" y="637"/>
                    <a:pt x="446" y="637"/>
                  </a:cubicBezTo>
                  <a:cubicBezTo>
                    <a:pt x="192" y="637"/>
                    <a:pt x="1" y="574"/>
                    <a:pt x="1" y="383"/>
                  </a:cubicBezTo>
                  <a:cubicBezTo>
                    <a:pt x="1" y="224"/>
                    <a:pt x="192" y="1"/>
                    <a:pt x="446" y="1"/>
                  </a:cubicBezTo>
                  <a:cubicBezTo>
                    <a:pt x="669" y="1"/>
                    <a:pt x="892" y="192"/>
                    <a:pt x="892" y="38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4" name="Google Shape;3964;p63"/>
            <p:cNvSpPr/>
            <p:nvPr/>
          </p:nvSpPr>
          <p:spPr>
            <a:xfrm>
              <a:off x="6756913" y="4321625"/>
              <a:ext cx="14099" cy="11282"/>
            </a:xfrm>
            <a:custGeom>
              <a:rect b="b" l="l" r="r" t="t"/>
              <a:pathLst>
                <a:path extrusionOk="0" h="765" w="956">
                  <a:moveTo>
                    <a:pt x="955" y="478"/>
                  </a:moveTo>
                  <a:cubicBezTo>
                    <a:pt x="955" y="669"/>
                    <a:pt x="733" y="764"/>
                    <a:pt x="478" y="764"/>
                  </a:cubicBezTo>
                  <a:cubicBezTo>
                    <a:pt x="191" y="764"/>
                    <a:pt x="0" y="669"/>
                    <a:pt x="0" y="478"/>
                  </a:cubicBezTo>
                  <a:cubicBezTo>
                    <a:pt x="0" y="287"/>
                    <a:pt x="191" y="32"/>
                    <a:pt x="478" y="32"/>
                  </a:cubicBezTo>
                  <a:cubicBezTo>
                    <a:pt x="701" y="0"/>
                    <a:pt x="955" y="287"/>
                    <a:pt x="955"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5" name="Google Shape;3965;p63"/>
            <p:cNvSpPr/>
            <p:nvPr/>
          </p:nvSpPr>
          <p:spPr>
            <a:xfrm>
              <a:off x="6743758" y="4320209"/>
              <a:ext cx="17859" cy="11754"/>
            </a:xfrm>
            <a:custGeom>
              <a:rect b="b" l="l" r="r" t="t"/>
              <a:pathLst>
                <a:path extrusionOk="0" h="797" w="1211">
                  <a:moveTo>
                    <a:pt x="1211" y="542"/>
                  </a:moveTo>
                  <a:cubicBezTo>
                    <a:pt x="1211" y="765"/>
                    <a:pt x="924" y="797"/>
                    <a:pt x="606" y="797"/>
                  </a:cubicBezTo>
                  <a:cubicBezTo>
                    <a:pt x="256" y="797"/>
                    <a:pt x="1" y="765"/>
                    <a:pt x="1" y="542"/>
                  </a:cubicBezTo>
                  <a:cubicBezTo>
                    <a:pt x="1" y="287"/>
                    <a:pt x="287" y="1"/>
                    <a:pt x="606" y="1"/>
                  </a:cubicBezTo>
                  <a:cubicBezTo>
                    <a:pt x="924" y="1"/>
                    <a:pt x="1211" y="319"/>
                    <a:pt x="1211" y="5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6" name="Google Shape;3966;p63"/>
            <p:cNvSpPr/>
            <p:nvPr/>
          </p:nvSpPr>
          <p:spPr>
            <a:xfrm>
              <a:off x="6473338" y="3908929"/>
              <a:ext cx="21605" cy="29126"/>
            </a:xfrm>
            <a:custGeom>
              <a:rect b="b" l="l" r="r" t="t"/>
              <a:pathLst>
                <a:path extrusionOk="0" h="1975" w="1465">
                  <a:moveTo>
                    <a:pt x="1464" y="1"/>
                  </a:moveTo>
                  <a:cubicBezTo>
                    <a:pt x="1464" y="1"/>
                    <a:pt x="828" y="478"/>
                    <a:pt x="605" y="669"/>
                  </a:cubicBezTo>
                  <a:cubicBezTo>
                    <a:pt x="605" y="669"/>
                    <a:pt x="223" y="1115"/>
                    <a:pt x="0" y="1942"/>
                  </a:cubicBezTo>
                  <a:lnTo>
                    <a:pt x="0" y="1974"/>
                  </a:lnTo>
                  <a:lnTo>
                    <a:pt x="509" y="1783"/>
                  </a:lnTo>
                  <a:lnTo>
                    <a:pt x="764" y="1465"/>
                  </a:lnTo>
                  <a:cubicBezTo>
                    <a:pt x="764" y="1465"/>
                    <a:pt x="796" y="1401"/>
                    <a:pt x="828" y="1274"/>
                  </a:cubicBezTo>
                  <a:cubicBezTo>
                    <a:pt x="987" y="1210"/>
                    <a:pt x="1082" y="1115"/>
                    <a:pt x="1114" y="1115"/>
                  </a:cubicBezTo>
                  <a:cubicBezTo>
                    <a:pt x="1178" y="1083"/>
                    <a:pt x="1433" y="828"/>
                    <a:pt x="1464" y="765"/>
                  </a:cubicBezTo>
                  <a:lnTo>
                    <a:pt x="1464"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7" name="Google Shape;3967;p63"/>
            <p:cNvSpPr/>
            <p:nvPr/>
          </p:nvSpPr>
          <p:spPr>
            <a:xfrm>
              <a:off x="6471450" y="3883105"/>
              <a:ext cx="74195" cy="82645"/>
            </a:xfrm>
            <a:custGeom>
              <a:rect b="b" l="l" r="r" t="t"/>
              <a:pathLst>
                <a:path extrusionOk="0" h="5604" w="5031">
                  <a:moveTo>
                    <a:pt x="5031" y="797"/>
                  </a:moveTo>
                  <a:lnTo>
                    <a:pt x="3980" y="1688"/>
                  </a:lnTo>
                  <a:lnTo>
                    <a:pt x="3916" y="1720"/>
                  </a:lnTo>
                  <a:lnTo>
                    <a:pt x="3216" y="2261"/>
                  </a:lnTo>
                  <a:cubicBezTo>
                    <a:pt x="3216" y="2261"/>
                    <a:pt x="3216" y="2356"/>
                    <a:pt x="3184" y="2420"/>
                  </a:cubicBezTo>
                  <a:cubicBezTo>
                    <a:pt x="3152" y="2547"/>
                    <a:pt x="3152" y="2675"/>
                    <a:pt x="3057" y="2834"/>
                  </a:cubicBezTo>
                  <a:cubicBezTo>
                    <a:pt x="2898" y="3343"/>
                    <a:pt x="2707" y="3821"/>
                    <a:pt x="2420" y="4298"/>
                  </a:cubicBezTo>
                  <a:lnTo>
                    <a:pt x="2325" y="4489"/>
                  </a:lnTo>
                  <a:lnTo>
                    <a:pt x="1688" y="5508"/>
                  </a:lnTo>
                  <a:cubicBezTo>
                    <a:pt x="1624" y="5540"/>
                    <a:pt x="1592" y="5572"/>
                    <a:pt x="1529" y="5572"/>
                  </a:cubicBezTo>
                  <a:cubicBezTo>
                    <a:pt x="1433" y="5572"/>
                    <a:pt x="1401" y="5444"/>
                    <a:pt x="1433" y="5413"/>
                  </a:cubicBezTo>
                  <a:lnTo>
                    <a:pt x="1879" y="4139"/>
                  </a:lnTo>
                  <a:lnTo>
                    <a:pt x="1210" y="5508"/>
                  </a:lnTo>
                  <a:cubicBezTo>
                    <a:pt x="1147" y="5540"/>
                    <a:pt x="1115" y="5572"/>
                    <a:pt x="1051" y="5572"/>
                  </a:cubicBezTo>
                  <a:cubicBezTo>
                    <a:pt x="956" y="5572"/>
                    <a:pt x="924" y="5508"/>
                    <a:pt x="956" y="5413"/>
                  </a:cubicBezTo>
                  <a:lnTo>
                    <a:pt x="1433" y="3948"/>
                  </a:lnTo>
                  <a:lnTo>
                    <a:pt x="606" y="5540"/>
                  </a:lnTo>
                  <a:cubicBezTo>
                    <a:pt x="574" y="5572"/>
                    <a:pt x="478" y="5604"/>
                    <a:pt x="446" y="5604"/>
                  </a:cubicBezTo>
                  <a:cubicBezTo>
                    <a:pt x="351" y="5572"/>
                    <a:pt x="351" y="5540"/>
                    <a:pt x="351" y="5444"/>
                  </a:cubicBezTo>
                  <a:lnTo>
                    <a:pt x="988" y="3630"/>
                  </a:lnTo>
                  <a:lnTo>
                    <a:pt x="255" y="5094"/>
                  </a:lnTo>
                  <a:cubicBezTo>
                    <a:pt x="192" y="5190"/>
                    <a:pt x="128" y="5190"/>
                    <a:pt x="96" y="5190"/>
                  </a:cubicBezTo>
                  <a:cubicBezTo>
                    <a:pt x="1" y="5126"/>
                    <a:pt x="1" y="5094"/>
                    <a:pt x="1" y="5031"/>
                  </a:cubicBezTo>
                  <a:lnTo>
                    <a:pt x="606" y="3184"/>
                  </a:lnTo>
                  <a:cubicBezTo>
                    <a:pt x="924" y="2197"/>
                    <a:pt x="2102" y="1370"/>
                    <a:pt x="2102" y="1370"/>
                  </a:cubicBezTo>
                  <a:lnTo>
                    <a:pt x="2834" y="319"/>
                  </a:lnTo>
                  <a:lnTo>
                    <a:pt x="3025" y="32"/>
                  </a:lnTo>
                  <a:lnTo>
                    <a:pt x="3025" y="32"/>
                  </a:lnTo>
                  <a:cubicBezTo>
                    <a:pt x="3152" y="1"/>
                    <a:pt x="3343" y="32"/>
                    <a:pt x="3534" y="128"/>
                  </a:cubicBezTo>
                  <a:cubicBezTo>
                    <a:pt x="4076" y="128"/>
                    <a:pt x="4585" y="351"/>
                    <a:pt x="5031"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8" name="Google Shape;3968;p63"/>
            <p:cNvSpPr/>
            <p:nvPr/>
          </p:nvSpPr>
          <p:spPr>
            <a:xfrm>
              <a:off x="6635773" y="3960577"/>
              <a:ext cx="51660" cy="333352"/>
            </a:xfrm>
            <a:custGeom>
              <a:rect b="b" l="l" r="r" t="t"/>
              <a:pathLst>
                <a:path extrusionOk="0" h="22604" w="3503">
                  <a:moveTo>
                    <a:pt x="160" y="0"/>
                  </a:moveTo>
                  <a:lnTo>
                    <a:pt x="160" y="0"/>
                  </a:lnTo>
                  <a:cubicBezTo>
                    <a:pt x="1" y="1910"/>
                    <a:pt x="1" y="3852"/>
                    <a:pt x="96" y="5731"/>
                  </a:cubicBezTo>
                  <a:cubicBezTo>
                    <a:pt x="128" y="7641"/>
                    <a:pt x="319" y="9551"/>
                    <a:pt x="574" y="11461"/>
                  </a:cubicBezTo>
                  <a:cubicBezTo>
                    <a:pt x="829" y="13371"/>
                    <a:pt x="1211" y="15249"/>
                    <a:pt x="1688" y="17128"/>
                  </a:cubicBezTo>
                  <a:cubicBezTo>
                    <a:pt x="1806" y="17584"/>
                    <a:pt x="1934" y="18040"/>
                    <a:pt x="2070" y="18495"/>
                  </a:cubicBezTo>
                  <a:lnTo>
                    <a:pt x="2070" y="18495"/>
                  </a:lnTo>
                  <a:lnTo>
                    <a:pt x="1879" y="17828"/>
                  </a:lnTo>
                  <a:cubicBezTo>
                    <a:pt x="1879" y="17701"/>
                    <a:pt x="1847" y="17605"/>
                    <a:pt x="1784" y="17478"/>
                  </a:cubicBezTo>
                  <a:lnTo>
                    <a:pt x="1720" y="17128"/>
                  </a:lnTo>
                  <a:cubicBezTo>
                    <a:pt x="1242" y="15249"/>
                    <a:pt x="924" y="13371"/>
                    <a:pt x="638" y="11461"/>
                  </a:cubicBezTo>
                  <a:cubicBezTo>
                    <a:pt x="351" y="9551"/>
                    <a:pt x="192" y="7641"/>
                    <a:pt x="128" y="5731"/>
                  </a:cubicBezTo>
                  <a:cubicBezTo>
                    <a:pt x="96" y="4776"/>
                    <a:pt x="96" y="3821"/>
                    <a:pt x="96" y="2866"/>
                  </a:cubicBezTo>
                  <a:cubicBezTo>
                    <a:pt x="96" y="1910"/>
                    <a:pt x="96" y="955"/>
                    <a:pt x="160" y="0"/>
                  </a:cubicBezTo>
                  <a:close/>
                  <a:moveTo>
                    <a:pt x="2070" y="18495"/>
                  </a:moveTo>
                  <a:lnTo>
                    <a:pt x="2070" y="18496"/>
                  </a:lnTo>
                  <a:lnTo>
                    <a:pt x="2261" y="19197"/>
                  </a:lnTo>
                  <a:lnTo>
                    <a:pt x="2389" y="19547"/>
                  </a:lnTo>
                  <a:lnTo>
                    <a:pt x="2500" y="19852"/>
                  </a:lnTo>
                  <a:lnTo>
                    <a:pt x="2500" y="19852"/>
                  </a:lnTo>
                  <a:cubicBezTo>
                    <a:pt x="2349" y="19401"/>
                    <a:pt x="2205" y="18949"/>
                    <a:pt x="2070" y="18495"/>
                  </a:cubicBezTo>
                  <a:close/>
                  <a:moveTo>
                    <a:pt x="2500" y="19852"/>
                  </a:moveTo>
                  <a:cubicBezTo>
                    <a:pt x="2535" y="19957"/>
                    <a:pt x="2570" y="20062"/>
                    <a:pt x="2606" y="20166"/>
                  </a:cubicBezTo>
                  <a:lnTo>
                    <a:pt x="2606" y="20166"/>
                  </a:lnTo>
                  <a:lnTo>
                    <a:pt x="2516" y="19897"/>
                  </a:lnTo>
                  <a:lnTo>
                    <a:pt x="2500" y="19852"/>
                  </a:lnTo>
                  <a:close/>
                  <a:moveTo>
                    <a:pt x="2606" y="20166"/>
                  </a:moveTo>
                  <a:lnTo>
                    <a:pt x="2739" y="20566"/>
                  </a:lnTo>
                  <a:lnTo>
                    <a:pt x="2993" y="21266"/>
                  </a:lnTo>
                  <a:lnTo>
                    <a:pt x="3121" y="21616"/>
                  </a:lnTo>
                  <a:lnTo>
                    <a:pt x="3216" y="21935"/>
                  </a:lnTo>
                  <a:lnTo>
                    <a:pt x="3503" y="22603"/>
                  </a:lnTo>
                  <a:cubicBezTo>
                    <a:pt x="3188" y="21802"/>
                    <a:pt x="2886" y="20988"/>
                    <a:pt x="2606" y="20166"/>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9" name="Google Shape;3969;p63"/>
            <p:cNvSpPr/>
            <p:nvPr/>
          </p:nvSpPr>
          <p:spPr>
            <a:xfrm>
              <a:off x="6635316" y="3960577"/>
              <a:ext cx="52590" cy="333810"/>
            </a:xfrm>
            <a:custGeom>
              <a:rect b="b" l="l" r="r" t="t"/>
              <a:pathLst>
                <a:path extrusionOk="0" h="22635" w="3566">
                  <a:moveTo>
                    <a:pt x="64" y="2862"/>
                  </a:moveTo>
                  <a:cubicBezTo>
                    <a:pt x="64" y="2868"/>
                    <a:pt x="64" y="2875"/>
                    <a:pt x="64" y="2881"/>
                  </a:cubicBezTo>
                  <a:lnTo>
                    <a:pt x="64" y="2881"/>
                  </a:lnTo>
                  <a:cubicBezTo>
                    <a:pt x="64" y="2876"/>
                    <a:pt x="64" y="2871"/>
                    <a:pt x="64" y="2866"/>
                  </a:cubicBezTo>
                  <a:lnTo>
                    <a:pt x="64" y="2862"/>
                  </a:lnTo>
                  <a:close/>
                  <a:moveTo>
                    <a:pt x="191" y="0"/>
                  </a:moveTo>
                  <a:cubicBezTo>
                    <a:pt x="191" y="0"/>
                    <a:pt x="191" y="0"/>
                    <a:pt x="191" y="0"/>
                  </a:cubicBezTo>
                  <a:lnTo>
                    <a:pt x="191" y="0"/>
                  </a:lnTo>
                  <a:lnTo>
                    <a:pt x="127" y="1433"/>
                  </a:lnTo>
                  <a:lnTo>
                    <a:pt x="64" y="2862"/>
                  </a:lnTo>
                  <a:lnTo>
                    <a:pt x="64" y="2862"/>
                  </a:lnTo>
                  <a:cubicBezTo>
                    <a:pt x="72" y="1906"/>
                    <a:pt x="112" y="950"/>
                    <a:pt x="191" y="2"/>
                  </a:cubicBezTo>
                  <a:lnTo>
                    <a:pt x="191" y="2"/>
                  </a:lnTo>
                  <a:cubicBezTo>
                    <a:pt x="32" y="1912"/>
                    <a:pt x="0" y="3853"/>
                    <a:pt x="127" y="5762"/>
                  </a:cubicBezTo>
                  <a:cubicBezTo>
                    <a:pt x="80" y="4807"/>
                    <a:pt x="56" y="3844"/>
                    <a:pt x="64" y="2881"/>
                  </a:cubicBezTo>
                  <a:lnTo>
                    <a:pt x="64" y="2881"/>
                  </a:lnTo>
                  <a:cubicBezTo>
                    <a:pt x="64" y="3811"/>
                    <a:pt x="64" y="4740"/>
                    <a:pt x="153" y="5669"/>
                  </a:cubicBezTo>
                  <a:lnTo>
                    <a:pt x="153" y="5669"/>
                  </a:lnTo>
                  <a:cubicBezTo>
                    <a:pt x="96" y="4745"/>
                    <a:pt x="96" y="3821"/>
                    <a:pt x="96" y="2897"/>
                  </a:cubicBezTo>
                  <a:lnTo>
                    <a:pt x="159" y="1465"/>
                  </a:lnTo>
                  <a:lnTo>
                    <a:pt x="191" y="0"/>
                  </a:lnTo>
                  <a:close/>
                  <a:moveTo>
                    <a:pt x="153" y="5669"/>
                  </a:moveTo>
                  <a:lnTo>
                    <a:pt x="153" y="5669"/>
                  </a:lnTo>
                  <a:cubicBezTo>
                    <a:pt x="155" y="5700"/>
                    <a:pt x="157" y="5731"/>
                    <a:pt x="159" y="5762"/>
                  </a:cubicBezTo>
                  <a:cubicBezTo>
                    <a:pt x="223" y="7673"/>
                    <a:pt x="382" y="9583"/>
                    <a:pt x="669" y="11493"/>
                  </a:cubicBezTo>
                  <a:cubicBezTo>
                    <a:pt x="724" y="11970"/>
                    <a:pt x="790" y="12446"/>
                    <a:pt x="865" y="12920"/>
                  </a:cubicBezTo>
                  <a:lnTo>
                    <a:pt x="865" y="12920"/>
                  </a:lnTo>
                  <a:cubicBezTo>
                    <a:pt x="784" y="12446"/>
                    <a:pt x="708" y="11970"/>
                    <a:pt x="637" y="11493"/>
                  </a:cubicBezTo>
                  <a:cubicBezTo>
                    <a:pt x="509" y="10538"/>
                    <a:pt x="382" y="9583"/>
                    <a:pt x="318" y="8628"/>
                  </a:cubicBezTo>
                  <a:cubicBezTo>
                    <a:pt x="191" y="7673"/>
                    <a:pt x="159" y="6718"/>
                    <a:pt x="127" y="5762"/>
                  </a:cubicBezTo>
                  <a:lnTo>
                    <a:pt x="127" y="5762"/>
                  </a:lnTo>
                  <a:cubicBezTo>
                    <a:pt x="127" y="6718"/>
                    <a:pt x="191" y="7673"/>
                    <a:pt x="287" y="8628"/>
                  </a:cubicBezTo>
                  <a:cubicBezTo>
                    <a:pt x="350" y="9583"/>
                    <a:pt x="478" y="10538"/>
                    <a:pt x="605" y="11493"/>
                  </a:cubicBezTo>
                  <a:cubicBezTo>
                    <a:pt x="860" y="13403"/>
                    <a:pt x="1242" y="15281"/>
                    <a:pt x="1719" y="17159"/>
                  </a:cubicBezTo>
                  <a:cubicBezTo>
                    <a:pt x="1817" y="17544"/>
                    <a:pt x="1922" y="17927"/>
                    <a:pt x="2032" y="18307"/>
                  </a:cubicBezTo>
                  <a:lnTo>
                    <a:pt x="2032" y="18307"/>
                  </a:lnTo>
                  <a:lnTo>
                    <a:pt x="2101" y="18560"/>
                  </a:lnTo>
                  <a:lnTo>
                    <a:pt x="2292" y="19229"/>
                  </a:lnTo>
                  <a:lnTo>
                    <a:pt x="2420" y="19579"/>
                  </a:lnTo>
                  <a:lnTo>
                    <a:pt x="2482" y="19751"/>
                  </a:lnTo>
                  <a:lnTo>
                    <a:pt x="2482" y="19751"/>
                  </a:lnTo>
                  <a:cubicBezTo>
                    <a:pt x="2530" y="19894"/>
                    <a:pt x="2578" y="20037"/>
                    <a:pt x="2627" y="20180"/>
                  </a:cubicBezTo>
                  <a:lnTo>
                    <a:pt x="2627" y="20180"/>
                  </a:lnTo>
                  <a:lnTo>
                    <a:pt x="2770" y="20629"/>
                  </a:lnTo>
                  <a:lnTo>
                    <a:pt x="3021" y="21290"/>
                  </a:lnTo>
                  <a:lnTo>
                    <a:pt x="3021" y="21290"/>
                  </a:lnTo>
                  <a:cubicBezTo>
                    <a:pt x="3025" y="21300"/>
                    <a:pt x="3029" y="21310"/>
                    <a:pt x="3033" y="21321"/>
                  </a:cubicBezTo>
                  <a:lnTo>
                    <a:pt x="3033" y="21321"/>
                  </a:lnTo>
                  <a:lnTo>
                    <a:pt x="3152" y="21648"/>
                  </a:lnTo>
                  <a:lnTo>
                    <a:pt x="3247" y="21966"/>
                  </a:lnTo>
                  <a:lnTo>
                    <a:pt x="3534" y="22635"/>
                  </a:lnTo>
                  <a:lnTo>
                    <a:pt x="3566" y="22603"/>
                  </a:lnTo>
                  <a:lnTo>
                    <a:pt x="3311" y="21935"/>
                  </a:lnTo>
                  <a:lnTo>
                    <a:pt x="3184" y="21616"/>
                  </a:lnTo>
                  <a:lnTo>
                    <a:pt x="3056" y="21266"/>
                  </a:lnTo>
                  <a:lnTo>
                    <a:pt x="2833" y="20566"/>
                  </a:lnTo>
                  <a:lnTo>
                    <a:pt x="2579" y="19897"/>
                  </a:lnTo>
                  <a:lnTo>
                    <a:pt x="2451" y="19547"/>
                  </a:lnTo>
                  <a:lnTo>
                    <a:pt x="2356" y="19197"/>
                  </a:lnTo>
                  <a:lnTo>
                    <a:pt x="2133" y="18496"/>
                  </a:lnTo>
                  <a:lnTo>
                    <a:pt x="1942" y="17828"/>
                  </a:lnTo>
                  <a:lnTo>
                    <a:pt x="1878" y="17478"/>
                  </a:lnTo>
                  <a:lnTo>
                    <a:pt x="1783" y="17128"/>
                  </a:lnTo>
                  <a:cubicBezTo>
                    <a:pt x="1305" y="15249"/>
                    <a:pt x="955" y="13371"/>
                    <a:pt x="669" y="11461"/>
                  </a:cubicBezTo>
                  <a:cubicBezTo>
                    <a:pt x="382" y="9551"/>
                    <a:pt x="223" y="7641"/>
                    <a:pt x="159" y="5731"/>
                  </a:cubicBezTo>
                  <a:cubicBezTo>
                    <a:pt x="157" y="5710"/>
                    <a:pt x="155" y="5690"/>
                    <a:pt x="153" y="5669"/>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0" name="Google Shape;3970;p63"/>
            <p:cNvSpPr/>
            <p:nvPr/>
          </p:nvSpPr>
          <p:spPr>
            <a:xfrm>
              <a:off x="6715589" y="3916436"/>
              <a:ext cx="69505" cy="371858"/>
            </a:xfrm>
            <a:custGeom>
              <a:rect b="b" l="l" r="r" t="t"/>
              <a:pathLst>
                <a:path extrusionOk="0" h="25215" w="4713">
                  <a:moveTo>
                    <a:pt x="1" y="1"/>
                  </a:moveTo>
                  <a:cubicBezTo>
                    <a:pt x="606" y="924"/>
                    <a:pt x="1020" y="1911"/>
                    <a:pt x="1465" y="2802"/>
                  </a:cubicBezTo>
                  <a:cubicBezTo>
                    <a:pt x="1879" y="3789"/>
                    <a:pt x="2229" y="4840"/>
                    <a:pt x="2548" y="5859"/>
                  </a:cubicBezTo>
                  <a:cubicBezTo>
                    <a:pt x="3153" y="7960"/>
                    <a:pt x="3598" y="10093"/>
                    <a:pt x="3917" y="12225"/>
                  </a:cubicBezTo>
                  <a:cubicBezTo>
                    <a:pt x="4235" y="14390"/>
                    <a:pt x="4394" y="16555"/>
                    <a:pt x="4490" y="18720"/>
                  </a:cubicBezTo>
                  <a:cubicBezTo>
                    <a:pt x="4553" y="18943"/>
                    <a:pt x="4553" y="19229"/>
                    <a:pt x="4553" y="19516"/>
                  </a:cubicBezTo>
                  <a:lnTo>
                    <a:pt x="4585" y="20312"/>
                  </a:lnTo>
                  <a:lnTo>
                    <a:pt x="4617" y="21935"/>
                  </a:lnTo>
                  <a:lnTo>
                    <a:pt x="4617" y="23559"/>
                  </a:lnTo>
                  <a:cubicBezTo>
                    <a:pt x="4585" y="24132"/>
                    <a:pt x="4585" y="24641"/>
                    <a:pt x="4585" y="25214"/>
                  </a:cubicBezTo>
                  <a:cubicBezTo>
                    <a:pt x="4617" y="24641"/>
                    <a:pt x="4617" y="24132"/>
                    <a:pt x="4649" y="23559"/>
                  </a:cubicBezTo>
                  <a:lnTo>
                    <a:pt x="4712" y="21935"/>
                  </a:lnTo>
                  <a:lnTo>
                    <a:pt x="4712" y="20312"/>
                  </a:lnTo>
                  <a:lnTo>
                    <a:pt x="4712" y="19516"/>
                  </a:lnTo>
                  <a:lnTo>
                    <a:pt x="4712" y="18720"/>
                  </a:lnTo>
                  <a:cubicBezTo>
                    <a:pt x="4649" y="18147"/>
                    <a:pt x="4649" y="17637"/>
                    <a:pt x="4617" y="17096"/>
                  </a:cubicBezTo>
                  <a:lnTo>
                    <a:pt x="4585" y="16300"/>
                  </a:lnTo>
                  <a:cubicBezTo>
                    <a:pt x="4553" y="16046"/>
                    <a:pt x="4553" y="15759"/>
                    <a:pt x="4490" y="15504"/>
                  </a:cubicBezTo>
                  <a:cubicBezTo>
                    <a:pt x="4458" y="14931"/>
                    <a:pt x="4394" y="14422"/>
                    <a:pt x="4330" y="13849"/>
                  </a:cubicBezTo>
                  <a:lnTo>
                    <a:pt x="4299" y="13658"/>
                  </a:lnTo>
                  <a:lnTo>
                    <a:pt x="4267" y="13467"/>
                  </a:lnTo>
                  <a:lnTo>
                    <a:pt x="4235" y="13053"/>
                  </a:lnTo>
                  <a:cubicBezTo>
                    <a:pt x="4171" y="12830"/>
                    <a:pt x="4139" y="12544"/>
                    <a:pt x="4108" y="12257"/>
                  </a:cubicBezTo>
                  <a:lnTo>
                    <a:pt x="3980" y="11461"/>
                  </a:lnTo>
                  <a:cubicBezTo>
                    <a:pt x="3917" y="11207"/>
                    <a:pt x="3853" y="10952"/>
                    <a:pt x="3821" y="10666"/>
                  </a:cubicBezTo>
                  <a:cubicBezTo>
                    <a:pt x="3789" y="10570"/>
                    <a:pt x="3789" y="10411"/>
                    <a:pt x="3757" y="10284"/>
                  </a:cubicBezTo>
                  <a:lnTo>
                    <a:pt x="3662" y="9870"/>
                  </a:lnTo>
                  <a:cubicBezTo>
                    <a:pt x="3630" y="9615"/>
                    <a:pt x="3598" y="9360"/>
                    <a:pt x="3503" y="9074"/>
                  </a:cubicBezTo>
                  <a:cubicBezTo>
                    <a:pt x="3280" y="8055"/>
                    <a:pt x="2993" y="6973"/>
                    <a:pt x="2675" y="5954"/>
                  </a:cubicBezTo>
                  <a:cubicBezTo>
                    <a:pt x="2357" y="4903"/>
                    <a:pt x="2006" y="3885"/>
                    <a:pt x="1561" y="2866"/>
                  </a:cubicBezTo>
                  <a:cubicBezTo>
                    <a:pt x="1306" y="2357"/>
                    <a:pt x="1083" y="1879"/>
                    <a:pt x="829" y="1402"/>
                  </a:cubicBezTo>
                  <a:cubicBezTo>
                    <a:pt x="606" y="924"/>
                    <a:pt x="319" y="447"/>
                    <a:pt x="1"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1" name="Google Shape;3971;p63"/>
            <p:cNvSpPr/>
            <p:nvPr/>
          </p:nvSpPr>
          <p:spPr>
            <a:xfrm>
              <a:off x="6530605" y="3653994"/>
              <a:ext cx="126784" cy="54477"/>
            </a:xfrm>
            <a:custGeom>
              <a:rect b="b" l="l" r="r" t="t"/>
              <a:pathLst>
                <a:path extrusionOk="0" h="3694" w="8597">
                  <a:moveTo>
                    <a:pt x="5222" y="255"/>
                  </a:moveTo>
                  <a:lnTo>
                    <a:pt x="5063" y="287"/>
                  </a:lnTo>
                  <a:cubicBezTo>
                    <a:pt x="5158" y="255"/>
                    <a:pt x="5190" y="255"/>
                    <a:pt x="5222" y="255"/>
                  </a:cubicBezTo>
                  <a:close/>
                  <a:moveTo>
                    <a:pt x="4999" y="287"/>
                  </a:moveTo>
                  <a:lnTo>
                    <a:pt x="4856" y="311"/>
                  </a:lnTo>
                  <a:lnTo>
                    <a:pt x="4856" y="311"/>
                  </a:lnTo>
                  <a:lnTo>
                    <a:pt x="4935" y="287"/>
                  </a:lnTo>
                  <a:close/>
                  <a:moveTo>
                    <a:pt x="3160" y="859"/>
                  </a:moveTo>
                  <a:cubicBezTo>
                    <a:pt x="3022" y="926"/>
                    <a:pt x="2884" y="996"/>
                    <a:pt x="2751" y="1066"/>
                  </a:cubicBezTo>
                  <a:lnTo>
                    <a:pt x="2751" y="1066"/>
                  </a:lnTo>
                  <a:lnTo>
                    <a:pt x="2771" y="1051"/>
                  </a:lnTo>
                  <a:lnTo>
                    <a:pt x="2866" y="987"/>
                  </a:lnTo>
                  <a:cubicBezTo>
                    <a:pt x="2930" y="987"/>
                    <a:pt x="2930" y="923"/>
                    <a:pt x="2962" y="923"/>
                  </a:cubicBezTo>
                  <a:cubicBezTo>
                    <a:pt x="3025" y="923"/>
                    <a:pt x="3089" y="892"/>
                    <a:pt x="3153" y="860"/>
                  </a:cubicBezTo>
                  <a:cubicBezTo>
                    <a:pt x="3155" y="860"/>
                    <a:pt x="3157" y="860"/>
                    <a:pt x="3160" y="859"/>
                  </a:cubicBezTo>
                  <a:close/>
                  <a:moveTo>
                    <a:pt x="6113" y="0"/>
                  </a:moveTo>
                  <a:cubicBezTo>
                    <a:pt x="5731" y="0"/>
                    <a:pt x="5349" y="64"/>
                    <a:pt x="4872" y="128"/>
                  </a:cubicBezTo>
                  <a:lnTo>
                    <a:pt x="4553" y="223"/>
                  </a:lnTo>
                  <a:cubicBezTo>
                    <a:pt x="4490" y="223"/>
                    <a:pt x="4458" y="255"/>
                    <a:pt x="4426" y="255"/>
                  </a:cubicBezTo>
                  <a:lnTo>
                    <a:pt x="4108" y="319"/>
                  </a:lnTo>
                  <a:cubicBezTo>
                    <a:pt x="4108" y="319"/>
                    <a:pt x="4076" y="382"/>
                    <a:pt x="4012" y="382"/>
                  </a:cubicBezTo>
                  <a:lnTo>
                    <a:pt x="3789" y="446"/>
                  </a:lnTo>
                  <a:cubicBezTo>
                    <a:pt x="3757" y="446"/>
                    <a:pt x="3694" y="478"/>
                    <a:pt x="3662" y="478"/>
                  </a:cubicBezTo>
                  <a:lnTo>
                    <a:pt x="3407" y="605"/>
                  </a:lnTo>
                  <a:cubicBezTo>
                    <a:pt x="3312" y="637"/>
                    <a:pt x="3280" y="637"/>
                    <a:pt x="3184" y="701"/>
                  </a:cubicBezTo>
                  <a:cubicBezTo>
                    <a:pt x="3184" y="701"/>
                    <a:pt x="3153" y="732"/>
                    <a:pt x="3121" y="732"/>
                  </a:cubicBezTo>
                  <a:cubicBezTo>
                    <a:pt x="3025" y="732"/>
                    <a:pt x="2993" y="764"/>
                    <a:pt x="2930" y="796"/>
                  </a:cubicBezTo>
                  <a:cubicBezTo>
                    <a:pt x="2866" y="796"/>
                    <a:pt x="2866" y="860"/>
                    <a:pt x="2834" y="860"/>
                  </a:cubicBezTo>
                  <a:lnTo>
                    <a:pt x="2707" y="923"/>
                  </a:lnTo>
                  <a:lnTo>
                    <a:pt x="2611" y="1019"/>
                  </a:lnTo>
                  <a:cubicBezTo>
                    <a:pt x="2198" y="1242"/>
                    <a:pt x="1879" y="1496"/>
                    <a:pt x="1561" y="1719"/>
                  </a:cubicBezTo>
                  <a:cubicBezTo>
                    <a:pt x="1242" y="2006"/>
                    <a:pt x="956" y="2292"/>
                    <a:pt x="701" y="2611"/>
                  </a:cubicBezTo>
                  <a:cubicBezTo>
                    <a:pt x="415" y="2993"/>
                    <a:pt x="160" y="3311"/>
                    <a:pt x="1" y="3629"/>
                  </a:cubicBezTo>
                  <a:lnTo>
                    <a:pt x="65" y="3693"/>
                  </a:lnTo>
                  <a:cubicBezTo>
                    <a:pt x="256" y="3375"/>
                    <a:pt x="478" y="3025"/>
                    <a:pt x="892" y="2738"/>
                  </a:cubicBezTo>
                  <a:cubicBezTo>
                    <a:pt x="1147" y="2388"/>
                    <a:pt x="1433" y="2133"/>
                    <a:pt x="1752" y="1878"/>
                  </a:cubicBezTo>
                  <a:cubicBezTo>
                    <a:pt x="2389" y="1369"/>
                    <a:pt x="3121" y="987"/>
                    <a:pt x="3853" y="701"/>
                  </a:cubicBezTo>
                  <a:cubicBezTo>
                    <a:pt x="3917" y="701"/>
                    <a:pt x="3948" y="637"/>
                    <a:pt x="3980" y="637"/>
                  </a:cubicBezTo>
                  <a:lnTo>
                    <a:pt x="4235" y="573"/>
                  </a:lnTo>
                  <a:cubicBezTo>
                    <a:pt x="4235" y="541"/>
                    <a:pt x="4267" y="541"/>
                    <a:pt x="4299" y="541"/>
                  </a:cubicBezTo>
                  <a:lnTo>
                    <a:pt x="4617" y="446"/>
                  </a:lnTo>
                  <a:cubicBezTo>
                    <a:pt x="4649" y="414"/>
                    <a:pt x="4712" y="414"/>
                    <a:pt x="4744" y="414"/>
                  </a:cubicBezTo>
                  <a:lnTo>
                    <a:pt x="5063" y="319"/>
                  </a:lnTo>
                  <a:lnTo>
                    <a:pt x="5094" y="319"/>
                  </a:lnTo>
                  <a:lnTo>
                    <a:pt x="5349" y="287"/>
                  </a:lnTo>
                  <a:lnTo>
                    <a:pt x="5413" y="287"/>
                  </a:lnTo>
                  <a:cubicBezTo>
                    <a:pt x="5445" y="255"/>
                    <a:pt x="5540" y="255"/>
                    <a:pt x="5604" y="255"/>
                  </a:cubicBezTo>
                  <a:lnTo>
                    <a:pt x="5922" y="223"/>
                  </a:lnTo>
                  <a:lnTo>
                    <a:pt x="5986" y="223"/>
                  </a:lnTo>
                  <a:lnTo>
                    <a:pt x="6368" y="159"/>
                  </a:lnTo>
                  <a:lnTo>
                    <a:pt x="6973" y="159"/>
                  </a:lnTo>
                  <a:lnTo>
                    <a:pt x="7482" y="223"/>
                  </a:lnTo>
                  <a:lnTo>
                    <a:pt x="7991" y="255"/>
                  </a:lnTo>
                  <a:lnTo>
                    <a:pt x="8596" y="319"/>
                  </a:lnTo>
                  <a:lnTo>
                    <a:pt x="8596" y="255"/>
                  </a:lnTo>
                  <a:lnTo>
                    <a:pt x="8437" y="223"/>
                  </a:lnTo>
                  <a:cubicBezTo>
                    <a:pt x="8278" y="159"/>
                    <a:pt x="8119" y="159"/>
                    <a:pt x="7960" y="128"/>
                  </a:cubicBezTo>
                  <a:lnTo>
                    <a:pt x="7450" y="64"/>
                  </a:lnTo>
                  <a:lnTo>
                    <a:pt x="6909"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2" name="Google Shape;3972;p63"/>
            <p:cNvSpPr/>
            <p:nvPr/>
          </p:nvSpPr>
          <p:spPr>
            <a:xfrm>
              <a:off x="6551739" y="3674184"/>
              <a:ext cx="96257" cy="123481"/>
            </a:xfrm>
            <a:custGeom>
              <a:rect b="b" l="l" r="r" t="t"/>
              <a:pathLst>
                <a:path extrusionOk="0" h="8373" w="6527">
                  <a:moveTo>
                    <a:pt x="5381" y="0"/>
                  </a:moveTo>
                  <a:cubicBezTo>
                    <a:pt x="2993" y="350"/>
                    <a:pt x="1083" y="1433"/>
                    <a:pt x="0" y="2260"/>
                  </a:cubicBezTo>
                  <a:cubicBezTo>
                    <a:pt x="0" y="2260"/>
                    <a:pt x="2802" y="1114"/>
                    <a:pt x="5221" y="1051"/>
                  </a:cubicBezTo>
                  <a:cubicBezTo>
                    <a:pt x="5890" y="3152"/>
                    <a:pt x="6431" y="8373"/>
                    <a:pt x="6431" y="8373"/>
                  </a:cubicBezTo>
                  <a:cubicBezTo>
                    <a:pt x="6527" y="6781"/>
                    <a:pt x="6431" y="4935"/>
                    <a:pt x="6176" y="2833"/>
                  </a:cubicBezTo>
                  <a:cubicBezTo>
                    <a:pt x="6049" y="1847"/>
                    <a:pt x="5763" y="828"/>
                    <a:pt x="538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3" name="Google Shape;3973;p63"/>
            <p:cNvSpPr/>
            <p:nvPr/>
          </p:nvSpPr>
          <p:spPr>
            <a:xfrm>
              <a:off x="6428725" y="3551450"/>
              <a:ext cx="169036" cy="112287"/>
            </a:xfrm>
            <a:custGeom>
              <a:rect b="b" l="l" r="r" t="t"/>
              <a:pathLst>
                <a:path extrusionOk="0" h="7614" w="11462">
                  <a:moveTo>
                    <a:pt x="3377" y="0"/>
                  </a:moveTo>
                  <a:cubicBezTo>
                    <a:pt x="3194" y="0"/>
                    <a:pt x="3002" y="14"/>
                    <a:pt x="2802" y="45"/>
                  </a:cubicBezTo>
                  <a:cubicBezTo>
                    <a:pt x="96" y="491"/>
                    <a:pt x="1" y="3006"/>
                    <a:pt x="542" y="4024"/>
                  </a:cubicBezTo>
                  <a:lnTo>
                    <a:pt x="542" y="4056"/>
                  </a:lnTo>
                  <a:cubicBezTo>
                    <a:pt x="574" y="4120"/>
                    <a:pt x="637" y="4184"/>
                    <a:pt x="669" y="4215"/>
                  </a:cubicBezTo>
                  <a:cubicBezTo>
                    <a:pt x="701" y="4311"/>
                    <a:pt x="797" y="4343"/>
                    <a:pt x="828" y="4375"/>
                  </a:cubicBezTo>
                  <a:cubicBezTo>
                    <a:pt x="924" y="4451"/>
                    <a:pt x="1025" y="4484"/>
                    <a:pt x="1130" y="4484"/>
                  </a:cubicBezTo>
                  <a:cubicBezTo>
                    <a:pt x="1553" y="4484"/>
                    <a:pt x="2038" y="3948"/>
                    <a:pt x="2420" y="3515"/>
                  </a:cubicBezTo>
                  <a:cubicBezTo>
                    <a:pt x="2667" y="3222"/>
                    <a:pt x="2854" y="3118"/>
                    <a:pt x="3022" y="3118"/>
                  </a:cubicBezTo>
                  <a:cubicBezTo>
                    <a:pt x="3439" y="3118"/>
                    <a:pt x="3738" y="3763"/>
                    <a:pt x="4545" y="3763"/>
                  </a:cubicBezTo>
                  <a:cubicBezTo>
                    <a:pt x="4754" y="3763"/>
                    <a:pt x="4997" y="3720"/>
                    <a:pt x="5285" y="3611"/>
                  </a:cubicBezTo>
                  <a:cubicBezTo>
                    <a:pt x="5476" y="3579"/>
                    <a:pt x="5636" y="3515"/>
                    <a:pt x="5827" y="3388"/>
                  </a:cubicBezTo>
                  <a:cubicBezTo>
                    <a:pt x="5865" y="3366"/>
                    <a:pt x="5897" y="3355"/>
                    <a:pt x="5925" y="3355"/>
                  </a:cubicBezTo>
                  <a:cubicBezTo>
                    <a:pt x="6339" y="3355"/>
                    <a:pt x="5734" y="5699"/>
                    <a:pt x="7673" y="7399"/>
                  </a:cubicBezTo>
                  <a:cubicBezTo>
                    <a:pt x="7753" y="7542"/>
                    <a:pt x="7888" y="7614"/>
                    <a:pt x="8023" y="7614"/>
                  </a:cubicBezTo>
                  <a:cubicBezTo>
                    <a:pt x="8158" y="7614"/>
                    <a:pt x="8294" y="7542"/>
                    <a:pt x="8373" y="7399"/>
                  </a:cubicBezTo>
                  <a:cubicBezTo>
                    <a:pt x="8724" y="6921"/>
                    <a:pt x="9392" y="5998"/>
                    <a:pt x="10538" y="5648"/>
                  </a:cubicBezTo>
                  <a:cubicBezTo>
                    <a:pt x="10697" y="5616"/>
                    <a:pt x="10856" y="5584"/>
                    <a:pt x="11047" y="5553"/>
                  </a:cubicBezTo>
                  <a:cubicBezTo>
                    <a:pt x="11302" y="5489"/>
                    <a:pt x="11461" y="5298"/>
                    <a:pt x="11461" y="5075"/>
                  </a:cubicBezTo>
                  <a:cubicBezTo>
                    <a:pt x="11334" y="3515"/>
                    <a:pt x="9583" y="3802"/>
                    <a:pt x="7800" y="3420"/>
                  </a:cubicBezTo>
                  <a:cubicBezTo>
                    <a:pt x="7100" y="3324"/>
                    <a:pt x="6845" y="3006"/>
                    <a:pt x="6591" y="2592"/>
                  </a:cubicBezTo>
                  <a:cubicBezTo>
                    <a:pt x="6463" y="2305"/>
                    <a:pt x="6368" y="2051"/>
                    <a:pt x="6209" y="1764"/>
                  </a:cubicBezTo>
                  <a:cubicBezTo>
                    <a:pt x="6081" y="1478"/>
                    <a:pt x="5827" y="1127"/>
                    <a:pt x="5508" y="841"/>
                  </a:cubicBezTo>
                  <a:cubicBezTo>
                    <a:pt x="5054" y="387"/>
                    <a:pt x="4331" y="0"/>
                    <a:pt x="3377"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4" name="Google Shape;3974;p63"/>
            <p:cNvSpPr/>
            <p:nvPr/>
          </p:nvSpPr>
          <p:spPr>
            <a:xfrm>
              <a:off x="6503380" y="3586845"/>
              <a:ext cx="19260" cy="24437"/>
            </a:xfrm>
            <a:custGeom>
              <a:rect b="b" l="l" r="r" t="t"/>
              <a:pathLst>
                <a:path extrusionOk="0" h="1657" w="1306">
                  <a:moveTo>
                    <a:pt x="1178" y="1274"/>
                  </a:moveTo>
                  <a:cubicBezTo>
                    <a:pt x="1178" y="1306"/>
                    <a:pt x="1147" y="1338"/>
                    <a:pt x="1147" y="1370"/>
                  </a:cubicBezTo>
                  <a:cubicBezTo>
                    <a:pt x="1019" y="1529"/>
                    <a:pt x="860" y="1656"/>
                    <a:pt x="701" y="1656"/>
                  </a:cubicBezTo>
                  <a:cubicBezTo>
                    <a:pt x="510" y="1656"/>
                    <a:pt x="351" y="1593"/>
                    <a:pt x="223" y="1433"/>
                  </a:cubicBezTo>
                  <a:cubicBezTo>
                    <a:pt x="191" y="1370"/>
                    <a:pt x="160" y="1338"/>
                    <a:pt x="160" y="1274"/>
                  </a:cubicBezTo>
                  <a:cubicBezTo>
                    <a:pt x="64" y="1147"/>
                    <a:pt x="64" y="1020"/>
                    <a:pt x="32" y="860"/>
                  </a:cubicBezTo>
                  <a:cubicBezTo>
                    <a:pt x="0" y="415"/>
                    <a:pt x="255" y="33"/>
                    <a:pt x="637" y="33"/>
                  </a:cubicBezTo>
                  <a:cubicBezTo>
                    <a:pt x="987" y="1"/>
                    <a:pt x="1274" y="351"/>
                    <a:pt x="1306"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5" name="Google Shape;3975;p63"/>
            <p:cNvSpPr/>
            <p:nvPr/>
          </p:nvSpPr>
          <p:spPr>
            <a:xfrm>
              <a:off x="6505725" y="3591550"/>
              <a:ext cx="15042" cy="18316"/>
            </a:xfrm>
            <a:custGeom>
              <a:rect b="b" l="l" r="r" t="t"/>
              <a:pathLst>
                <a:path extrusionOk="0" h="1242" w="1020">
                  <a:moveTo>
                    <a:pt x="478" y="0"/>
                  </a:moveTo>
                  <a:cubicBezTo>
                    <a:pt x="192" y="0"/>
                    <a:pt x="1" y="319"/>
                    <a:pt x="32" y="637"/>
                  </a:cubicBezTo>
                  <a:cubicBezTo>
                    <a:pt x="64" y="987"/>
                    <a:pt x="255" y="1242"/>
                    <a:pt x="542" y="1242"/>
                  </a:cubicBezTo>
                  <a:cubicBezTo>
                    <a:pt x="828" y="1242"/>
                    <a:pt x="1019" y="892"/>
                    <a:pt x="988" y="605"/>
                  </a:cubicBezTo>
                  <a:cubicBezTo>
                    <a:pt x="988" y="287"/>
                    <a:pt x="733" y="0"/>
                    <a:pt x="47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6" name="Google Shape;3976;p63"/>
            <p:cNvSpPr/>
            <p:nvPr/>
          </p:nvSpPr>
          <p:spPr>
            <a:xfrm>
              <a:off x="6253607" y="3935225"/>
              <a:ext cx="44611" cy="154008"/>
            </a:xfrm>
            <a:custGeom>
              <a:rect b="b" l="l" r="r" t="t"/>
              <a:pathLst>
                <a:path extrusionOk="0" h="10443" w="3025">
                  <a:moveTo>
                    <a:pt x="701" y="0"/>
                  </a:moveTo>
                  <a:cubicBezTo>
                    <a:pt x="701" y="0"/>
                    <a:pt x="0" y="3916"/>
                    <a:pt x="1974" y="7736"/>
                  </a:cubicBezTo>
                  <a:cubicBezTo>
                    <a:pt x="1847" y="10028"/>
                    <a:pt x="2770" y="10442"/>
                    <a:pt x="2802" y="10442"/>
                  </a:cubicBezTo>
                  <a:cubicBezTo>
                    <a:pt x="2611" y="10315"/>
                    <a:pt x="2452" y="10124"/>
                    <a:pt x="2388" y="9805"/>
                  </a:cubicBezTo>
                  <a:cubicBezTo>
                    <a:pt x="2388" y="9614"/>
                    <a:pt x="2388" y="9392"/>
                    <a:pt x="2483" y="9137"/>
                  </a:cubicBezTo>
                  <a:cubicBezTo>
                    <a:pt x="2515" y="9041"/>
                    <a:pt x="2515" y="8978"/>
                    <a:pt x="2547" y="8850"/>
                  </a:cubicBezTo>
                  <a:cubicBezTo>
                    <a:pt x="2611" y="8691"/>
                    <a:pt x="2674" y="8437"/>
                    <a:pt x="2770" y="8246"/>
                  </a:cubicBezTo>
                  <a:cubicBezTo>
                    <a:pt x="2834" y="8118"/>
                    <a:pt x="2961" y="8055"/>
                    <a:pt x="3025" y="7927"/>
                  </a:cubicBezTo>
                  <a:cubicBezTo>
                    <a:pt x="2356" y="6590"/>
                    <a:pt x="796" y="3152"/>
                    <a:pt x="701" y="287"/>
                  </a:cubicBezTo>
                  <a:cubicBezTo>
                    <a:pt x="701" y="159"/>
                    <a:pt x="733" y="96"/>
                    <a:pt x="733"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7" name="Google Shape;3977;p63"/>
            <p:cNvSpPr/>
            <p:nvPr/>
          </p:nvSpPr>
          <p:spPr>
            <a:xfrm>
              <a:off x="6550795" y="3674184"/>
              <a:ext cx="97201" cy="263390"/>
            </a:xfrm>
            <a:custGeom>
              <a:rect b="b" l="l" r="r" t="t"/>
              <a:pathLst>
                <a:path extrusionOk="0" h="17860" w="6591">
                  <a:moveTo>
                    <a:pt x="5476" y="0"/>
                  </a:moveTo>
                  <a:cubicBezTo>
                    <a:pt x="4458" y="127"/>
                    <a:pt x="3534" y="414"/>
                    <a:pt x="2707" y="764"/>
                  </a:cubicBezTo>
                  <a:cubicBezTo>
                    <a:pt x="3343" y="2038"/>
                    <a:pt x="4776" y="5348"/>
                    <a:pt x="4108" y="8627"/>
                  </a:cubicBezTo>
                  <a:cubicBezTo>
                    <a:pt x="3471" y="11715"/>
                    <a:pt x="1242" y="14135"/>
                    <a:pt x="1" y="15249"/>
                  </a:cubicBezTo>
                  <a:cubicBezTo>
                    <a:pt x="1" y="15281"/>
                    <a:pt x="33" y="15313"/>
                    <a:pt x="64" y="15376"/>
                  </a:cubicBezTo>
                  <a:cubicBezTo>
                    <a:pt x="128" y="15440"/>
                    <a:pt x="192" y="15472"/>
                    <a:pt x="224" y="15567"/>
                  </a:cubicBezTo>
                  <a:cubicBezTo>
                    <a:pt x="988" y="16554"/>
                    <a:pt x="1720" y="17477"/>
                    <a:pt x="1720" y="17859"/>
                  </a:cubicBezTo>
                  <a:cubicBezTo>
                    <a:pt x="1911" y="17477"/>
                    <a:pt x="2548" y="16268"/>
                    <a:pt x="3566" y="14740"/>
                  </a:cubicBezTo>
                  <a:cubicBezTo>
                    <a:pt x="3917" y="14198"/>
                    <a:pt x="4330" y="13657"/>
                    <a:pt x="4776" y="13052"/>
                  </a:cubicBezTo>
                  <a:cubicBezTo>
                    <a:pt x="5795" y="11652"/>
                    <a:pt x="6336" y="10155"/>
                    <a:pt x="6495" y="8373"/>
                  </a:cubicBezTo>
                  <a:cubicBezTo>
                    <a:pt x="6591" y="6781"/>
                    <a:pt x="6495" y="4935"/>
                    <a:pt x="6272" y="2833"/>
                  </a:cubicBezTo>
                  <a:cubicBezTo>
                    <a:pt x="6177" y="1847"/>
                    <a:pt x="5890" y="828"/>
                    <a:pt x="5476"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8" name="Google Shape;3978;p63"/>
            <p:cNvSpPr/>
            <p:nvPr/>
          </p:nvSpPr>
          <p:spPr>
            <a:xfrm>
              <a:off x="6530147" y="3655793"/>
              <a:ext cx="153064" cy="63473"/>
            </a:xfrm>
            <a:custGeom>
              <a:rect b="b" l="l" r="r" t="t"/>
              <a:pathLst>
                <a:path extrusionOk="0" h="4304" w="10379">
                  <a:moveTo>
                    <a:pt x="6569" y="1"/>
                  </a:moveTo>
                  <a:cubicBezTo>
                    <a:pt x="2667" y="1"/>
                    <a:pt x="662" y="2563"/>
                    <a:pt x="32" y="3571"/>
                  </a:cubicBezTo>
                  <a:cubicBezTo>
                    <a:pt x="0" y="3730"/>
                    <a:pt x="0" y="4271"/>
                    <a:pt x="573" y="4303"/>
                  </a:cubicBezTo>
                  <a:cubicBezTo>
                    <a:pt x="732" y="4112"/>
                    <a:pt x="1051" y="3794"/>
                    <a:pt x="1433" y="3476"/>
                  </a:cubicBezTo>
                  <a:cubicBezTo>
                    <a:pt x="2038" y="2998"/>
                    <a:pt x="2961" y="2457"/>
                    <a:pt x="4011" y="2011"/>
                  </a:cubicBezTo>
                  <a:cubicBezTo>
                    <a:pt x="4871" y="1693"/>
                    <a:pt x="5762" y="1406"/>
                    <a:pt x="6813" y="1247"/>
                  </a:cubicBezTo>
                  <a:cubicBezTo>
                    <a:pt x="7344" y="1171"/>
                    <a:pt x="7891" y="1131"/>
                    <a:pt x="8455" y="1131"/>
                  </a:cubicBezTo>
                  <a:cubicBezTo>
                    <a:pt x="9073" y="1131"/>
                    <a:pt x="9713" y="1179"/>
                    <a:pt x="10378" y="1279"/>
                  </a:cubicBezTo>
                  <a:cubicBezTo>
                    <a:pt x="10315" y="1056"/>
                    <a:pt x="10219" y="865"/>
                    <a:pt x="10060" y="610"/>
                  </a:cubicBezTo>
                  <a:cubicBezTo>
                    <a:pt x="8758" y="179"/>
                    <a:pt x="7598" y="1"/>
                    <a:pt x="656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9" name="Google Shape;3979;p63"/>
            <p:cNvSpPr/>
            <p:nvPr/>
          </p:nvSpPr>
          <p:spPr>
            <a:xfrm>
              <a:off x="6507141" y="3907985"/>
              <a:ext cx="90151" cy="78899"/>
            </a:xfrm>
            <a:custGeom>
              <a:rect b="b" l="l" r="r" t="t"/>
              <a:pathLst>
                <a:path extrusionOk="0" h="5350" w="6113">
                  <a:moveTo>
                    <a:pt x="1592" y="1"/>
                  </a:moveTo>
                  <a:lnTo>
                    <a:pt x="923" y="542"/>
                  </a:lnTo>
                  <a:cubicBezTo>
                    <a:pt x="923" y="542"/>
                    <a:pt x="923" y="574"/>
                    <a:pt x="892" y="701"/>
                  </a:cubicBezTo>
                  <a:cubicBezTo>
                    <a:pt x="860" y="797"/>
                    <a:pt x="796" y="956"/>
                    <a:pt x="764" y="1115"/>
                  </a:cubicBezTo>
                  <a:cubicBezTo>
                    <a:pt x="637" y="1624"/>
                    <a:pt x="414" y="2134"/>
                    <a:pt x="128" y="2580"/>
                  </a:cubicBezTo>
                  <a:lnTo>
                    <a:pt x="0" y="2771"/>
                  </a:lnTo>
                  <a:cubicBezTo>
                    <a:pt x="159" y="3216"/>
                    <a:pt x="319" y="3598"/>
                    <a:pt x="478" y="4012"/>
                  </a:cubicBezTo>
                  <a:lnTo>
                    <a:pt x="573" y="3917"/>
                  </a:lnTo>
                  <a:cubicBezTo>
                    <a:pt x="732" y="3853"/>
                    <a:pt x="3024" y="2802"/>
                    <a:pt x="3024" y="2802"/>
                  </a:cubicBezTo>
                  <a:cubicBezTo>
                    <a:pt x="3024" y="2802"/>
                    <a:pt x="3820" y="4490"/>
                    <a:pt x="5794" y="5349"/>
                  </a:cubicBezTo>
                  <a:cubicBezTo>
                    <a:pt x="5794" y="5285"/>
                    <a:pt x="5826" y="5158"/>
                    <a:pt x="5826" y="5094"/>
                  </a:cubicBezTo>
                  <a:cubicBezTo>
                    <a:pt x="5890" y="4617"/>
                    <a:pt x="6017" y="4171"/>
                    <a:pt x="6112" y="3694"/>
                  </a:cubicBezTo>
                  <a:cubicBezTo>
                    <a:pt x="5508" y="3344"/>
                    <a:pt x="4998" y="2802"/>
                    <a:pt x="4584" y="2166"/>
                  </a:cubicBezTo>
                  <a:cubicBezTo>
                    <a:pt x="4537" y="2194"/>
                    <a:pt x="4474" y="2207"/>
                    <a:pt x="4399" y="2207"/>
                  </a:cubicBezTo>
                  <a:cubicBezTo>
                    <a:pt x="3876" y="2207"/>
                    <a:pt x="2762" y="1549"/>
                    <a:pt x="2038" y="574"/>
                  </a:cubicBezTo>
                  <a:cubicBezTo>
                    <a:pt x="2038" y="542"/>
                    <a:pt x="2006" y="542"/>
                    <a:pt x="2006" y="510"/>
                  </a:cubicBezTo>
                  <a:cubicBezTo>
                    <a:pt x="1974" y="415"/>
                    <a:pt x="1878" y="351"/>
                    <a:pt x="1847" y="256"/>
                  </a:cubicBezTo>
                  <a:cubicBezTo>
                    <a:pt x="1751" y="192"/>
                    <a:pt x="1687" y="65"/>
                    <a:pt x="15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0" name="Google Shape;3980;p63"/>
            <p:cNvSpPr/>
            <p:nvPr/>
          </p:nvSpPr>
          <p:spPr>
            <a:xfrm>
              <a:off x="6519809" y="3761979"/>
              <a:ext cx="45083" cy="80757"/>
            </a:xfrm>
            <a:custGeom>
              <a:rect b="b" l="l" r="r" t="t"/>
              <a:pathLst>
                <a:path extrusionOk="0" h="5476" w="3057">
                  <a:moveTo>
                    <a:pt x="1338" y="0"/>
                  </a:moveTo>
                  <a:cubicBezTo>
                    <a:pt x="478" y="0"/>
                    <a:pt x="1" y="860"/>
                    <a:pt x="1" y="860"/>
                  </a:cubicBezTo>
                  <a:cubicBezTo>
                    <a:pt x="1" y="860"/>
                    <a:pt x="1274" y="2579"/>
                    <a:pt x="1179" y="5476"/>
                  </a:cubicBezTo>
                  <a:cubicBezTo>
                    <a:pt x="1624" y="4807"/>
                    <a:pt x="2229" y="4075"/>
                    <a:pt x="3057" y="3025"/>
                  </a:cubicBezTo>
                  <a:cubicBezTo>
                    <a:pt x="2802" y="1274"/>
                    <a:pt x="1974" y="0"/>
                    <a:pt x="13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1" name="Google Shape;3981;p63"/>
            <p:cNvSpPr/>
            <p:nvPr/>
          </p:nvSpPr>
          <p:spPr>
            <a:xfrm>
              <a:off x="6520281" y="3589205"/>
              <a:ext cx="77483" cy="45540"/>
            </a:xfrm>
            <a:custGeom>
              <a:rect b="b" l="l" r="r" t="t"/>
              <a:pathLst>
                <a:path extrusionOk="0" h="3088" w="5254">
                  <a:moveTo>
                    <a:pt x="383" y="0"/>
                  </a:moveTo>
                  <a:cubicBezTo>
                    <a:pt x="383" y="0"/>
                    <a:pt x="1" y="1178"/>
                    <a:pt x="2102" y="1464"/>
                  </a:cubicBezTo>
                  <a:cubicBezTo>
                    <a:pt x="4203" y="1751"/>
                    <a:pt x="4648" y="2101"/>
                    <a:pt x="4330" y="3088"/>
                  </a:cubicBezTo>
                  <a:cubicBezTo>
                    <a:pt x="4489" y="3056"/>
                    <a:pt x="4648" y="3024"/>
                    <a:pt x="4839" y="2993"/>
                  </a:cubicBezTo>
                  <a:cubicBezTo>
                    <a:pt x="5094" y="2929"/>
                    <a:pt x="5253" y="2738"/>
                    <a:pt x="5253" y="2451"/>
                  </a:cubicBezTo>
                  <a:cubicBezTo>
                    <a:pt x="5126" y="923"/>
                    <a:pt x="3375" y="1178"/>
                    <a:pt x="1592" y="828"/>
                  </a:cubicBezTo>
                  <a:cubicBezTo>
                    <a:pt x="924" y="700"/>
                    <a:pt x="637" y="382"/>
                    <a:pt x="383"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2" name="Google Shape;3982;p63"/>
            <p:cNvSpPr/>
            <p:nvPr/>
          </p:nvSpPr>
          <p:spPr>
            <a:xfrm>
              <a:off x="6428253" y="3551907"/>
              <a:ext cx="81244" cy="59373"/>
            </a:xfrm>
            <a:custGeom>
              <a:rect b="b" l="l" r="r" t="t"/>
              <a:pathLst>
                <a:path extrusionOk="0" h="4026" w="5509">
                  <a:moveTo>
                    <a:pt x="3375" y="1"/>
                  </a:moveTo>
                  <a:cubicBezTo>
                    <a:pt x="3193" y="1"/>
                    <a:pt x="3002" y="15"/>
                    <a:pt x="2802" y="46"/>
                  </a:cubicBezTo>
                  <a:cubicBezTo>
                    <a:pt x="96" y="492"/>
                    <a:pt x="1" y="3007"/>
                    <a:pt x="542" y="4025"/>
                  </a:cubicBezTo>
                  <a:cubicBezTo>
                    <a:pt x="542" y="4025"/>
                    <a:pt x="65" y="1638"/>
                    <a:pt x="1465" y="937"/>
                  </a:cubicBezTo>
                  <a:cubicBezTo>
                    <a:pt x="2189" y="543"/>
                    <a:pt x="2811" y="352"/>
                    <a:pt x="3467" y="352"/>
                  </a:cubicBezTo>
                  <a:cubicBezTo>
                    <a:pt x="4080" y="352"/>
                    <a:pt x="4724" y="519"/>
                    <a:pt x="5508" y="842"/>
                  </a:cubicBezTo>
                  <a:cubicBezTo>
                    <a:pt x="5028" y="388"/>
                    <a:pt x="4323" y="1"/>
                    <a:pt x="3375" y="1"/>
                  </a:cubicBezTo>
                  <a:close/>
                </a:path>
              </a:pathLst>
            </a:custGeom>
            <a:solidFill>
              <a:srgbClr val="8C2F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3" name="Google Shape;3983;p63"/>
            <p:cNvSpPr/>
            <p:nvPr/>
          </p:nvSpPr>
          <p:spPr>
            <a:xfrm>
              <a:off x="6447514" y="3597980"/>
              <a:ext cx="58695" cy="22682"/>
            </a:xfrm>
            <a:custGeom>
              <a:rect b="b" l="l" r="r" t="t"/>
              <a:pathLst>
                <a:path extrusionOk="0" h="1538" w="3980">
                  <a:moveTo>
                    <a:pt x="1769" y="0"/>
                  </a:moveTo>
                  <a:cubicBezTo>
                    <a:pt x="1598" y="0"/>
                    <a:pt x="1403" y="104"/>
                    <a:pt x="1146" y="392"/>
                  </a:cubicBezTo>
                  <a:cubicBezTo>
                    <a:pt x="796" y="806"/>
                    <a:pt x="382" y="1251"/>
                    <a:pt x="0" y="1347"/>
                  </a:cubicBezTo>
                  <a:cubicBezTo>
                    <a:pt x="32" y="1442"/>
                    <a:pt x="32" y="1474"/>
                    <a:pt x="64" y="1538"/>
                  </a:cubicBezTo>
                  <a:cubicBezTo>
                    <a:pt x="350" y="1474"/>
                    <a:pt x="828" y="1220"/>
                    <a:pt x="1433" y="519"/>
                  </a:cubicBezTo>
                  <a:cubicBezTo>
                    <a:pt x="1771" y="758"/>
                    <a:pt x="2245" y="1009"/>
                    <a:pt x="2825" y="1009"/>
                  </a:cubicBezTo>
                  <a:cubicBezTo>
                    <a:pt x="3174" y="1009"/>
                    <a:pt x="3561" y="918"/>
                    <a:pt x="3979" y="678"/>
                  </a:cubicBezTo>
                  <a:cubicBezTo>
                    <a:pt x="3948" y="647"/>
                    <a:pt x="3884" y="551"/>
                    <a:pt x="3884" y="551"/>
                  </a:cubicBezTo>
                  <a:cubicBezTo>
                    <a:pt x="3654" y="629"/>
                    <a:pt x="3456" y="661"/>
                    <a:pt x="3282" y="661"/>
                  </a:cubicBezTo>
                  <a:cubicBezTo>
                    <a:pt x="2490" y="661"/>
                    <a:pt x="2202" y="0"/>
                    <a:pt x="176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4" name="Google Shape;3984;p63"/>
            <p:cNvSpPr/>
            <p:nvPr/>
          </p:nvSpPr>
          <p:spPr>
            <a:xfrm>
              <a:off x="6400085" y="3981696"/>
              <a:ext cx="37577" cy="53548"/>
            </a:xfrm>
            <a:custGeom>
              <a:rect b="b" l="l" r="r" t="t"/>
              <a:pathLst>
                <a:path extrusionOk="0" h="3631" w="2548">
                  <a:moveTo>
                    <a:pt x="255" y="1"/>
                  </a:moveTo>
                  <a:lnTo>
                    <a:pt x="255" y="1"/>
                  </a:lnTo>
                  <a:cubicBezTo>
                    <a:pt x="192" y="128"/>
                    <a:pt x="160" y="256"/>
                    <a:pt x="96" y="415"/>
                  </a:cubicBezTo>
                  <a:cubicBezTo>
                    <a:pt x="96" y="478"/>
                    <a:pt x="64" y="574"/>
                    <a:pt x="64" y="638"/>
                  </a:cubicBezTo>
                  <a:lnTo>
                    <a:pt x="64" y="765"/>
                  </a:lnTo>
                  <a:cubicBezTo>
                    <a:pt x="64" y="892"/>
                    <a:pt x="33" y="988"/>
                    <a:pt x="33" y="1147"/>
                  </a:cubicBezTo>
                  <a:lnTo>
                    <a:pt x="33" y="1274"/>
                  </a:lnTo>
                  <a:cubicBezTo>
                    <a:pt x="1" y="1688"/>
                    <a:pt x="33" y="2102"/>
                    <a:pt x="64" y="2580"/>
                  </a:cubicBezTo>
                  <a:cubicBezTo>
                    <a:pt x="64" y="2707"/>
                    <a:pt x="96" y="2771"/>
                    <a:pt x="96" y="2866"/>
                  </a:cubicBezTo>
                  <a:cubicBezTo>
                    <a:pt x="96" y="3057"/>
                    <a:pt x="160" y="3216"/>
                    <a:pt x="192" y="3375"/>
                  </a:cubicBezTo>
                  <a:cubicBezTo>
                    <a:pt x="192" y="3471"/>
                    <a:pt x="224" y="3535"/>
                    <a:pt x="224" y="3630"/>
                  </a:cubicBezTo>
                  <a:cubicBezTo>
                    <a:pt x="574" y="3184"/>
                    <a:pt x="956" y="2739"/>
                    <a:pt x="1338" y="2325"/>
                  </a:cubicBezTo>
                  <a:cubicBezTo>
                    <a:pt x="1688" y="1879"/>
                    <a:pt x="2102" y="1434"/>
                    <a:pt x="2548" y="988"/>
                  </a:cubicBezTo>
                  <a:lnTo>
                    <a:pt x="2548" y="988"/>
                  </a:lnTo>
                  <a:cubicBezTo>
                    <a:pt x="2070" y="1434"/>
                    <a:pt x="1338" y="2038"/>
                    <a:pt x="383" y="2866"/>
                  </a:cubicBezTo>
                  <a:cubicBezTo>
                    <a:pt x="33" y="2198"/>
                    <a:pt x="255" y="1"/>
                    <a:pt x="25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5" name="Google Shape;3985;p63"/>
            <p:cNvSpPr/>
            <p:nvPr/>
          </p:nvSpPr>
          <p:spPr>
            <a:xfrm>
              <a:off x="6329663" y="3868549"/>
              <a:ext cx="45555" cy="35232"/>
            </a:xfrm>
            <a:custGeom>
              <a:rect b="b" l="l" r="r" t="t"/>
              <a:pathLst>
                <a:path extrusionOk="0" h="2389" w="3089">
                  <a:moveTo>
                    <a:pt x="1178" y="1"/>
                  </a:moveTo>
                  <a:cubicBezTo>
                    <a:pt x="828" y="383"/>
                    <a:pt x="414" y="797"/>
                    <a:pt x="1" y="1115"/>
                  </a:cubicBezTo>
                  <a:lnTo>
                    <a:pt x="1911" y="924"/>
                  </a:lnTo>
                  <a:lnTo>
                    <a:pt x="1911" y="924"/>
                  </a:lnTo>
                  <a:cubicBezTo>
                    <a:pt x="1911" y="924"/>
                    <a:pt x="1688" y="1975"/>
                    <a:pt x="2898" y="2388"/>
                  </a:cubicBezTo>
                  <a:lnTo>
                    <a:pt x="2898" y="2293"/>
                  </a:lnTo>
                  <a:lnTo>
                    <a:pt x="3089" y="2134"/>
                  </a:lnTo>
                  <a:cubicBezTo>
                    <a:pt x="2866" y="2038"/>
                    <a:pt x="2611" y="1879"/>
                    <a:pt x="2420" y="1720"/>
                  </a:cubicBezTo>
                  <a:cubicBezTo>
                    <a:pt x="2293" y="1624"/>
                    <a:pt x="2229" y="1465"/>
                    <a:pt x="2165" y="1306"/>
                  </a:cubicBezTo>
                  <a:cubicBezTo>
                    <a:pt x="2102" y="1019"/>
                    <a:pt x="2070" y="828"/>
                    <a:pt x="2006" y="701"/>
                  </a:cubicBezTo>
                  <a:lnTo>
                    <a:pt x="1943" y="701"/>
                  </a:lnTo>
                  <a:cubicBezTo>
                    <a:pt x="1592" y="701"/>
                    <a:pt x="1274" y="383"/>
                    <a:pt x="1178"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6" name="Google Shape;3986;p63"/>
            <p:cNvSpPr/>
            <p:nvPr/>
          </p:nvSpPr>
          <p:spPr>
            <a:xfrm>
              <a:off x="6150312" y="3905168"/>
              <a:ext cx="118791" cy="266694"/>
            </a:xfrm>
            <a:custGeom>
              <a:rect b="b" l="l" r="r" t="t"/>
              <a:pathLst>
                <a:path extrusionOk="0" h="18084" w="8055">
                  <a:moveTo>
                    <a:pt x="8055" y="1"/>
                  </a:moveTo>
                  <a:lnTo>
                    <a:pt x="8055" y="1"/>
                  </a:lnTo>
                  <a:cubicBezTo>
                    <a:pt x="5062" y="1720"/>
                    <a:pt x="892" y="6018"/>
                    <a:pt x="1" y="15918"/>
                  </a:cubicBezTo>
                  <a:cubicBezTo>
                    <a:pt x="1" y="15918"/>
                    <a:pt x="446" y="16555"/>
                    <a:pt x="1497" y="17224"/>
                  </a:cubicBezTo>
                  <a:cubicBezTo>
                    <a:pt x="1720" y="17319"/>
                    <a:pt x="1974" y="17478"/>
                    <a:pt x="2293" y="17606"/>
                  </a:cubicBezTo>
                  <a:cubicBezTo>
                    <a:pt x="2707" y="17797"/>
                    <a:pt x="3184" y="17956"/>
                    <a:pt x="3757" y="18083"/>
                  </a:cubicBezTo>
                  <a:cubicBezTo>
                    <a:pt x="3598" y="17383"/>
                    <a:pt x="3439" y="16587"/>
                    <a:pt x="3248" y="15568"/>
                  </a:cubicBezTo>
                  <a:cubicBezTo>
                    <a:pt x="1974" y="9456"/>
                    <a:pt x="8023" y="65"/>
                    <a:pt x="805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7" name="Google Shape;3987;p63"/>
            <p:cNvSpPr/>
            <p:nvPr/>
          </p:nvSpPr>
          <p:spPr>
            <a:xfrm>
              <a:off x="6263002" y="3902824"/>
              <a:ext cx="154465" cy="170481"/>
            </a:xfrm>
            <a:custGeom>
              <a:rect b="b" l="l" r="r" t="t"/>
              <a:pathLst>
                <a:path extrusionOk="0" h="11560" w="10474">
                  <a:moveTo>
                    <a:pt x="2388" y="1"/>
                  </a:moveTo>
                  <a:lnTo>
                    <a:pt x="2388" y="1"/>
                  </a:lnTo>
                  <a:cubicBezTo>
                    <a:pt x="1878" y="96"/>
                    <a:pt x="1401" y="383"/>
                    <a:pt x="1019" y="765"/>
                  </a:cubicBezTo>
                  <a:cubicBezTo>
                    <a:pt x="573" y="1210"/>
                    <a:pt x="159" y="1720"/>
                    <a:pt x="64" y="2261"/>
                  </a:cubicBezTo>
                  <a:cubicBezTo>
                    <a:pt x="0" y="2356"/>
                    <a:pt x="0" y="2452"/>
                    <a:pt x="0" y="2516"/>
                  </a:cubicBezTo>
                  <a:cubicBezTo>
                    <a:pt x="159" y="6145"/>
                    <a:pt x="2674" y="10761"/>
                    <a:pt x="2674" y="10761"/>
                  </a:cubicBezTo>
                  <a:cubicBezTo>
                    <a:pt x="2674" y="10761"/>
                    <a:pt x="2770" y="10793"/>
                    <a:pt x="2929" y="10920"/>
                  </a:cubicBezTo>
                  <a:cubicBezTo>
                    <a:pt x="3152" y="11079"/>
                    <a:pt x="3629" y="11334"/>
                    <a:pt x="4393" y="11429"/>
                  </a:cubicBezTo>
                  <a:cubicBezTo>
                    <a:pt x="4789" y="11508"/>
                    <a:pt x="5249" y="11560"/>
                    <a:pt x="5781" y="11560"/>
                  </a:cubicBezTo>
                  <a:cubicBezTo>
                    <a:pt x="6962" y="11560"/>
                    <a:pt x="8498" y="11306"/>
                    <a:pt x="10474" y="10538"/>
                  </a:cubicBezTo>
                  <a:cubicBezTo>
                    <a:pt x="10315" y="10538"/>
                    <a:pt x="10155" y="10411"/>
                    <a:pt x="10028" y="10220"/>
                  </a:cubicBezTo>
                  <a:cubicBezTo>
                    <a:pt x="9964" y="10092"/>
                    <a:pt x="9837" y="9901"/>
                    <a:pt x="9773" y="9647"/>
                  </a:cubicBezTo>
                  <a:cubicBezTo>
                    <a:pt x="7800" y="10570"/>
                    <a:pt x="4393" y="10697"/>
                    <a:pt x="4393" y="10697"/>
                  </a:cubicBezTo>
                  <a:lnTo>
                    <a:pt x="2801" y="7864"/>
                  </a:lnTo>
                  <a:cubicBezTo>
                    <a:pt x="1337" y="5190"/>
                    <a:pt x="2292" y="510"/>
                    <a:pt x="2388"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8" name="Google Shape;3988;p63"/>
            <p:cNvSpPr/>
            <p:nvPr/>
          </p:nvSpPr>
          <p:spPr>
            <a:xfrm>
              <a:off x="6145622" y="4139457"/>
              <a:ext cx="151191" cy="211627"/>
            </a:xfrm>
            <a:custGeom>
              <a:rect b="b" l="l" r="r" t="t"/>
              <a:pathLst>
                <a:path extrusionOk="0" h="14350" w="10252">
                  <a:moveTo>
                    <a:pt x="3308" y="8240"/>
                  </a:moveTo>
                  <a:cubicBezTo>
                    <a:pt x="3309" y="8242"/>
                    <a:pt x="3310" y="8244"/>
                    <a:pt x="3311" y="8246"/>
                  </a:cubicBezTo>
                  <a:cubicBezTo>
                    <a:pt x="3310" y="8244"/>
                    <a:pt x="3309" y="8242"/>
                    <a:pt x="3308" y="8240"/>
                  </a:cubicBezTo>
                  <a:close/>
                  <a:moveTo>
                    <a:pt x="319" y="0"/>
                  </a:moveTo>
                  <a:cubicBezTo>
                    <a:pt x="446" y="1178"/>
                    <a:pt x="1845" y="5025"/>
                    <a:pt x="3308" y="8240"/>
                  </a:cubicBezTo>
                  <a:lnTo>
                    <a:pt x="3308" y="8240"/>
                  </a:lnTo>
                  <a:cubicBezTo>
                    <a:pt x="3264" y="8136"/>
                    <a:pt x="2951" y="7197"/>
                    <a:pt x="2547" y="5985"/>
                  </a:cubicBezTo>
                  <a:cubicBezTo>
                    <a:pt x="2071" y="4526"/>
                    <a:pt x="3154" y="3067"/>
                    <a:pt x="4625" y="3067"/>
                  </a:cubicBezTo>
                  <a:cubicBezTo>
                    <a:pt x="4726" y="3067"/>
                    <a:pt x="4830" y="3074"/>
                    <a:pt x="4935" y="3088"/>
                  </a:cubicBezTo>
                  <a:lnTo>
                    <a:pt x="5030" y="3088"/>
                  </a:lnTo>
                  <a:cubicBezTo>
                    <a:pt x="6877" y="3311"/>
                    <a:pt x="8373" y="4839"/>
                    <a:pt x="8564" y="6686"/>
                  </a:cubicBezTo>
                  <a:cubicBezTo>
                    <a:pt x="8787" y="8978"/>
                    <a:pt x="8946" y="11748"/>
                    <a:pt x="8691" y="13817"/>
                  </a:cubicBezTo>
                  <a:cubicBezTo>
                    <a:pt x="6367" y="13689"/>
                    <a:pt x="1528" y="12671"/>
                    <a:pt x="0" y="11302"/>
                  </a:cubicBezTo>
                  <a:lnTo>
                    <a:pt x="0" y="11302"/>
                  </a:lnTo>
                  <a:cubicBezTo>
                    <a:pt x="32" y="11620"/>
                    <a:pt x="159" y="11939"/>
                    <a:pt x="287" y="12321"/>
                  </a:cubicBezTo>
                  <a:lnTo>
                    <a:pt x="350" y="12384"/>
                  </a:lnTo>
                  <a:cubicBezTo>
                    <a:pt x="1548" y="13582"/>
                    <a:pt x="4428" y="14349"/>
                    <a:pt x="7088" y="14349"/>
                  </a:cubicBezTo>
                  <a:cubicBezTo>
                    <a:pt x="7822" y="14349"/>
                    <a:pt x="8540" y="14291"/>
                    <a:pt x="9201" y="14167"/>
                  </a:cubicBezTo>
                  <a:cubicBezTo>
                    <a:pt x="10251" y="13371"/>
                    <a:pt x="9710" y="7482"/>
                    <a:pt x="9710" y="7450"/>
                  </a:cubicBezTo>
                  <a:cubicBezTo>
                    <a:pt x="9710" y="6813"/>
                    <a:pt x="9678" y="6145"/>
                    <a:pt x="9614" y="5508"/>
                  </a:cubicBezTo>
                  <a:cubicBezTo>
                    <a:pt x="9519" y="4425"/>
                    <a:pt x="9392" y="3407"/>
                    <a:pt x="9264" y="2515"/>
                  </a:cubicBezTo>
                  <a:cubicBezTo>
                    <a:pt x="9264" y="2452"/>
                    <a:pt x="9232" y="2356"/>
                    <a:pt x="9232" y="2293"/>
                  </a:cubicBezTo>
                  <a:cubicBezTo>
                    <a:pt x="9232" y="2197"/>
                    <a:pt x="9201" y="2070"/>
                    <a:pt x="9201" y="2006"/>
                  </a:cubicBezTo>
                  <a:cubicBezTo>
                    <a:pt x="8882" y="2133"/>
                    <a:pt x="8532" y="2229"/>
                    <a:pt x="8214" y="2293"/>
                  </a:cubicBezTo>
                  <a:cubicBezTo>
                    <a:pt x="7927" y="2324"/>
                    <a:pt x="7673" y="2356"/>
                    <a:pt x="7418" y="2356"/>
                  </a:cubicBezTo>
                  <a:cubicBezTo>
                    <a:pt x="7033" y="2389"/>
                    <a:pt x="6667" y="2404"/>
                    <a:pt x="6318" y="2404"/>
                  </a:cubicBezTo>
                  <a:cubicBezTo>
                    <a:pt x="1931" y="2404"/>
                    <a:pt x="319" y="1"/>
                    <a:pt x="319"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9" name="Google Shape;3989;p63"/>
            <p:cNvSpPr/>
            <p:nvPr/>
          </p:nvSpPr>
          <p:spPr>
            <a:xfrm>
              <a:off x="6384127" y="3867502"/>
              <a:ext cx="19260" cy="18744"/>
            </a:xfrm>
            <a:custGeom>
              <a:rect b="b" l="l" r="r" t="t"/>
              <a:pathLst>
                <a:path extrusionOk="0" h="1271" w="1306">
                  <a:moveTo>
                    <a:pt x="657" y="0"/>
                  </a:moveTo>
                  <a:cubicBezTo>
                    <a:pt x="473" y="0"/>
                    <a:pt x="303" y="71"/>
                    <a:pt x="223" y="231"/>
                  </a:cubicBezTo>
                  <a:cubicBezTo>
                    <a:pt x="191" y="358"/>
                    <a:pt x="160" y="422"/>
                    <a:pt x="128" y="549"/>
                  </a:cubicBezTo>
                  <a:cubicBezTo>
                    <a:pt x="64" y="677"/>
                    <a:pt x="0" y="772"/>
                    <a:pt x="0" y="931"/>
                  </a:cubicBezTo>
                  <a:cubicBezTo>
                    <a:pt x="0" y="1059"/>
                    <a:pt x="64" y="1218"/>
                    <a:pt x="191" y="1250"/>
                  </a:cubicBezTo>
                  <a:cubicBezTo>
                    <a:pt x="221" y="1264"/>
                    <a:pt x="252" y="1271"/>
                    <a:pt x="284" y="1271"/>
                  </a:cubicBezTo>
                  <a:cubicBezTo>
                    <a:pt x="388" y="1271"/>
                    <a:pt x="493" y="1203"/>
                    <a:pt x="542" y="1154"/>
                  </a:cubicBezTo>
                  <a:cubicBezTo>
                    <a:pt x="669" y="1059"/>
                    <a:pt x="764" y="931"/>
                    <a:pt x="860" y="899"/>
                  </a:cubicBezTo>
                  <a:cubicBezTo>
                    <a:pt x="955" y="868"/>
                    <a:pt x="1019" y="868"/>
                    <a:pt x="1115" y="804"/>
                  </a:cubicBezTo>
                  <a:cubicBezTo>
                    <a:pt x="1274" y="740"/>
                    <a:pt x="1306" y="517"/>
                    <a:pt x="1242" y="295"/>
                  </a:cubicBezTo>
                  <a:cubicBezTo>
                    <a:pt x="1146" y="135"/>
                    <a:pt x="924" y="8"/>
                    <a:pt x="764" y="8"/>
                  </a:cubicBezTo>
                  <a:cubicBezTo>
                    <a:pt x="728" y="3"/>
                    <a:pt x="692" y="0"/>
                    <a:pt x="65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0" name="Google Shape;3990;p63"/>
            <p:cNvSpPr/>
            <p:nvPr/>
          </p:nvSpPr>
          <p:spPr>
            <a:xfrm>
              <a:off x="6237709" y="4068504"/>
              <a:ext cx="37975" cy="60642"/>
            </a:xfrm>
            <a:custGeom>
              <a:rect b="b" l="l" r="r" t="t"/>
              <a:pathLst>
                <a:path extrusionOk="0" h="4112" w="2575">
                  <a:moveTo>
                    <a:pt x="336" y="1"/>
                  </a:moveTo>
                  <a:cubicBezTo>
                    <a:pt x="1" y="1"/>
                    <a:pt x="60" y="745"/>
                    <a:pt x="60" y="959"/>
                  </a:cubicBezTo>
                  <a:cubicBezTo>
                    <a:pt x="28" y="1405"/>
                    <a:pt x="187" y="1787"/>
                    <a:pt x="251" y="2233"/>
                  </a:cubicBezTo>
                  <a:cubicBezTo>
                    <a:pt x="537" y="2997"/>
                    <a:pt x="1078" y="3602"/>
                    <a:pt x="1715" y="4111"/>
                  </a:cubicBezTo>
                  <a:cubicBezTo>
                    <a:pt x="1301" y="3538"/>
                    <a:pt x="1015" y="2901"/>
                    <a:pt x="983" y="2201"/>
                  </a:cubicBezTo>
                  <a:lnTo>
                    <a:pt x="983" y="2201"/>
                  </a:lnTo>
                  <a:cubicBezTo>
                    <a:pt x="1333" y="2679"/>
                    <a:pt x="1874" y="2965"/>
                    <a:pt x="2479" y="3029"/>
                  </a:cubicBezTo>
                  <a:cubicBezTo>
                    <a:pt x="2575" y="2742"/>
                    <a:pt x="2352" y="2488"/>
                    <a:pt x="2161" y="2233"/>
                  </a:cubicBezTo>
                  <a:cubicBezTo>
                    <a:pt x="1842" y="1851"/>
                    <a:pt x="1524" y="1437"/>
                    <a:pt x="1238" y="1087"/>
                  </a:cubicBezTo>
                  <a:cubicBezTo>
                    <a:pt x="1078" y="896"/>
                    <a:pt x="983" y="737"/>
                    <a:pt x="792" y="514"/>
                  </a:cubicBezTo>
                  <a:cubicBezTo>
                    <a:pt x="728" y="418"/>
                    <a:pt x="537" y="36"/>
                    <a:pt x="378" y="4"/>
                  </a:cubicBezTo>
                  <a:cubicBezTo>
                    <a:pt x="363" y="2"/>
                    <a:pt x="349" y="1"/>
                    <a:pt x="33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1" name="Google Shape;3991;p63"/>
            <p:cNvSpPr/>
            <p:nvPr/>
          </p:nvSpPr>
          <p:spPr>
            <a:xfrm>
              <a:off x="6410423" y="3945549"/>
              <a:ext cx="46956" cy="37134"/>
            </a:xfrm>
            <a:custGeom>
              <a:rect b="b" l="l" r="r" t="t"/>
              <a:pathLst>
                <a:path extrusionOk="0" h="2518" w="3184">
                  <a:moveTo>
                    <a:pt x="3184" y="1"/>
                  </a:moveTo>
                  <a:cubicBezTo>
                    <a:pt x="3024" y="64"/>
                    <a:pt x="2897" y="160"/>
                    <a:pt x="2833" y="319"/>
                  </a:cubicBezTo>
                  <a:cubicBezTo>
                    <a:pt x="2579" y="478"/>
                    <a:pt x="2388" y="701"/>
                    <a:pt x="2229" y="988"/>
                  </a:cubicBezTo>
                  <a:lnTo>
                    <a:pt x="2197" y="1051"/>
                  </a:lnTo>
                  <a:cubicBezTo>
                    <a:pt x="1751" y="1338"/>
                    <a:pt x="1369" y="1592"/>
                    <a:pt x="987" y="1783"/>
                  </a:cubicBezTo>
                  <a:cubicBezTo>
                    <a:pt x="637" y="1974"/>
                    <a:pt x="319" y="2165"/>
                    <a:pt x="0" y="2325"/>
                  </a:cubicBezTo>
                  <a:cubicBezTo>
                    <a:pt x="121" y="2421"/>
                    <a:pt x="314" y="2517"/>
                    <a:pt x="469" y="2517"/>
                  </a:cubicBezTo>
                  <a:cubicBezTo>
                    <a:pt x="520" y="2517"/>
                    <a:pt x="566" y="2507"/>
                    <a:pt x="605" y="2484"/>
                  </a:cubicBezTo>
                  <a:cubicBezTo>
                    <a:pt x="732" y="2452"/>
                    <a:pt x="828" y="2325"/>
                    <a:pt x="955" y="2229"/>
                  </a:cubicBezTo>
                  <a:cubicBezTo>
                    <a:pt x="1051" y="2102"/>
                    <a:pt x="1146" y="1943"/>
                    <a:pt x="1274" y="1847"/>
                  </a:cubicBezTo>
                  <a:cubicBezTo>
                    <a:pt x="1528" y="1688"/>
                    <a:pt x="1783" y="1656"/>
                    <a:pt x="2038" y="1497"/>
                  </a:cubicBezTo>
                  <a:cubicBezTo>
                    <a:pt x="2260" y="1338"/>
                    <a:pt x="2483" y="1051"/>
                    <a:pt x="2642" y="828"/>
                  </a:cubicBezTo>
                  <a:cubicBezTo>
                    <a:pt x="2802" y="542"/>
                    <a:pt x="2993" y="255"/>
                    <a:pt x="31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2" name="Google Shape;3992;p63"/>
            <p:cNvSpPr/>
            <p:nvPr/>
          </p:nvSpPr>
          <p:spPr>
            <a:xfrm>
              <a:off x="6369571" y="4232886"/>
              <a:ext cx="42266" cy="107524"/>
            </a:xfrm>
            <a:custGeom>
              <a:rect b="b" l="l" r="r" t="t"/>
              <a:pathLst>
                <a:path extrusionOk="0" h="7291" w="2866">
                  <a:moveTo>
                    <a:pt x="2452" y="1"/>
                  </a:moveTo>
                  <a:cubicBezTo>
                    <a:pt x="2293" y="1"/>
                    <a:pt x="2133" y="96"/>
                    <a:pt x="2006" y="255"/>
                  </a:cubicBezTo>
                  <a:cubicBezTo>
                    <a:pt x="1783" y="574"/>
                    <a:pt x="1656" y="987"/>
                    <a:pt x="1497" y="1369"/>
                  </a:cubicBezTo>
                  <a:cubicBezTo>
                    <a:pt x="1306" y="1752"/>
                    <a:pt x="1147" y="2197"/>
                    <a:pt x="956" y="2579"/>
                  </a:cubicBezTo>
                  <a:cubicBezTo>
                    <a:pt x="733" y="3057"/>
                    <a:pt x="510" y="3534"/>
                    <a:pt x="319" y="4012"/>
                  </a:cubicBezTo>
                  <a:cubicBezTo>
                    <a:pt x="160" y="4330"/>
                    <a:pt x="1" y="4712"/>
                    <a:pt x="160" y="5030"/>
                  </a:cubicBezTo>
                  <a:cubicBezTo>
                    <a:pt x="255" y="5285"/>
                    <a:pt x="574" y="5444"/>
                    <a:pt x="669" y="5763"/>
                  </a:cubicBezTo>
                  <a:cubicBezTo>
                    <a:pt x="701" y="5986"/>
                    <a:pt x="669" y="6177"/>
                    <a:pt x="701" y="6336"/>
                  </a:cubicBezTo>
                  <a:cubicBezTo>
                    <a:pt x="733" y="6527"/>
                    <a:pt x="892" y="6654"/>
                    <a:pt x="1051" y="6718"/>
                  </a:cubicBezTo>
                  <a:cubicBezTo>
                    <a:pt x="1624" y="7036"/>
                    <a:pt x="2229" y="7259"/>
                    <a:pt x="2866" y="7291"/>
                  </a:cubicBezTo>
                  <a:cubicBezTo>
                    <a:pt x="1592" y="6941"/>
                    <a:pt x="1624" y="6686"/>
                    <a:pt x="987" y="6177"/>
                  </a:cubicBezTo>
                  <a:cubicBezTo>
                    <a:pt x="828" y="6081"/>
                    <a:pt x="796" y="5922"/>
                    <a:pt x="828" y="5763"/>
                  </a:cubicBezTo>
                  <a:lnTo>
                    <a:pt x="245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6" name="Shape 3996"/>
        <p:cNvGrpSpPr/>
        <p:nvPr/>
      </p:nvGrpSpPr>
      <p:grpSpPr>
        <a:xfrm>
          <a:off x="0" y="0"/>
          <a:ext cx="0" cy="0"/>
          <a:chOff x="0" y="0"/>
          <a:chExt cx="0" cy="0"/>
        </a:xfrm>
      </p:grpSpPr>
      <p:sp>
        <p:nvSpPr>
          <p:cNvPr id="3997" name="Google Shape;3997;p64"/>
          <p:cNvSpPr txBox="1"/>
          <p:nvPr>
            <p:ph idx="1" type="subTitle"/>
          </p:nvPr>
        </p:nvSpPr>
        <p:spPr>
          <a:xfrm>
            <a:off x="1190500" y="3528750"/>
            <a:ext cx="3187500" cy="986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Jean 3, 16</a:t>
            </a:r>
            <a:endParaRPr/>
          </a:p>
        </p:txBody>
      </p:sp>
      <p:sp>
        <p:nvSpPr>
          <p:cNvPr id="3998" name="Google Shape;3998;p64"/>
          <p:cNvSpPr txBox="1"/>
          <p:nvPr>
            <p:ph type="title"/>
          </p:nvPr>
        </p:nvSpPr>
        <p:spPr>
          <a:xfrm>
            <a:off x="1190500" y="1964550"/>
            <a:ext cx="3187500" cy="1564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solidFill>
                  <a:srgbClr val="1B4FA1"/>
                </a:solidFill>
              </a:rPr>
              <a:t>Car Dieu a tellement aimé le monde qu'il a donné son Fils unique, afin que quiconque croit en lui ne se perde pas, mais obtienne la vie éternelle.</a:t>
            </a:r>
            <a:endParaRPr sz="2400">
              <a:solidFill>
                <a:srgbClr val="1B4FA1"/>
              </a:solidFill>
            </a:endParaRPr>
          </a:p>
        </p:txBody>
      </p:sp>
      <p:pic>
        <p:nvPicPr>
          <p:cNvPr id="3999" name="Google Shape;3999;p64"/>
          <p:cNvPicPr preferRelativeResize="0"/>
          <p:nvPr/>
        </p:nvPicPr>
        <p:blipFill>
          <a:blip r:embed="rId3">
            <a:alphaModFix/>
          </a:blip>
          <a:stretch>
            <a:fillRect/>
          </a:stretch>
        </p:blipFill>
        <p:spPr>
          <a:xfrm>
            <a:off x="2278899" y="3900638"/>
            <a:ext cx="1010700" cy="923625"/>
          </a:xfrm>
          <a:prstGeom prst="rect">
            <a:avLst/>
          </a:prstGeom>
          <a:noFill/>
          <a:ln>
            <a:noFill/>
          </a:ln>
        </p:spPr>
      </p:pic>
      <p:grpSp>
        <p:nvGrpSpPr>
          <p:cNvPr id="4000" name="Google Shape;4000;p64"/>
          <p:cNvGrpSpPr/>
          <p:nvPr/>
        </p:nvGrpSpPr>
        <p:grpSpPr>
          <a:xfrm rot="368268">
            <a:off x="5061703" y="742124"/>
            <a:ext cx="2720006" cy="3659256"/>
            <a:chOff x="3113638" y="3719988"/>
            <a:chExt cx="940568" cy="1265521"/>
          </a:xfrm>
        </p:grpSpPr>
        <p:sp>
          <p:nvSpPr>
            <p:cNvPr id="4001" name="Google Shape;4001;p64"/>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2" name="Google Shape;4002;p64"/>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3" name="Google Shape;4003;p64"/>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4" name="Google Shape;4004;p64"/>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5" name="Google Shape;4005;p64"/>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6" name="Google Shape;4006;p64"/>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7" name="Google Shape;4007;p64"/>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8" name="Google Shape;4008;p64"/>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9" name="Google Shape;4009;p64"/>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0" name="Google Shape;4010;p64"/>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1" name="Google Shape;4011;p64"/>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2" name="Google Shape;4012;p64"/>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3" name="Google Shape;4013;p64"/>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4" name="Google Shape;4014;p64"/>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5" name="Google Shape;4015;p64"/>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6" name="Google Shape;4016;p64"/>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7" name="Google Shape;4017;p64"/>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8" name="Google Shape;4018;p64"/>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9" name="Google Shape;4019;p64"/>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0" name="Google Shape;4020;p64"/>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1" name="Google Shape;4021;p64"/>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2" name="Google Shape;4022;p64"/>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3" name="Google Shape;4023;p64"/>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4" name="Google Shape;4024;p64"/>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5" name="Google Shape;4025;p64"/>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6" name="Google Shape;4026;p64"/>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7" name="Google Shape;4027;p64"/>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8" name="Google Shape;4028;p64"/>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9" name="Google Shape;4029;p64"/>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0" name="Google Shape;4030;p64"/>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1" name="Google Shape;4031;p64"/>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2" name="Google Shape;4032;p64"/>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3" name="Google Shape;4033;p64"/>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4" name="Google Shape;4034;p64"/>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5" name="Google Shape;4035;p64"/>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6" name="Google Shape;4036;p64"/>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7" name="Google Shape;4037;p64"/>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8" name="Google Shape;4038;p64"/>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9" name="Google Shape;4039;p64"/>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0" name="Google Shape;4040;p64"/>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1" name="Google Shape;4041;p64"/>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2" name="Google Shape;4042;p64"/>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3" name="Google Shape;4043;p64"/>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4" name="Google Shape;4044;p64"/>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5" name="Google Shape;4045;p64"/>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6" name="Google Shape;4046;p64"/>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7" name="Google Shape;4047;p64"/>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8" name="Google Shape;4048;p64"/>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9" name="Google Shape;4049;p64"/>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0" name="Google Shape;4050;p64"/>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1" name="Google Shape;4051;p64"/>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2" name="Google Shape;4052;p64"/>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3" name="Google Shape;4053;p64"/>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4" name="Google Shape;4054;p64"/>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5" name="Google Shape;4055;p64"/>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6" name="Google Shape;4056;p64"/>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7" name="Google Shape;4057;p64"/>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8" name="Google Shape;4058;p64"/>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9" name="Google Shape;4059;p64"/>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0" name="Google Shape;4060;p64"/>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1" name="Google Shape;4061;p64"/>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2" name="Google Shape;4062;p64"/>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3" name="Google Shape;4063;p64"/>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4" name="Google Shape;4064;p64"/>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5" name="Google Shape;4065;p64"/>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6" name="Google Shape;4066;p64"/>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7" name="Google Shape;4067;p64"/>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8" name="Google Shape;4068;p64"/>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9" name="Google Shape;4069;p64"/>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0" name="Google Shape;4070;p64"/>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4" name="Shape 4074"/>
        <p:cNvGrpSpPr/>
        <p:nvPr/>
      </p:nvGrpSpPr>
      <p:grpSpPr>
        <a:xfrm>
          <a:off x="0" y="0"/>
          <a:ext cx="0" cy="0"/>
          <a:chOff x="0" y="0"/>
          <a:chExt cx="0" cy="0"/>
        </a:xfrm>
      </p:grpSpPr>
      <p:sp>
        <p:nvSpPr>
          <p:cNvPr id="4075" name="Google Shape;4075;p65"/>
          <p:cNvSpPr txBox="1"/>
          <p:nvPr>
            <p:ph type="title"/>
          </p:nvPr>
        </p:nvSpPr>
        <p:spPr>
          <a:xfrm>
            <a:off x="720225" y="1240038"/>
            <a:ext cx="1455900" cy="1314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1B4FA1"/>
                </a:solidFill>
              </a:rPr>
              <a:t>05</a:t>
            </a:r>
            <a:endParaRPr>
              <a:solidFill>
                <a:srgbClr val="1B4FA1"/>
              </a:solidFill>
            </a:endParaRPr>
          </a:p>
        </p:txBody>
      </p:sp>
      <p:sp>
        <p:nvSpPr>
          <p:cNvPr id="4076" name="Google Shape;4076;p65"/>
          <p:cNvSpPr txBox="1"/>
          <p:nvPr>
            <p:ph idx="1" type="subTitle"/>
          </p:nvPr>
        </p:nvSpPr>
        <p:spPr>
          <a:xfrm rot="237">
            <a:off x="720225" y="3420600"/>
            <a:ext cx="4360200" cy="665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Voici une activité à vivre avec toute l’école afin de créer un sentiment d’appartenance catho.</a:t>
            </a:r>
            <a:endParaRPr/>
          </a:p>
        </p:txBody>
      </p:sp>
      <p:sp>
        <p:nvSpPr>
          <p:cNvPr id="4077" name="Google Shape;4077;p65"/>
          <p:cNvSpPr txBox="1"/>
          <p:nvPr>
            <p:ph idx="2" type="title"/>
          </p:nvPr>
        </p:nvSpPr>
        <p:spPr>
          <a:xfrm>
            <a:off x="720000" y="2578638"/>
            <a:ext cx="4360200" cy="841800"/>
          </a:xfrm>
          <a:prstGeom prst="rect">
            <a:avLst/>
          </a:prstGeom>
          <a:ln cap="flat" cmpd="sng" w="9525">
            <a:solidFill>
              <a:srgbClr val="1B4FA1"/>
            </a:solidFill>
            <a:prstDash val="solid"/>
            <a:round/>
            <a:headEnd len="sm" w="sm" type="none"/>
            <a:tailEnd len="sm" w="sm" type="none"/>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rgbClr val="1B4FA1"/>
                </a:solidFill>
              </a:rPr>
              <a:t>Activité d’école</a:t>
            </a:r>
            <a:endParaRPr>
              <a:solidFill>
                <a:srgbClr val="1B4FA1"/>
              </a:solidFill>
            </a:endParaRPr>
          </a:p>
        </p:txBody>
      </p:sp>
      <p:sp>
        <p:nvSpPr>
          <p:cNvPr id="4078" name="Google Shape;4078;p65"/>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079" name="Google Shape;4079;p65"/>
          <p:cNvPicPr preferRelativeResize="0"/>
          <p:nvPr/>
        </p:nvPicPr>
        <p:blipFill>
          <a:blip r:embed="rId3">
            <a:alphaModFix/>
          </a:blip>
          <a:stretch>
            <a:fillRect/>
          </a:stretch>
        </p:blipFill>
        <p:spPr>
          <a:xfrm>
            <a:off x="2394749" y="4086450"/>
            <a:ext cx="1010700" cy="923625"/>
          </a:xfrm>
          <a:prstGeom prst="rect">
            <a:avLst/>
          </a:prstGeom>
          <a:noFill/>
          <a:ln>
            <a:noFill/>
          </a:ln>
        </p:spPr>
      </p:pic>
      <p:grpSp>
        <p:nvGrpSpPr>
          <p:cNvPr id="4080" name="Google Shape;4080;p65"/>
          <p:cNvGrpSpPr/>
          <p:nvPr/>
        </p:nvGrpSpPr>
        <p:grpSpPr>
          <a:xfrm rot="172716">
            <a:off x="5682780" y="880034"/>
            <a:ext cx="2236567" cy="2983085"/>
            <a:chOff x="2791020" y="3220208"/>
            <a:chExt cx="1037118" cy="1383286"/>
          </a:xfrm>
        </p:grpSpPr>
        <p:sp>
          <p:nvSpPr>
            <p:cNvPr id="4081" name="Google Shape;4081;p65"/>
            <p:cNvSpPr/>
            <p:nvPr/>
          </p:nvSpPr>
          <p:spPr>
            <a:xfrm>
              <a:off x="2791020" y="3220208"/>
              <a:ext cx="1037118" cy="1383286"/>
            </a:xfrm>
            <a:custGeom>
              <a:rect b="b" l="l" r="r" t="t"/>
              <a:pathLst>
                <a:path extrusionOk="0" h="93798" w="70325">
                  <a:moveTo>
                    <a:pt x="37751" y="0"/>
                  </a:moveTo>
                  <a:cubicBezTo>
                    <a:pt x="35374" y="0"/>
                    <a:pt x="32993" y="120"/>
                    <a:pt x="30594" y="189"/>
                  </a:cubicBezTo>
                  <a:cubicBezTo>
                    <a:pt x="28812" y="221"/>
                    <a:pt x="26774" y="316"/>
                    <a:pt x="25915" y="2163"/>
                  </a:cubicBezTo>
                  <a:cubicBezTo>
                    <a:pt x="25119" y="3850"/>
                    <a:pt x="25819" y="5983"/>
                    <a:pt x="24832" y="7575"/>
                  </a:cubicBezTo>
                  <a:cubicBezTo>
                    <a:pt x="23932" y="8997"/>
                    <a:pt x="22052" y="9334"/>
                    <a:pt x="20352" y="9334"/>
                  </a:cubicBezTo>
                  <a:cubicBezTo>
                    <a:pt x="20188" y="9334"/>
                    <a:pt x="20026" y="9331"/>
                    <a:pt x="19866" y="9325"/>
                  </a:cubicBezTo>
                  <a:cubicBezTo>
                    <a:pt x="16173" y="9230"/>
                    <a:pt x="12448" y="8466"/>
                    <a:pt x="8851" y="7638"/>
                  </a:cubicBezTo>
                  <a:cubicBezTo>
                    <a:pt x="7483" y="7315"/>
                    <a:pt x="5547" y="6788"/>
                    <a:pt x="3776" y="6788"/>
                  </a:cubicBezTo>
                  <a:cubicBezTo>
                    <a:pt x="2580" y="6788"/>
                    <a:pt x="1459" y="7028"/>
                    <a:pt x="638" y="7734"/>
                  </a:cubicBezTo>
                  <a:cubicBezTo>
                    <a:pt x="1" y="8275"/>
                    <a:pt x="1" y="9230"/>
                    <a:pt x="1" y="10026"/>
                  </a:cubicBezTo>
                  <a:cubicBezTo>
                    <a:pt x="33" y="13400"/>
                    <a:pt x="128" y="16775"/>
                    <a:pt x="192" y="20149"/>
                  </a:cubicBezTo>
                  <a:cubicBezTo>
                    <a:pt x="192" y="20882"/>
                    <a:pt x="256" y="21646"/>
                    <a:pt x="606" y="22282"/>
                  </a:cubicBezTo>
                  <a:cubicBezTo>
                    <a:pt x="988" y="22883"/>
                    <a:pt x="1496" y="23005"/>
                    <a:pt x="2045" y="23005"/>
                  </a:cubicBezTo>
                  <a:cubicBezTo>
                    <a:pt x="2419" y="23005"/>
                    <a:pt x="2811" y="22949"/>
                    <a:pt x="3196" y="22949"/>
                  </a:cubicBezTo>
                  <a:cubicBezTo>
                    <a:pt x="3235" y="22949"/>
                    <a:pt x="3273" y="22950"/>
                    <a:pt x="3312" y="22951"/>
                  </a:cubicBezTo>
                  <a:cubicBezTo>
                    <a:pt x="5668" y="23014"/>
                    <a:pt x="7992" y="23333"/>
                    <a:pt x="10284" y="23906"/>
                  </a:cubicBezTo>
                  <a:cubicBezTo>
                    <a:pt x="14645" y="24988"/>
                    <a:pt x="18911" y="26898"/>
                    <a:pt x="22731" y="29127"/>
                  </a:cubicBezTo>
                  <a:cubicBezTo>
                    <a:pt x="24546" y="30145"/>
                    <a:pt x="26074" y="31260"/>
                    <a:pt x="26106" y="33615"/>
                  </a:cubicBezTo>
                  <a:cubicBezTo>
                    <a:pt x="26137" y="35366"/>
                    <a:pt x="25501" y="37085"/>
                    <a:pt x="25151" y="38773"/>
                  </a:cubicBezTo>
                  <a:cubicBezTo>
                    <a:pt x="24004" y="44089"/>
                    <a:pt x="26074" y="48005"/>
                    <a:pt x="27379" y="52907"/>
                  </a:cubicBezTo>
                  <a:cubicBezTo>
                    <a:pt x="29480" y="60866"/>
                    <a:pt x="28270" y="70034"/>
                    <a:pt x="27729" y="78152"/>
                  </a:cubicBezTo>
                  <a:cubicBezTo>
                    <a:pt x="27602" y="80922"/>
                    <a:pt x="27379" y="83723"/>
                    <a:pt x="27156" y="86493"/>
                  </a:cubicBezTo>
                  <a:cubicBezTo>
                    <a:pt x="26997" y="88244"/>
                    <a:pt x="26074" y="91459"/>
                    <a:pt x="27506" y="92892"/>
                  </a:cubicBezTo>
                  <a:cubicBezTo>
                    <a:pt x="28273" y="93679"/>
                    <a:pt x="29537" y="93779"/>
                    <a:pt x="30722" y="93779"/>
                  </a:cubicBezTo>
                  <a:cubicBezTo>
                    <a:pt x="31125" y="93779"/>
                    <a:pt x="31519" y="93767"/>
                    <a:pt x="31881" y="93767"/>
                  </a:cubicBezTo>
                  <a:cubicBezTo>
                    <a:pt x="32090" y="93767"/>
                    <a:pt x="32289" y="93771"/>
                    <a:pt x="32473" y="93783"/>
                  </a:cubicBezTo>
                  <a:cubicBezTo>
                    <a:pt x="33364" y="93794"/>
                    <a:pt x="34248" y="93797"/>
                    <a:pt x="35130" y="93797"/>
                  </a:cubicBezTo>
                  <a:cubicBezTo>
                    <a:pt x="36894" y="93797"/>
                    <a:pt x="38649" y="93783"/>
                    <a:pt x="40431" y="93783"/>
                  </a:cubicBezTo>
                  <a:cubicBezTo>
                    <a:pt x="42851" y="93783"/>
                    <a:pt x="44411" y="92828"/>
                    <a:pt x="44697" y="90281"/>
                  </a:cubicBezTo>
                  <a:cubicBezTo>
                    <a:pt x="44856" y="89008"/>
                    <a:pt x="44570" y="87735"/>
                    <a:pt x="44347" y="86461"/>
                  </a:cubicBezTo>
                  <a:cubicBezTo>
                    <a:pt x="42628" y="77993"/>
                    <a:pt x="41514" y="69652"/>
                    <a:pt x="42119" y="60993"/>
                  </a:cubicBezTo>
                  <a:cubicBezTo>
                    <a:pt x="42692" y="52525"/>
                    <a:pt x="46162" y="44567"/>
                    <a:pt x="42914" y="36162"/>
                  </a:cubicBezTo>
                  <a:cubicBezTo>
                    <a:pt x="42596" y="35303"/>
                    <a:pt x="42182" y="34443"/>
                    <a:pt x="42119" y="33520"/>
                  </a:cubicBezTo>
                  <a:cubicBezTo>
                    <a:pt x="41864" y="30973"/>
                    <a:pt x="44283" y="30305"/>
                    <a:pt x="46130" y="29413"/>
                  </a:cubicBezTo>
                  <a:cubicBezTo>
                    <a:pt x="48836" y="28108"/>
                    <a:pt x="50746" y="25816"/>
                    <a:pt x="53452" y="24543"/>
                  </a:cubicBezTo>
                  <a:cubicBezTo>
                    <a:pt x="55625" y="23483"/>
                    <a:pt x="58053" y="22934"/>
                    <a:pt x="60479" y="22934"/>
                  </a:cubicBezTo>
                  <a:cubicBezTo>
                    <a:pt x="60896" y="22934"/>
                    <a:pt x="61313" y="22950"/>
                    <a:pt x="61729" y="22983"/>
                  </a:cubicBezTo>
                  <a:cubicBezTo>
                    <a:pt x="62889" y="23102"/>
                    <a:pt x="64022" y="23304"/>
                    <a:pt x="65178" y="23304"/>
                  </a:cubicBezTo>
                  <a:cubicBezTo>
                    <a:pt x="65259" y="23304"/>
                    <a:pt x="65340" y="23303"/>
                    <a:pt x="65422" y="23301"/>
                  </a:cubicBezTo>
                  <a:cubicBezTo>
                    <a:pt x="66663" y="23269"/>
                    <a:pt x="67968" y="22887"/>
                    <a:pt x="68796" y="21996"/>
                  </a:cubicBezTo>
                  <a:cubicBezTo>
                    <a:pt x="70324" y="20372"/>
                    <a:pt x="70006" y="17698"/>
                    <a:pt x="70006" y="15629"/>
                  </a:cubicBezTo>
                  <a:cubicBezTo>
                    <a:pt x="70006" y="13942"/>
                    <a:pt x="70133" y="12286"/>
                    <a:pt x="69592" y="10726"/>
                  </a:cubicBezTo>
                  <a:cubicBezTo>
                    <a:pt x="69083" y="9230"/>
                    <a:pt x="67905" y="7957"/>
                    <a:pt x="66472" y="7320"/>
                  </a:cubicBezTo>
                  <a:cubicBezTo>
                    <a:pt x="65642" y="6941"/>
                    <a:pt x="64776" y="6789"/>
                    <a:pt x="63891" y="6789"/>
                  </a:cubicBezTo>
                  <a:cubicBezTo>
                    <a:pt x="60906" y="6789"/>
                    <a:pt x="57713" y="8521"/>
                    <a:pt x="55012" y="9134"/>
                  </a:cubicBezTo>
                  <a:cubicBezTo>
                    <a:pt x="53710" y="9419"/>
                    <a:pt x="52396" y="9574"/>
                    <a:pt x="51085" y="9574"/>
                  </a:cubicBezTo>
                  <a:cubicBezTo>
                    <a:pt x="50344" y="9574"/>
                    <a:pt x="49603" y="9524"/>
                    <a:pt x="48868" y="9421"/>
                  </a:cubicBezTo>
                  <a:cubicBezTo>
                    <a:pt x="46002" y="9071"/>
                    <a:pt x="44856" y="7670"/>
                    <a:pt x="44825" y="4805"/>
                  </a:cubicBezTo>
                  <a:cubicBezTo>
                    <a:pt x="44793" y="1812"/>
                    <a:pt x="43583" y="221"/>
                    <a:pt x="40463" y="62"/>
                  </a:cubicBezTo>
                  <a:cubicBezTo>
                    <a:pt x="39559" y="18"/>
                    <a:pt x="38656" y="0"/>
                    <a:pt x="37751" y="0"/>
                  </a:cubicBezTo>
                  <a:close/>
                </a:path>
              </a:pathLst>
            </a:custGeom>
            <a:solidFill>
              <a:schemeClr val="accent5"/>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2" name="Google Shape;4082;p65"/>
            <p:cNvSpPr/>
            <p:nvPr/>
          </p:nvSpPr>
          <p:spPr>
            <a:xfrm>
              <a:off x="2857696" y="3279790"/>
              <a:ext cx="904243" cy="1260587"/>
            </a:xfrm>
            <a:custGeom>
              <a:rect b="b" l="l" r="r" t="t"/>
              <a:pathLst>
                <a:path extrusionOk="0" h="85478" w="61315">
                  <a:moveTo>
                    <a:pt x="24959" y="14167"/>
                  </a:moveTo>
                  <a:lnTo>
                    <a:pt x="24959" y="14167"/>
                  </a:lnTo>
                  <a:cubicBezTo>
                    <a:pt x="24736" y="14677"/>
                    <a:pt x="24577" y="15282"/>
                    <a:pt x="24800" y="15886"/>
                  </a:cubicBezTo>
                  <a:cubicBezTo>
                    <a:pt x="25277" y="17255"/>
                    <a:pt x="25246" y="17574"/>
                    <a:pt x="24895" y="17988"/>
                  </a:cubicBezTo>
                  <a:cubicBezTo>
                    <a:pt x="24482" y="18465"/>
                    <a:pt x="24450" y="18911"/>
                    <a:pt x="24545" y="19261"/>
                  </a:cubicBezTo>
                  <a:cubicBezTo>
                    <a:pt x="24176" y="19155"/>
                    <a:pt x="23763" y="19094"/>
                    <a:pt x="23306" y="19094"/>
                  </a:cubicBezTo>
                  <a:cubicBezTo>
                    <a:pt x="23212" y="19094"/>
                    <a:pt x="23115" y="19096"/>
                    <a:pt x="23017" y="19102"/>
                  </a:cubicBezTo>
                  <a:cubicBezTo>
                    <a:pt x="20884" y="18561"/>
                    <a:pt x="17924" y="17988"/>
                    <a:pt x="17924" y="17988"/>
                  </a:cubicBezTo>
                  <a:cubicBezTo>
                    <a:pt x="17924" y="17988"/>
                    <a:pt x="17096" y="17128"/>
                    <a:pt x="16746" y="16810"/>
                  </a:cubicBezTo>
                  <a:cubicBezTo>
                    <a:pt x="16141" y="16237"/>
                    <a:pt x="14613" y="15250"/>
                    <a:pt x="13244" y="14358"/>
                  </a:cubicBezTo>
                  <a:lnTo>
                    <a:pt x="24959" y="14167"/>
                  </a:lnTo>
                  <a:close/>
                  <a:moveTo>
                    <a:pt x="47562" y="13817"/>
                  </a:moveTo>
                  <a:lnTo>
                    <a:pt x="47562" y="13817"/>
                  </a:lnTo>
                  <a:cubicBezTo>
                    <a:pt x="45970" y="14804"/>
                    <a:pt x="43710" y="16205"/>
                    <a:pt x="42946" y="16905"/>
                  </a:cubicBezTo>
                  <a:lnTo>
                    <a:pt x="41800" y="18051"/>
                  </a:lnTo>
                  <a:cubicBezTo>
                    <a:pt x="41800" y="18051"/>
                    <a:pt x="38775" y="18624"/>
                    <a:pt x="36643" y="19229"/>
                  </a:cubicBezTo>
                  <a:cubicBezTo>
                    <a:pt x="36505" y="19218"/>
                    <a:pt x="36368" y="19212"/>
                    <a:pt x="36233" y="19212"/>
                  </a:cubicBezTo>
                  <a:cubicBezTo>
                    <a:pt x="35620" y="19212"/>
                    <a:pt x="35043" y="19321"/>
                    <a:pt x="34573" y="19452"/>
                  </a:cubicBezTo>
                  <a:cubicBezTo>
                    <a:pt x="34524" y="19156"/>
                    <a:pt x="34283" y="19089"/>
                    <a:pt x="33969" y="19089"/>
                  </a:cubicBezTo>
                  <a:cubicBezTo>
                    <a:pt x="33878" y="19089"/>
                    <a:pt x="33782" y="19095"/>
                    <a:pt x="33682" y="19102"/>
                  </a:cubicBezTo>
                  <a:lnTo>
                    <a:pt x="33682" y="14040"/>
                  </a:lnTo>
                  <a:lnTo>
                    <a:pt x="47562" y="13817"/>
                  </a:lnTo>
                  <a:close/>
                  <a:moveTo>
                    <a:pt x="27442" y="1"/>
                  </a:moveTo>
                  <a:lnTo>
                    <a:pt x="27442" y="2707"/>
                  </a:lnTo>
                  <a:lnTo>
                    <a:pt x="24577" y="2739"/>
                  </a:lnTo>
                  <a:lnTo>
                    <a:pt x="24450" y="7673"/>
                  </a:lnTo>
                  <a:lnTo>
                    <a:pt x="27474" y="7514"/>
                  </a:lnTo>
                  <a:lnTo>
                    <a:pt x="27474" y="8883"/>
                  </a:lnTo>
                  <a:lnTo>
                    <a:pt x="3725" y="8724"/>
                  </a:lnTo>
                  <a:lnTo>
                    <a:pt x="3725" y="8692"/>
                  </a:lnTo>
                  <a:lnTo>
                    <a:pt x="3057" y="8692"/>
                  </a:lnTo>
                  <a:lnTo>
                    <a:pt x="3057" y="7673"/>
                  </a:lnTo>
                  <a:lnTo>
                    <a:pt x="1" y="7673"/>
                  </a:lnTo>
                  <a:lnTo>
                    <a:pt x="1" y="12830"/>
                  </a:lnTo>
                  <a:lnTo>
                    <a:pt x="1" y="14995"/>
                  </a:lnTo>
                  <a:lnTo>
                    <a:pt x="3057" y="14995"/>
                  </a:lnTo>
                  <a:lnTo>
                    <a:pt x="3057" y="14581"/>
                  </a:lnTo>
                  <a:lnTo>
                    <a:pt x="10442" y="14454"/>
                  </a:lnTo>
                  <a:cubicBezTo>
                    <a:pt x="10856" y="14900"/>
                    <a:pt x="11366" y="15441"/>
                    <a:pt x="11970" y="16046"/>
                  </a:cubicBezTo>
                  <a:cubicBezTo>
                    <a:pt x="13212" y="17287"/>
                    <a:pt x="14645" y="18656"/>
                    <a:pt x="15631" y="19229"/>
                  </a:cubicBezTo>
                  <a:cubicBezTo>
                    <a:pt x="16459" y="19707"/>
                    <a:pt x="17446" y="20184"/>
                    <a:pt x="17446" y="20184"/>
                  </a:cubicBezTo>
                  <a:cubicBezTo>
                    <a:pt x="17446" y="20184"/>
                    <a:pt x="19452" y="21649"/>
                    <a:pt x="22603" y="22699"/>
                  </a:cubicBezTo>
                  <a:cubicBezTo>
                    <a:pt x="22603" y="22699"/>
                    <a:pt x="24450" y="23909"/>
                    <a:pt x="25246" y="25278"/>
                  </a:cubicBezTo>
                  <a:lnTo>
                    <a:pt x="25246" y="25469"/>
                  </a:lnTo>
                  <a:cubicBezTo>
                    <a:pt x="25246" y="25564"/>
                    <a:pt x="25246" y="25628"/>
                    <a:pt x="25309" y="25660"/>
                  </a:cubicBezTo>
                  <a:cubicBezTo>
                    <a:pt x="25309" y="25787"/>
                    <a:pt x="25341" y="25946"/>
                    <a:pt x="25341" y="26074"/>
                  </a:cubicBezTo>
                  <a:cubicBezTo>
                    <a:pt x="25500" y="27411"/>
                    <a:pt x="25659" y="28843"/>
                    <a:pt x="25882" y="29798"/>
                  </a:cubicBezTo>
                  <a:cubicBezTo>
                    <a:pt x="26041" y="30499"/>
                    <a:pt x="25978" y="31199"/>
                    <a:pt x="25723" y="31868"/>
                  </a:cubicBezTo>
                  <a:cubicBezTo>
                    <a:pt x="25532" y="32345"/>
                    <a:pt x="25405" y="32759"/>
                    <a:pt x="25309" y="33077"/>
                  </a:cubicBezTo>
                  <a:cubicBezTo>
                    <a:pt x="24036" y="33523"/>
                    <a:pt x="24577" y="35115"/>
                    <a:pt x="24577" y="35115"/>
                  </a:cubicBezTo>
                  <a:cubicBezTo>
                    <a:pt x="24577" y="35115"/>
                    <a:pt x="23654" y="35783"/>
                    <a:pt x="24291" y="37439"/>
                  </a:cubicBezTo>
                  <a:cubicBezTo>
                    <a:pt x="24100" y="38457"/>
                    <a:pt x="23654" y="40845"/>
                    <a:pt x="23877" y="42532"/>
                  </a:cubicBezTo>
                  <a:cubicBezTo>
                    <a:pt x="24227" y="43328"/>
                    <a:pt x="25214" y="43615"/>
                    <a:pt x="25214" y="43615"/>
                  </a:cubicBezTo>
                  <a:cubicBezTo>
                    <a:pt x="25214" y="43615"/>
                    <a:pt x="25405" y="42819"/>
                    <a:pt x="25628" y="41896"/>
                  </a:cubicBezTo>
                  <a:cubicBezTo>
                    <a:pt x="25819" y="42851"/>
                    <a:pt x="26041" y="43933"/>
                    <a:pt x="26360" y="45047"/>
                  </a:cubicBezTo>
                  <a:cubicBezTo>
                    <a:pt x="26806" y="46352"/>
                    <a:pt x="27219" y="47594"/>
                    <a:pt x="27474" y="48390"/>
                  </a:cubicBezTo>
                  <a:lnTo>
                    <a:pt x="27474" y="49759"/>
                  </a:lnTo>
                  <a:cubicBezTo>
                    <a:pt x="27283" y="50555"/>
                    <a:pt x="27060" y="51669"/>
                    <a:pt x="27124" y="52401"/>
                  </a:cubicBezTo>
                  <a:cubicBezTo>
                    <a:pt x="27219" y="53324"/>
                    <a:pt x="27315" y="54407"/>
                    <a:pt x="27474" y="55489"/>
                  </a:cubicBezTo>
                  <a:lnTo>
                    <a:pt x="27474" y="81434"/>
                  </a:lnTo>
                  <a:lnTo>
                    <a:pt x="26424" y="81434"/>
                  </a:lnTo>
                  <a:lnTo>
                    <a:pt x="26424" y="84459"/>
                  </a:lnTo>
                  <a:lnTo>
                    <a:pt x="26424" y="85477"/>
                  </a:lnTo>
                  <a:lnTo>
                    <a:pt x="35560" y="85477"/>
                  </a:lnTo>
                  <a:lnTo>
                    <a:pt x="35560" y="81434"/>
                  </a:lnTo>
                  <a:lnTo>
                    <a:pt x="33746" y="81434"/>
                  </a:lnTo>
                  <a:lnTo>
                    <a:pt x="33746" y="55043"/>
                  </a:lnTo>
                  <a:cubicBezTo>
                    <a:pt x="33809" y="54279"/>
                    <a:pt x="33905" y="53579"/>
                    <a:pt x="33937" y="52942"/>
                  </a:cubicBezTo>
                  <a:cubicBezTo>
                    <a:pt x="34000" y="51764"/>
                    <a:pt x="33777" y="49854"/>
                    <a:pt x="33746" y="49377"/>
                  </a:cubicBezTo>
                  <a:lnTo>
                    <a:pt x="33746" y="49186"/>
                  </a:lnTo>
                  <a:cubicBezTo>
                    <a:pt x="33777" y="49027"/>
                    <a:pt x="33841" y="48549"/>
                    <a:pt x="33968" y="47912"/>
                  </a:cubicBezTo>
                  <a:cubicBezTo>
                    <a:pt x="34064" y="47435"/>
                    <a:pt x="34159" y="46894"/>
                    <a:pt x="34287" y="46225"/>
                  </a:cubicBezTo>
                  <a:cubicBezTo>
                    <a:pt x="34923" y="46161"/>
                    <a:pt x="35815" y="45939"/>
                    <a:pt x="36451" y="45206"/>
                  </a:cubicBezTo>
                  <a:cubicBezTo>
                    <a:pt x="36993" y="41450"/>
                    <a:pt x="35592" y="37725"/>
                    <a:pt x="35592" y="37725"/>
                  </a:cubicBezTo>
                  <a:cubicBezTo>
                    <a:pt x="35592" y="37693"/>
                    <a:pt x="35592" y="37693"/>
                    <a:pt x="35560" y="37630"/>
                  </a:cubicBezTo>
                  <a:cubicBezTo>
                    <a:pt x="35560" y="37598"/>
                    <a:pt x="35528" y="37566"/>
                    <a:pt x="35528" y="37534"/>
                  </a:cubicBezTo>
                  <a:cubicBezTo>
                    <a:pt x="35528" y="37470"/>
                    <a:pt x="35528" y="37470"/>
                    <a:pt x="35465" y="37439"/>
                  </a:cubicBezTo>
                  <a:cubicBezTo>
                    <a:pt x="35465" y="37407"/>
                    <a:pt x="35433" y="37375"/>
                    <a:pt x="35433" y="37343"/>
                  </a:cubicBezTo>
                  <a:cubicBezTo>
                    <a:pt x="35433" y="37279"/>
                    <a:pt x="35433" y="37279"/>
                    <a:pt x="35401" y="37248"/>
                  </a:cubicBezTo>
                  <a:cubicBezTo>
                    <a:pt x="35401" y="37216"/>
                    <a:pt x="35369" y="37152"/>
                    <a:pt x="35369" y="37152"/>
                  </a:cubicBezTo>
                  <a:cubicBezTo>
                    <a:pt x="35369" y="37120"/>
                    <a:pt x="35369" y="37120"/>
                    <a:pt x="35305" y="37088"/>
                  </a:cubicBezTo>
                  <a:cubicBezTo>
                    <a:pt x="35305" y="37057"/>
                    <a:pt x="35274" y="37057"/>
                    <a:pt x="35274" y="36993"/>
                  </a:cubicBezTo>
                  <a:cubicBezTo>
                    <a:pt x="35274" y="36993"/>
                    <a:pt x="35274" y="36961"/>
                    <a:pt x="35242" y="36961"/>
                  </a:cubicBezTo>
                  <a:cubicBezTo>
                    <a:pt x="35242" y="36929"/>
                    <a:pt x="35210" y="36929"/>
                    <a:pt x="35210" y="36897"/>
                  </a:cubicBezTo>
                  <a:lnTo>
                    <a:pt x="35210" y="36834"/>
                  </a:lnTo>
                  <a:cubicBezTo>
                    <a:pt x="35210" y="36802"/>
                    <a:pt x="35210" y="36802"/>
                    <a:pt x="35146" y="36770"/>
                  </a:cubicBezTo>
                  <a:lnTo>
                    <a:pt x="35146" y="36738"/>
                  </a:lnTo>
                  <a:cubicBezTo>
                    <a:pt x="35146" y="36675"/>
                    <a:pt x="35146" y="36675"/>
                    <a:pt x="35114" y="36643"/>
                  </a:cubicBezTo>
                  <a:cubicBezTo>
                    <a:pt x="35114" y="36643"/>
                    <a:pt x="35114" y="36611"/>
                    <a:pt x="35083" y="36611"/>
                  </a:cubicBezTo>
                  <a:lnTo>
                    <a:pt x="35083" y="36579"/>
                  </a:lnTo>
                  <a:cubicBezTo>
                    <a:pt x="35083" y="36579"/>
                    <a:pt x="35560" y="34223"/>
                    <a:pt x="34573" y="33746"/>
                  </a:cubicBezTo>
                  <a:cubicBezTo>
                    <a:pt x="34510" y="33778"/>
                    <a:pt x="34446" y="33778"/>
                    <a:pt x="34414" y="33809"/>
                  </a:cubicBezTo>
                  <a:cubicBezTo>
                    <a:pt x="34287" y="33396"/>
                    <a:pt x="34096" y="32791"/>
                    <a:pt x="33777" y="31899"/>
                  </a:cubicBezTo>
                  <a:lnTo>
                    <a:pt x="33650" y="31549"/>
                  </a:lnTo>
                  <a:lnTo>
                    <a:pt x="33650" y="29575"/>
                  </a:lnTo>
                  <a:cubicBezTo>
                    <a:pt x="33714" y="29098"/>
                    <a:pt x="33809" y="28557"/>
                    <a:pt x="33873" y="27984"/>
                  </a:cubicBezTo>
                  <a:lnTo>
                    <a:pt x="34255" y="24864"/>
                  </a:lnTo>
                  <a:cubicBezTo>
                    <a:pt x="34255" y="24864"/>
                    <a:pt x="35083" y="23590"/>
                    <a:pt x="37311" y="22667"/>
                  </a:cubicBezTo>
                  <a:cubicBezTo>
                    <a:pt x="40335" y="21649"/>
                    <a:pt x="42214" y="20248"/>
                    <a:pt x="42214" y="20248"/>
                  </a:cubicBezTo>
                  <a:cubicBezTo>
                    <a:pt x="42214" y="20248"/>
                    <a:pt x="43200" y="19802"/>
                    <a:pt x="44028" y="19293"/>
                  </a:cubicBezTo>
                  <a:cubicBezTo>
                    <a:pt x="44983" y="18752"/>
                    <a:pt x="46448" y="17351"/>
                    <a:pt x="47689" y="16109"/>
                  </a:cubicBezTo>
                  <a:cubicBezTo>
                    <a:pt x="48899" y="14931"/>
                    <a:pt x="49854" y="13849"/>
                    <a:pt x="49886" y="13754"/>
                  </a:cubicBezTo>
                  <a:lnTo>
                    <a:pt x="49949" y="13754"/>
                  </a:lnTo>
                  <a:lnTo>
                    <a:pt x="57081" y="13658"/>
                  </a:lnTo>
                  <a:lnTo>
                    <a:pt x="57081" y="14995"/>
                  </a:lnTo>
                  <a:lnTo>
                    <a:pt x="60933" y="14995"/>
                  </a:lnTo>
                  <a:lnTo>
                    <a:pt x="61315" y="7705"/>
                  </a:lnTo>
                  <a:lnTo>
                    <a:pt x="57176" y="7705"/>
                  </a:lnTo>
                  <a:lnTo>
                    <a:pt x="57176" y="9042"/>
                  </a:lnTo>
                  <a:lnTo>
                    <a:pt x="33682" y="8883"/>
                  </a:lnTo>
                  <a:lnTo>
                    <a:pt x="33682" y="7164"/>
                  </a:lnTo>
                  <a:lnTo>
                    <a:pt x="36865" y="7005"/>
                  </a:lnTo>
                  <a:lnTo>
                    <a:pt x="36674" y="2548"/>
                  </a:lnTo>
                  <a:lnTo>
                    <a:pt x="33682" y="2579"/>
                  </a:lnTo>
                  <a:lnTo>
                    <a:pt x="3368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3" name="Google Shape;4083;p65"/>
            <p:cNvSpPr/>
            <p:nvPr/>
          </p:nvSpPr>
          <p:spPr>
            <a:xfrm>
              <a:off x="2866618" y="3416416"/>
              <a:ext cx="869498" cy="78427"/>
            </a:xfrm>
            <a:custGeom>
              <a:rect b="b" l="l" r="r" t="t"/>
              <a:pathLst>
                <a:path extrusionOk="0" h="5318" w="58959">
                  <a:moveTo>
                    <a:pt x="0" y="1"/>
                  </a:moveTo>
                  <a:lnTo>
                    <a:pt x="0" y="5317"/>
                  </a:lnTo>
                  <a:lnTo>
                    <a:pt x="58386" y="4362"/>
                  </a:lnTo>
                  <a:lnTo>
                    <a:pt x="58959" y="415"/>
                  </a:ln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4" name="Google Shape;4084;p65"/>
            <p:cNvSpPr/>
            <p:nvPr/>
          </p:nvSpPr>
          <p:spPr>
            <a:xfrm>
              <a:off x="3276496" y="3279333"/>
              <a:ext cx="78412" cy="1260572"/>
            </a:xfrm>
            <a:custGeom>
              <a:rect b="b" l="l" r="r" t="t"/>
              <a:pathLst>
                <a:path extrusionOk="0" h="85477" w="5317">
                  <a:moveTo>
                    <a:pt x="0" y="0"/>
                  </a:moveTo>
                  <a:lnTo>
                    <a:pt x="0" y="85477"/>
                  </a:lnTo>
                  <a:lnTo>
                    <a:pt x="5317" y="85477"/>
                  </a:lnTo>
                  <a:lnTo>
                    <a:pt x="531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5" name="Google Shape;4085;p65"/>
            <p:cNvSpPr/>
            <p:nvPr/>
          </p:nvSpPr>
          <p:spPr>
            <a:xfrm>
              <a:off x="2866618" y="3407966"/>
              <a:ext cx="869498" cy="77955"/>
            </a:xfrm>
            <a:custGeom>
              <a:rect b="b" l="l" r="r" t="t"/>
              <a:pathLst>
                <a:path extrusionOk="0" h="5286" w="58959">
                  <a:moveTo>
                    <a:pt x="0" y="1"/>
                  </a:moveTo>
                  <a:lnTo>
                    <a:pt x="0" y="5285"/>
                  </a:lnTo>
                  <a:lnTo>
                    <a:pt x="58386" y="4330"/>
                  </a:lnTo>
                  <a:lnTo>
                    <a:pt x="58959" y="383"/>
                  </a:ln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6" name="Google Shape;4086;p65"/>
            <p:cNvSpPr/>
            <p:nvPr/>
          </p:nvSpPr>
          <p:spPr>
            <a:xfrm>
              <a:off x="3262411" y="3279333"/>
              <a:ext cx="78412" cy="1260572"/>
            </a:xfrm>
            <a:custGeom>
              <a:rect b="b" l="l" r="r" t="t"/>
              <a:pathLst>
                <a:path extrusionOk="0" h="85477" w="5317">
                  <a:moveTo>
                    <a:pt x="0" y="0"/>
                  </a:moveTo>
                  <a:lnTo>
                    <a:pt x="0" y="85477"/>
                  </a:lnTo>
                  <a:lnTo>
                    <a:pt x="5317" y="85477"/>
                  </a:lnTo>
                  <a:lnTo>
                    <a:pt x="531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7" name="Google Shape;4087;p65"/>
            <p:cNvSpPr/>
            <p:nvPr/>
          </p:nvSpPr>
          <p:spPr>
            <a:xfrm>
              <a:off x="2856752" y="3392952"/>
              <a:ext cx="45098" cy="107524"/>
            </a:xfrm>
            <a:custGeom>
              <a:rect b="b" l="l" r="r" t="t"/>
              <a:pathLst>
                <a:path extrusionOk="0" h="7291" w="3058">
                  <a:moveTo>
                    <a:pt x="1" y="0"/>
                  </a:moveTo>
                  <a:lnTo>
                    <a:pt x="1" y="7290"/>
                  </a:lnTo>
                  <a:lnTo>
                    <a:pt x="3057" y="7290"/>
                  </a:lnTo>
                  <a:lnTo>
                    <a:pt x="305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8" name="Google Shape;4088;p65"/>
            <p:cNvSpPr/>
            <p:nvPr/>
          </p:nvSpPr>
          <p:spPr>
            <a:xfrm>
              <a:off x="3700929" y="3392952"/>
              <a:ext cx="45083" cy="107524"/>
            </a:xfrm>
            <a:custGeom>
              <a:rect b="b" l="l" r="r" t="t"/>
              <a:pathLst>
                <a:path extrusionOk="0" h="7291" w="3057">
                  <a:moveTo>
                    <a:pt x="0" y="0"/>
                  </a:moveTo>
                  <a:lnTo>
                    <a:pt x="0" y="7290"/>
                  </a:lnTo>
                  <a:lnTo>
                    <a:pt x="3056" y="7290"/>
                  </a:lnTo>
                  <a:lnTo>
                    <a:pt x="305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9" name="Google Shape;4089;p65"/>
            <p:cNvSpPr/>
            <p:nvPr/>
          </p:nvSpPr>
          <p:spPr>
            <a:xfrm>
              <a:off x="3301847" y="4282189"/>
              <a:ext cx="14099" cy="14099"/>
            </a:xfrm>
            <a:custGeom>
              <a:rect b="b" l="l" r="r" t="t"/>
              <a:pathLst>
                <a:path extrusionOk="0" h="956" w="956">
                  <a:moveTo>
                    <a:pt x="478" y="0"/>
                  </a:moveTo>
                  <a:cubicBezTo>
                    <a:pt x="191" y="0"/>
                    <a:pt x="0" y="223"/>
                    <a:pt x="0" y="478"/>
                  </a:cubicBezTo>
                  <a:cubicBezTo>
                    <a:pt x="0" y="732"/>
                    <a:pt x="191" y="955"/>
                    <a:pt x="478" y="955"/>
                  </a:cubicBezTo>
                  <a:cubicBezTo>
                    <a:pt x="733" y="955"/>
                    <a:pt x="955" y="732"/>
                    <a:pt x="955" y="478"/>
                  </a:cubicBezTo>
                  <a:cubicBezTo>
                    <a:pt x="955" y="223"/>
                    <a:pt x="733" y="0"/>
                    <a:pt x="47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0" name="Google Shape;4090;p65"/>
            <p:cNvSpPr/>
            <p:nvPr/>
          </p:nvSpPr>
          <p:spPr>
            <a:xfrm>
              <a:off x="3300904" y="4281717"/>
              <a:ext cx="15514" cy="15042"/>
            </a:xfrm>
            <a:custGeom>
              <a:rect b="b" l="l" r="r" t="t"/>
              <a:pathLst>
                <a:path extrusionOk="0" h="1020" w="1052">
                  <a:moveTo>
                    <a:pt x="542" y="64"/>
                  </a:moveTo>
                  <a:cubicBezTo>
                    <a:pt x="733" y="64"/>
                    <a:pt x="924" y="287"/>
                    <a:pt x="988" y="510"/>
                  </a:cubicBezTo>
                  <a:cubicBezTo>
                    <a:pt x="988" y="764"/>
                    <a:pt x="765" y="955"/>
                    <a:pt x="542" y="955"/>
                  </a:cubicBezTo>
                  <a:cubicBezTo>
                    <a:pt x="287" y="955"/>
                    <a:pt x="96" y="764"/>
                    <a:pt x="96" y="510"/>
                  </a:cubicBezTo>
                  <a:cubicBezTo>
                    <a:pt x="96" y="287"/>
                    <a:pt x="287" y="64"/>
                    <a:pt x="542" y="64"/>
                  </a:cubicBezTo>
                  <a:close/>
                  <a:moveTo>
                    <a:pt x="542" y="0"/>
                  </a:moveTo>
                  <a:cubicBezTo>
                    <a:pt x="255" y="0"/>
                    <a:pt x="1" y="223"/>
                    <a:pt x="1" y="510"/>
                  </a:cubicBezTo>
                  <a:cubicBezTo>
                    <a:pt x="1" y="796"/>
                    <a:pt x="255" y="1019"/>
                    <a:pt x="542" y="1019"/>
                  </a:cubicBezTo>
                  <a:cubicBezTo>
                    <a:pt x="797" y="1019"/>
                    <a:pt x="1051" y="796"/>
                    <a:pt x="1051" y="510"/>
                  </a:cubicBezTo>
                  <a:cubicBezTo>
                    <a:pt x="1051" y="223"/>
                    <a:pt x="797" y="0"/>
                    <a:pt x="542"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1" name="Google Shape;4091;p65"/>
            <p:cNvSpPr/>
            <p:nvPr/>
          </p:nvSpPr>
          <p:spPr>
            <a:xfrm>
              <a:off x="3190102" y="3609735"/>
              <a:ext cx="67160" cy="41927"/>
            </a:xfrm>
            <a:custGeom>
              <a:rect b="b" l="l" r="r" t="t"/>
              <a:pathLst>
                <a:path extrusionOk="0" h="2843" w="4554">
                  <a:moveTo>
                    <a:pt x="2428" y="0"/>
                  </a:moveTo>
                  <a:cubicBezTo>
                    <a:pt x="1711" y="0"/>
                    <a:pt x="1" y="263"/>
                    <a:pt x="1" y="263"/>
                  </a:cubicBezTo>
                  <a:cubicBezTo>
                    <a:pt x="1" y="263"/>
                    <a:pt x="1879" y="1505"/>
                    <a:pt x="2675" y="2842"/>
                  </a:cubicBezTo>
                  <a:cubicBezTo>
                    <a:pt x="4553" y="2014"/>
                    <a:pt x="3980" y="741"/>
                    <a:pt x="3980" y="741"/>
                  </a:cubicBezTo>
                  <a:cubicBezTo>
                    <a:pt x="3980" y="741"/>
                    <a:pt x="3152" y="9"/>
                    <a:pt x="2611" y="9"/>
                  </a:cubicBezTo>
                  <a:cubicBezTo>
                    <a:pt x="2562" y="3"/>
                    <a:pt x="2500" y="0"/>
                    <a:pt x="242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2" name="Google Shape;4092;p65"/>
            <p:cNvSpPr/>
            <p:nvPr/>
          </p:nvSpPr>
          <p:spPr>
            <a:xfrm>
              <a:off x="3354896" y="3609425"/>
              <a:ext cx="54005" cy="36603"/>
            </a:xfrm>
            <a:custGeom>
              <a:rect b="b" l="l" r="r" t="t"/>
              <a:pathLst>
                <a:path extrusionOk="0" h="2482" w="3662">
                  <a:moveTo>
                    <a:pt x="1947" y="0"/>
                  </a:moveTo>
                  <a:cubicBezTo>
                    <a:pt x="1206" y="0"/>
                    <a:pt x="533" y="91"/>
                    <a:pt x="446" y="125"/>
                  </a:cubicBezTo>
                  <a:cubicBezTo>
                    <a:pt x="319" y="253"/>
                    <a:pt x="96" y="30"/>
                    <a:pt x="64" y="444"/>
                  </a:cubicBezTo>
                  <a:cubicBezTo>
                    <a:pt x="1" y="889"/>
                    <a:pt x="606" y="2481"/>
                    <a:pt x="606" y="2481"/>
                  </a:cubicBezTo>
                  <a:cubicBezTo>
                    <a:pt x="606" y="2481"/>
                    <a:pt x="1433" y="1208"/>
                    <a:pt x="3662" y="284"/>
                  </a:cubicBezTo>
                  <a:cubicBezTo>
                    <a:pt x="3253" y="65"/>
                    <a:pt x="2576" y="0"/>
                    <a:pt x="19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3" name="Google Shape;4093;p65"/>
            <p:cNvSpPr/>
            <p:nvPr/>
          </p:nvSpPr>
          <p:spPr>
            <a:xfrm>
              <a:off x="3248799" y="3456738"/>
              <a:ext cx="120664" cy="141812"/>
            </a:xfrm>
            <a:custGeom>
              <a:rect b="b" l="l" r="r" t="t"/>
              <a:pathLst>
                <a:path extrusionOk="0" h="9616" w="8182">
                  <a:moveTo>
                    <a:pt x="2496" y="1"/>
                  </a:moveTo>
                  <a:cubicBezTo>
                    <a:pt x="2110" y="1"/>
                    <a:pt x="1721" y="56"/>
                    <a:pt x="1337" y="100"/>
                  </a:cubicBezTo>
                  <a:cubicBezTo>
                    <a:pt x="223" y="227"/>
                    <a:pt x="0" y="928"/>
                    <a:pt x="0" y="928"/>
                  </a:cubicBezTo>
                  <a:cubicBezTo>
                    <a:pt x="0" y="928"/>
                    <a:pt x="3120" y="6117"/>
                    <a:pt x="3120" y="6372"/>
                  </a:cubicBezTo>
                  <a:cubicBezTo>
                    <a:pt x="3120" y="6626"/>
                    <a:pt x="4202" y="9109"/>
                    <a:pt x="4330" y="9460"/>
                  </a:cubicBezTo>
                  <a:cubicBezTo>
                    <a:pt x="4383" y="9576"/>
                    <a:pt x="4602" y="9615"/>
                    <a:pt x="4871" y="9615"/>
                  </a:cubicBezTo>
                  <a:cubicBezTo>
                    <a:pt x="5408" y="9615"/>
                    <a:pt x="6144" y="9460"/>
                    <a:pt x="6144" y="9460"/>
                  </a:cubicBezTo>
                  <a:cubicBezTo>
                    <a:pt x="6144" y="9460"/>
                    <a:pt x="8182" y="8250"/>
                    <a:pt x="8054" y="7454"/>
                  </a:cubicBezTo>
                  <a:cubicBezTo>
                    <a:pt x="8017" y="7140"/>
                    <a:pt x="7766" y="7084"/>
                    <a:pt x="7441" y="7084"/>
                  </a:cubicBezTo>
                  <a:cubicBezTo>
                    <a:pt x="7259" y="7084"/>
                    <a:pt x="7054" y="7101"/>
                    <a:pt x="6850" y="7101"/>
                  </a:cubicBezTo>
                  <a:cubicBezTo>
                    <a:pt x="6494" y="7101"/>
                    <a:pt x="6142" y="7048"/>
                    <a:pt x="5921" y="6754"/>
                  </a:cubicBezTo>
                  <a:cubicBezTo>
                    <a:pt x="5412" y="5990"/>
                    <a:pt x="5603" y="5512"/>
                    <a:pt x="5826" y="4684"/>
                  </a:cubicBezTo>
                  <a:cubicBezTo>
                    <a:pt x="6017" y="3825"/>
                    <a:pt x="5730" y="2392"/>
                    <a:pt x="4648" y="1055"/>
                  </a:cubicBezTo>
                  <a:cubicBezTo>
                    <a:pt x="3960" y="200"/>
                    <a:pt x="3231" y="1"/>
                    <a:pt x="24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4" name="Google Shape;4094;p65"/>
            <p:cNvSpPr/>
            <p:nvPr/>
          </p:nvSpPr>
          <p:spPr>
            <a:xfrm>
              <a:off x="3206074" y="3469038"/>
              <a:ext cx="93440" cy="124454"/>
            </a:xfrm>
            <a:custGeom>
              <a:rect b="b" l="l" r="r" t="t"/>
              <a:pathLst>
                <a:path extrusionOk="0" h="8439" w="6336">
                  <a:moveTo>
                    <a:pt x="2826" y="1"/>
                  </a:moveTo>
                  <a:cubicBezTo>
                    <a:pt x="2672" y="1"/>
                    <a:pt x="2530" y="18"/>
                    <a:pt x="2419" y="62"/>
                  </a:cubicBezTo>
                  <a:cubicBezTo>
                    <a:pt x="1974" y="253"/>
                    <a:pt x="637" y="1654"/>
                    <a:pt x="1114" y="3054"/>
                  </a:cubicBezTo>
                  <a:cubicBezTo>
                    <a:pt x="1592" y="4455"/>
                    <a:pt x="1560" y="4774"/>
                    <a:pt x="1178" y="5156"/>
                  </a:cubicBezTo>
                  <a:cubicBezTo>
                    <a:pt x="0" y="6620"/>
                    <a:pt x="1751" y="7639"/>
                    <a:pt x="2069" y="7830"/>
                  </a:cubicBezTo>
                  <a:cubicBezTo>
                    <a:pt x="2356" y="7989"/>
                    <a:pt x="2993" y="8371"/>
                    <a:pt x="3629" y="8435"/>
                  </a:cubicBezTo>
                  <a:cubicBezTo>
                    <a:pt x="3683" y="8437"/>
                    <a:pt x="3736" y="8439"/>
                    <a:pt x="3787" y="8439"/>
                  </a:cubicBezTo>
                  <a:cubicBezTo>
                    <a:pt x="4336" y="8439"/>
                    <a:pt x="4712" y="8286"/>
                    <a:pt x="5062" y="8053"/>
                  </a:cubicBezTo>
                  <a:cubicBezTo>
                    <a:pt x="5412" y="7830"/>
                    <a:pt x="6335" y="6461"/>
                    <a:pt x="6303" y="6302"/>
                  </a:cubicBezTo>
                  <a:cubicBezTo>
                    <a:pt x="6240" y="6142"/>
                    <a:pt x="5603" y="571"/>
                    <a:pt x="3979" y="189"/>
                  </a:cubicBezTo>
                  <a:cubicBezTo>
                    <a:pt x="3979" y="189"/>
                    <a:pt x="3339" y="1"/>
                    <a:pt x="282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5" name="Google Shape;4095;p65"/>
            <p:cNvSpPr/>
            <p:nvPr/>
          </p:nvSpPr>
          <p:spPr>
            <a:xfrm>
              <a:off x="3346446" y="3836162"/>
              <a:ext cx="56350" cy="126401"/>
            </a:xfrm>
            <a:custGeom>
              <a:rect b="b" l="l" r="r" t="t"/>
              <a:pathLst>
                <a:path extrusionOk="0" h="8571" w="3821">
                  <a:moveTo>
                    <a:pt x="2420" y="0"/>
                  </a:moveTo>
                  <a:cubicBezTo>
                    <a:pt x="2420" y="0"/>
                    <a:pt x="224" y="3120"/>
                    <a:pt x="160" y="3470"/>
                  </a:cubicBezTo>
                  <a:cubicBezTo>
                    <a:pt x="96" y="3788"/>
                    <a:pt x="1" y="6081"/>
                    <a:pt x="1" y="6208"/>
                  </a:cubicBezTo>
                  <a:cubicBezTo>
                    <a:pt x="1" y="6335"/>
                    <a:pt x="415" y="8564"/>
                    <a:pt x="415" y="8564"/>
                  </a:cubicBezTo>
                  <a:cubicBezTo>
                    <a:pt x="415" y="8564"/>
                    <a:pt x="491" y="8570"/>
                    <a:pt x="622" y="8570"/>
                  </a:cubicBezTo>
                  <a:cubicBezTo>
                    <a:pt x="1132" y="8570"/>
                    <a:pt x="2462" y="8470"/>
                    <a:pt x="3248" y="7481"/>
                  </a:cubicBezTo>
                  <a:cubicBezTo>
                    <a:pt x="3821" y="3757"/>
                    <a:pt x="2420" y="0"/>
                    <a:pt x="2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6" name="Google Shape;4096;p65"/>
            <p:cNvSpPr/>
            <p:nvPr/>
          </p:nvSpPr>
          <p:spPr>
            <a:xfrm>
              <a:off x="3205130" y="3825824"/>
              <a:ext cx="37105" cy="97201"/>
            </a:xfrm>
            <a:custGeom>
              <a:rect b="b" l="l" r="r" t="t"/>
              <a:pathLst>
                <a:path extrusionOk="0" h="6591" w="2516">
                  <a:moveTo>
                    <a:pt x="796" y="1"/>
                  </a:moveTo>
                  <a:cubicBezTo>
                    <a:pt x="796" y="1"/>
                    <a:pt x="0" y="3375"/>
                    <a:pt x="255" y="5508"/>
                  </a:cubicBezTo>
                  <a:cubicBezTo>
                    <a:pt x="605" y="6304"/>
                    <a:pt x="1624" y="6591"/>
                    <a:pt x="1624" y="6591"/>
                  </a:cubicBezTo>
                  <a:cubicBezTo>
                    <a:pt x="1624" y="6591"/>
                    <a:pt x="2515" y="2802"/>
                    <a:pt x="2515" y="2579"/>
                  </a:cubicBezTo>
                  <a:cubicBezTo>
                    <a:pt x="2515" y="2325"/>
                    <a:pt x="2197" y="701"/>
                    <a:pt x="2197" y="701"/>
                  </a:cubicBezTo>
                  <a:lnTo>
                    <a:pt x="796" y="1"/>
                  </a:ln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7" name="Google Shape;4097;p65"/>
            <p:cNvSpPr/>
            <p:nvPr/>
          </p:nvSpPr>
          <p:spPr>
            <a:xfrm>
              <a:off x="3224848" y="3616430"/>
              <a:ext cx="142741" cy="172782"/>
            </a:xfrm>
            <a:custGeom>
              <a:rect b="b" l="l" r="r" t="t"/>
              <a:pathLst>
                <a:path extrusionOk="0" h="11716" w="9679">
                  <a:moveTo>
                    <a:pt x="796" y="9010"/>
                  </a:moveTo>
                  <a:cubicBezTo>
                    <a:pt x="1051" y="8373"/>
                    <a:pt x="1115" y="7673"/>
                    <a:pt x="955" y="6940"/>
                  </a:cubicBezTo>
                  <a:cubicBezTo>
                    <a:pt x="764" y="5985"/>
                    <a:pt x="542" y="4553"/>
                    <a:pt x="382" y="3184"/>
                  </a:cubicBezTo>
                  <a:cubicBezTo>
                    <a:pt x="287" y="2006"/>
                    <a:pt x="160" y="892"/>
                    <a:pt x="128" y="382"/>
                  </a:cubicBezTo>
                  <a:cubicBezTo>
                    <a:pt x="128" y="128"/>
                    <a:pt x="64" y="0"/>
                    <a:pt x="64" y="0"/>
                  </a:cubicBezTo>
                  <a:lnTo>
                    <a:pt x="9551" y="160"/>
                  </a:lnTo>
                  <a:cubicBezTo>
                    <a:pt x="9551" y="160"/>
                    <a:pt x="9519" y="764"/>
                    <a:pt x="9424" y="1592"/>
                  </a:cubicBezTo>
                  <a:lnTo>
                    <a:pt x="9042" y="5094"/>
                  </a:lnTo>
                  <a:cubicBezTo>
                    <a:pt x="8946" y="5794"/>
                    <a:pt x="8819" y="6463"/>
                    <a:pt x="8723" y="6972"/>
                  </a:cubicBezTo>
                  <a:cubicBezTo>
                    <a:pt x="8564" y="7673"/>
                    <a:pt x="8628" y="8373"/>
                    <a:pt x="8882" y="9042"/>
                  </a:cubicBezTo>
                  <a:cubicBezTo>
                    <a:pt x="9615" y="11015"/>
                    <a:pt x="9678" y="11716"/>
                    <a:pt x="9678" y="11716"/>
                  </a:cubicBezTo>
                  <a:lnTo>
                    <a:pt x="0" y="11716"/>
                  </a:lnTo>
                  <a:cubicBezTo>
                    <a:pt x="0" y="11652"/>
                    <a:pt x="32" y="10920"/>
                    <a:pt x="796" y="90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8" name="Google Shape;4098;p65"/>
            <p:cNvSpPr/>
            <p:nvPr/>
          </p:nvSpPr>
          <p:spPr>
            <a:xfrm>
              <a:off x="3288235" y="3788275"/>
              <a:ext cx="89208" cy="541322"/>
            </a:xfrm>
            <a:custGeom>
              <a:rect b="b" l="l" r="r" t="t"/>
              <a:pathLst>
                <a:path extrusionOk="0" h="36706" w="6049">
                  <a:moveTo>
                    <a:pt x="5635" y="7704"/>
                  </a:moveTo>
                  <a:lnTo>
                    <a:pt x="5539" y="9009"/>
                  </a:lnTo>
                  <a:cubicBezTo>
                    <a:pt x="5476" y="9423"/>
                    <a:pt x="5412" y="9869"/>
                    <a:pt x="5380" y="10314"/>
                  </a:cubicBezTo>
                  <a:cubicBezTo>
                    <a:pt x="5157" y="11524"/>
                    <a:pt x="4935" y="12638"/>
                    <a:pt x="4775" y="13466"/>
                  </a:cubicBezTo>
                  <a:cubicBezTo>
                    <a:pt x="4616" y="14294"/>
                    <a:pt x="4489" y="14835"/>
                    <a:pt x="4489" y="14835"/>
                  </a:cubicBezTo>
                  <a:cubicBezTo>
                    <a:pt x="4489" y="14835"/>
                    <a:pt x="4807" y="17159"/>
                    <a:pt x="4744" y="18496"/>
                  </a:cubicBezTo>
                  <a:cubicBezTo>
                    <a:pt x="4489" y="22030"/>
                    <a:pt x="3502" y="27282"/>
                    <a:pt x="3024" y="29797"/>
                  </a:cubicBezTo>
                  <a:cubicBezTo>
                    <a:pt x="2865" y="30530"/>
                    <a:pt x="2897" y="31325"/>
                    <a:pt x="3056" y="32090"/>
                  </a:cubicBezTo>
                  <a:cubicBezTo>
                    <a:pt x="3120" y="32249"/>
                    <a:pt x="3120" y="32440"/>
                    <a:pt x="3120" y="32663"/>
                  </a:cubicBezTo>
                  <a:cubicBezTo>
                    <a:pt x="3120" y="32758"/>
                    <a:pt x="3056" y="33013"/>
                    <a:pt x="3024" y="33299"/>
                  </a:cubicBezTo>
                  <a:cubicBezTo>
                    <a:pt x="2993" y="33681"/>
                    <a:pt x="2897" y="34191"/>
                    <a:pt x="2833" y="34668"/>
                  </a:cubicBezTo>
                  <a:cubicBezTo>
                    <a:pt x="2738" y="35082"/>
                    <a:pt x="2706" y="35528"/>
                    <a:pt x="2674" y="35782"/>
                  </a:cubicBezTo>
                  <a:cubicBezTo>
                    <a:pt x="2642" y="36101"/>
                    <a:pt x="2388" y="36387"/>
                    <a:pt x="2069" y="36515"/>
                  </a:cubicBezTo>
                  <a:cubicBezTo>
                    <a:pt x="1465" y="36706"/>
                    <a:pt x="828" y="36546"/>
                    <a:pt x="414" y="36069"/>
                  </a:cubicBezTo>
                  <a:cubicBezTo>
                    <a:pt x="159" y="35782"/>
                    <a:pt x="32" y="35432"/>
                    <a:pt x="159" y="35082"/>
                  </a:cubicBezTo>
                  <a:lnTo>
                    <a:pt x="1146" y="31166"/>
                  </a:lnTo>
                  <a:lnTo>
                    <a:pt x="605" y="15631"/>
                  </a:lnTo>
                  <a:lnTo>
                    <a:pt x="828" y="14517"/>
                  </a:lnTo>
                  <a:cubicBezTo>
                    <a:pt x="764" y="13880"/>
                    <a:pt x="732" y="13275"/>
                    <a:pt x="669" y="12670"/>
                  </a:cubicBezTo>
                  <a:cubicBezTo>
                    <a:pt x="573" y="11397"/>
                    <a:pt x="478" y="10219"/>
                    <a:pt x="414" y="9137"/>
                  </a:cubicBezTo>
                  <a:cubicBezTo>
                    <a:pt x="0" y="2738"/>
                    <a:pt x="318" y="32"/>
                    <a:pt x="318" y="32"/>
                  </a:cubicBezTo>
                  <a:lnTo>
                    <a:pt x="5412" y="32"/>
                  </a:lnTo>
                  <a:cubicBezTo>
                    <a:pt x="5412" y="0"/>
                    <a:pt x="6049" y="2738"/>
                    <a:pt x="5635" y="770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9" name="Google Shape;4099;p65"/>
            <p:cNvSpPr/>
            <p:nvPr/>
          </p:nvSpPr>
          <p:spPr>
            <a:xfrm>
              <a:off x="3274151" y="3532395"/>
              <a:ext cx="43195" cy="59167"/>
            </a:xfrm>
            <a:custGeom>
              <a:rect b="b" l="l" r="r" t="t"/>
              <a:pathLst>
                <a:path extrusionOk="0" h="4012" w="2929">
                  <a:moveTo>
                    <a:pt x="2929" y="4011"/>
                  </a:moveTo>
                  <a:lnTo>
                    <a:pt x="0" y="4011"/>
                  </a:lnTo>
                  <a:lnTo>
                    <a:pt x="96" y="2483"/>
                  </a:lnTo>
                  <a:lnTo>
                    <a:pt x="159" y="1719"/>
                  </a:lnTo>
                  <a:lnTo>
                    <a:pt x="287" y="0"/>
                  </a:lnTo>
                  <a:lnTo>
                    <a:pt x="2674" y="0"/>
                  </a:lnTo>
                  <a:lnTo>
                    <a:pt x="2738" y="1146"/>
                  </a:lnTo>
                  <a:lnTo>
                    <a:pt x="2929" y="3916"/>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0" name="Google Shape;4100;p65"/>
            <p:cNvSpPr/>
            <p:nvPr/>
          </p:nvSpPr>
          <p:spPr>
            <a:xfrm>
              <a:off x="3229538" y="3463846"/>
              <a:ext cx="94384" cy="102820"/>
            </a:xfrm>
            <a:custGeom>
              <a:rect b="b" l="l" r="r" t="t"/>
              <a:pathLst>
                <a:path extrusionOk="0" h="6972" w="6400">
                  <a:moveTo>
                    <a:pt x="5413" y="6558"/>
                  </a:moveTo>
                  <a:cubicBezTo>
                    <a:pt x="5381" y="6622"/>
                    <a:pt x="5285" y="6654"/>
                    <a:pt x="5222" y="6717"/>
                  </a:cubicBezTo>
                  <a:lnTo>
                    <a:pt x="4935" y="6813"/>
                  </a:lnTo>
                  <a:lnTo>
                    <a:pt x="4649" y="6940"/>
                  </a:lnTo>
                  <a:cubicBezTo>
                    <a:pt x="4585" y="6972"/>
                    <a:pt x="4490" y="6972"/>
                    <a:pt x="4426" y="6972"/>
                  </a:cubicBezTo>
                  <a:cubicBezTo>
                    <a:pt x="3057" y="6654"/>
                    <a:pt x="2261" y="6335"/>
                    <a:pt x="1306" y="4712"/>
                  </a:cubicBezTo>
                  <a:cubicBezTo>
                    <a:pt x="1274" y="4680"/>
                    <a:pt x="1242" y="4616"/>
                    <a:pt x="1242" y="4553"/>
                  </a:cubicBezTo>
                  <a:cubicBezTo>
                    <a:pt x="1" y="2547"/>
                    <a:pt x="797" y="1210"/>
                    <a:pt x="1879" y="732"/>
                  </a:cubicBezTo>
                  <a:lnTo>
                    <a:pt x="1879" y="732"/>
                  </a:lnTo>
                  <a:lnTo>
                    <a:pt x="2197" y="573"/>
                  </a:lnTo>
                  <a:lnTo>
                    <a:pt x="2357" y="478"/>
                  </a:lnTo>
                  <a:lnTo>
                    <a:pt x="2516" y="414"/>
                  </a:lnTo>
                  <a:cubicBezTo>
                    <a:pt x="3375" y="0"/>
                    <a:pt x="4585" y="159"/>
                    <a:pt x="5317" y="1433"/>
                  </a:cubicBezTo>
                  <a:cubicBezTo>
                    <a:pt x="5317" y="1496"/>
                    <a:pt x="5381" y="1496"/>
                    <a:pt x="5381" y="1528"/>
                  </a:cubicBezTo>
                  <a:cubicBezTo>
                    <a:pt x="5381" y="1560"/>
                    <a:pt x="5413" y="1592"/>
                    <a:pt x="5413" y="1656"/>
                  </a:cubicBezTo>
                  <a:cubicBezTo>
                    <a:pt x="5413" y="1687"/>
                    <a:pt x="5445" y="1719"/>
                    <a:pt x="5445" y="1751"/>
                  </a:cubicBezTo>
                  <a:lnTo>
                    <a:pt x="5572" y="2006"/>
                  </a:lnTo>
                  <a:cubicBezTo>
                    <a:pt x="5572" y="2038"/>
                    <a:pt x="5604" y="2069"/>
                    <a:pt x="5604" y="2133"/>
                  </a:cubicBezTo>
                  <a:lnTo>
                    <a:pt x="5604" y="2133"/>
                  </a:lnTo>
                  <a:cubicBezTo>
                    <a:pt x="5667" y="2292"/>
                    <a:pt x="5731" y="2451"/>
                    <a:pt x="5763" y="2642"/>
                  </a:cubicBezTo>
                  <a:lnTo>
                    <a:pt x="5763" y="2674"/>
                  </a:lnTo>
                  <a:cubicBezTo>
                    <a:pt x="6400" y="4521"/>
                    <a:pt x="6049" y="5348"/>
                    <a:pt x="5413" y="655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1" name="Google Shape;4101;p65"/>
            <p:cNvSpPr/>
            <p:nvPr/>
          </p:nvSpPr>
          <p:spPr>
            <a:xfrm>
              <a:off x="3254890" y="3518296"/>
              <a:ext cx="16915" cy="9881"/>
            </a:xfrm>
            <a:custGeom>
              <a:rect b="b" l="l" r="r" t="t"/>
              <a:pathLst>
                <a:path extrusionOk="0" h="670" w="1147">
                  <a:moveTo>
                    <a:pt x="1147" y="1"/>
                  </a:moveTo>
                  <a:lnTo>
                    <a:pt x="1147" y="1"/>
                  </a:lnTo>
                  <a:cubicBezTo>
                    <a:pt x="1051" y="33"/>
                    <a:pt x="988" y="96"/>
                    <a:pt x="956" y="192"/>
                  </a:cubicBezTo>
                  <a:cubicBezTo>
                    <a:pt x="1020" y="160"/>
                    <a:pt x="1051" y="65"/>
                    <a:pt x="1147" y="1"/>
                  </a:cubicBezTo>
                  <a:close/>
                  <a:moveTo>
                    <a:pt x="956" y="192"/>
                  </a:moveTo>
                  <a:cubicBezTo>
                    <a:pt x="892" y="256"/>
                    <a:pt x="829" y="288"/>
                    <a:pt x="797" y="383"/>
                  </a:cubicBezTo>
                  <a:cubicBezTo>
                    <a:pt x="669" y="415"/>
                    <a:pt x="510" y="478"/>
                    <a:pt x="383" y="510"/>
                  </a:cubicBezTo>
                  <a:lnTo>
                    <a:pt x="192" y="574"/>
                  </a:lnTo>
                  <a:cubicBezTo>
                    <a:pt x="128" y="638"/>
                    <a:pt x="33" y="638"/>
                    <a:pt x="1" y="670"/>
                  </a:cubicBezTo>
                  <a:cubicBezTo>
                    <a:pt x="65" y="670"/>
                    <a:pt x="160" y="638"/>
                    <a:pt x="192" y="638"/>
                  </a:cubicBezTo>
                  <a:lnTo>
                    <a:pt x="383" y="574"/>
                  </a:lnTo>
                  <a:cubicBezTo>
                    <a:pt x="542" y="542"/>
                    <a:pt x="669" y="510"/>
                    <a:pt x="829" y="478"/>
                  </a:cubicBezTo>
                  <a:cubicBezTo>
                    <a:pt x="860" y="351"/>
                    <a:pt x="892" y="256"/>
                    <a:pt x="956" y="192"/>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2" name="Google Shape;4102;p65"/>
            <p:cNvSpPr/>
            <p:nvPr/>
          </p:nvSpPr>
          <p:spPr>
            <a:xfrm>
              <a:off x="3288692" y="3504212"/>
              <a:ext cx="20204" cy="6592"/>
            </a:xfrm>
            <a:custGeom>
              <a:rect b="b" l="l" r="r" t="t"/>
              <a:pathLst>
                <a:path extrusionOk="0" h="447" w="1370">
                  <a:moveTo>
                    <a:pt x="1370" y="1"/>
                  </a:moveTo>
                  <a:lnTo>
                    <a:pt x="1370" y="1"/>
                  </a:lnTo>
                  <a:cubicBezTo>
                    <a:pt x="1274" y="33"/>
                    <a:pt x="1211" y="65"/>
                    <a:pt x="1147" y="96"/>
                  </a:cubicBezTo>
                  <a:cubicBezTo>
                    <a:pt x="1243" y="96"/>
                    <a:pt x="1274" y="65"/>
                    <a:pt x="1370" y="1"/>
                  </a:cubicBezTo>
                  <a:close/>
                  <a:moveTo>
                    <a:pt x="956" y="224"/>
                  </a:moveTo>
                  <a:lnTo>
                    <a:pt x="956" y="224"/>
                  </a:lnTo>
                  <a:cubicBezTo>
                    <a:pt x="852" y="286"/>
                    <a:pt x="776" y="335"/>
                    <a:pt x="699" y="379"/>
                  </a:cubicBezTo>
                  <a:lnTo>
                    <a:pt x="699" y="379"/>
                  </a:lnTo>
                  <a:cubicBezTo>
                    <a:pt x="792" y="343"/>
                    <a:pt x="866" y="291"/>
                    <a:pt x="956" y="224"/>
                  </a:cubicBezTo>
                  <a:close/>
                  <a:moveTo>
                    <a:pt x="699" y="379"/>
                  </a:moveTo>
                  <a:cubicBezTo>
                    <a:pt x="661" y="393"/>
                    <a:pt x="620" y="405"/>
                    <a:pt x="574" y="415"/>
                  </a:cubicBezTo>
                  <a:cubicBezTo>
                    <a:pt x="479" y="415"/>
                    <a:pt x="415" y="415"/>
                    <a:pt x="287" y="383"/>
                  </a:cubicBezTo>
                  <a:lnTo>
                    <a:pt x="1" y="383"/>
                  </a:lnTo>
                  <a:cubicBezTo>
                    <a:pt x="96" y="415"/>
                    <a:pt x="224" y="415"/>
                    <a:pt x="287" y="415"/>
                  </a:cubicBezTo>
                  <a:cubicBezTo>
                    <a:pt x="351" y="415"/>
                    <a:pt x="479" y="447"/>
                    <a:pt x="574" y="447"/>
                  </a:cubicBezTo>
                  <a:cubicBezTo>
                    <a:pt x="618" y="424"/>
                    <a:pt x="659" y="402"/>
                    <a:pt x="699" y="379"/>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3" name="Google Shape;4103;p65"/>
            <p:cNvSpPr/>
            <p:nvPr/>
          </p:nvSpPr>
          <p:spPr>
            <a:xfrm>
              <a:off x="3282129" y="3528045"/>
              <a:ext cx="10338" cy="6710"/>
            </a:xfrm>
            <a:custGeom>
              <a:rect b="b" l="l" r="r" t="t"/>
              <a:pathLst>
                <a:path extrusionOk="0" h="455" w="701">
                  <a:moveTo>
                    <a:pt x="498" y="1"/>
                  </a:moveTo>
                  <a:cubicBezTo>
                    <a:pt x="422" y="1"/>
                    <a:pt x="335" y="9"/>
                    <a:pt x="287" y="40"/>
                  </a:cubicBezTo>
                  <a:cubicBezTo>
                    <a:pt x="159" y="72"/>
                    <a:pt x="0" y="327"/>
                    <a:pt x="0" y="327"/>
                  </a:cubicBezTo>
                  <a:cubicBezTo>
                    <a:pt x="128" y="454"/>
                    <a:pt x="414" y="454"/>
                    <a:pt x="414" y="454"/>
                  </a:cubicBezTo>
                  <a:lnTo>
                    <a:pt x="446" y="391"/>
                  </a:lnTo>
                  <a:lnTo>
                    <a:pt x="478" y="359"/>
                  </a:lnTo>
                  <a:cubicBezTo>
                    <a:pt x="478" y="359"/>
                    <a:pt x="701" y="168"/>
                    <a:pt x="637" y="9"/>
                  </a:cubicBezTo>
                  <a:cubicBezTo>
                    <a:pt x="637" y="9"/>
                    <a:pt x="573" y="1"/>
                    <a:pt x="49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4" name="Google Shape;4104;p65"/>
            <p:cNvSpPr/>
            <p:nvPr/>
          </p:nvSpPr>
          <p:spPr>
            <a:xfrm>
              <a:off x="3246439" y="3507973"/>
              <a:ext cx="78899" cy="62928"/>
            </a:xfrm>
            <a:custGeom>
              <a:rect b="b" l="l" r="r" t="t"/>
              <a:pathLst>
                <a:path extrusionOk="0" h="4267" w="5350">
                  <a:moveTo>
                    <a:pt x="4840" y="1"/>
                  </a:moveTo>
                  <a:lnTo>
                    <a:pt x="4840" y="1"/>
                  </a:lnTo>
                  <a:cubicBezTo>
                    <a:pt x="4872" y="287"/>
                    <a:pt x="4776" y="765"/>
                    <a:pt x="4712" y="1147"/>
                  </a:cubicBezTo>
                  <a:cubicBezTo>
                    <a:pt x="4591" y="1602"/>
                    <a:pt x="4180" y="1913"/>
                    <a:pt x="3728" y="1913"/>
                  </a:cubicBezTo>
                  <a:cubicBezTo>
                    <a:pt x="3706" y="1913"/>
                    <a:pt x="3684" y="1912"/>
                    <a:pt x="3662" y="1911"/>
                  </a:cubicBezTo>
                  <a:cubicBezTo>
                    <a:pt x="3492" y="1911"/>
                    <a:pt x="3308" y="1897"/>
                    <a:pt x="3157" y="1897"/>
                  </a:cubicBezTo>
                  <a:cubicBezTo>
                    <a:pt x="3082" y="1897"/>
                    <a:pt x="3015" y="1900"/>
                    <a:pt x="2961" y="1911"/>
                  </a:cubicBezTo>
                  <a:cubicBezTo>
                    <a:pt x="2770" y="1943"/>
                    <a:pt x="2548" y="2070"/>
                    <a:pt x="2357" y="2261"/>
                  </a:cubicBezTo>
                  <a:cubicBezTo>
                    <a:pt x="2172" y="2427"/>
                    <a:pt x="1922" y="2529"/>
                    <a:pt x="1677" y="2529"/>
                  </a:cubicBezTo>
                  <a:cubicBezTo>
                    <a:pt x="1500" y="2529"/>
                    <a:pt x="1325" y="2476"/>
                    <a:pt x="1179" y="2356"/>
                  </a:cubicBezTo>
                  <a:cubicBezTo>
                    <a:pt x="574" y="1943"/>
                    <a:pt x="1" y="1402"/>
                    <a:pt x="1" y="1401"/>
                  </a:cubicBezTo>
                  <a:lnTo>
                    <a:pt x="1" y="1401"/>
                  </a:lnTo>
                  <a:cubicBezTo>
                    <a:pt x="1" y="1401"/>
                    <a:pt x="33" y="1433"/>
                    <a:pt x="96" y="1561"/>
                  </a:cubicBezTo>
                  <a:cubicBezTo>
                    <a:pt x="447" y="2388"/>
                    <a:pt x="1020" y="3120"/>
                    <a:pt x="1752" y="3630"/>
                  </a:cubicBezTo>
                  <a:cubicBezTo>
                    <a:pt x="1847" y="3662"/>
                    <a:pt x="1975" y="3757"/>
                    <a:pt x="2038" y="3789"/>
                  </a:cubicBezTo>
                  <a:cubicBezTo>
                    <a:pt x="2325" y="3980"/>
                    <a:pt x="2675" y="4107"/>
                    <a:pt x="3025" y="4235"/>
                  </a:cubicBezTo>
                  <a:cubicBezTo>
                    <a:pt x="3152" y="4266"/>
                    <a:pt x="3312" y="4266"/>
                    <a:pt x="3439" y="4266"/>
                  </a:cubicBezTo>
                  <a:cubicBezTo>
                    <a:pt x="3948" y="4235"/>
                    <a:pt x="4394" y="3948"/>
                    <a:pt x="4585" y="3471"/>
                  </a:cubicBezTo>
                  <a:cubicBezTo>
                    <a:pt x="4617" y="3375"/>
                    <a:pt x="4617" y="3343"/>
                    <a:pt x="4649" y="3280"/>
                  </a:cubicBezTo>
                  <a:cubicBezTo>
                    <a:pt x="4967" y="2388"/>
                    <a:pt x="5349" y="1051"/>
                    <a:pt x="4840"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5" name="Google Shape;4105;p65"/>
            <p:cNvSpPr/>
            <p:nvPr/>
          </p:nvSpPr>
          <p:spPr>
            <a:xfrm>
              <a:off x="3286347" y="3542719"/>
              <a:ext cx="16458" cy="7521"/>
            </a:xfrm>
            <a:custGeom>
              <a:rect b="b" l="l" r="r" t="t"/>
              <a:pathLst>
                <a:path extrusionOk="0" h="510" w="1116">
                  <a:moveTo>
                    <a:pt x="1083" y="96"/>
                  </a:moveTo>
                  <a:lnTo>
                    <a:pt x="1083" y="96"/>
                  </a:lnTo>
                  <a:cubicBezTo>
                    <a:pt x="574" y="96"/>
                    <a:pt x="33" y="510"/>
                    <a:pt x="33" y="510"/>
                  </a:cubicBezTo>
                  <a:lnTo>
                    <a:pt x="1" y="510"/>
                  </a:lnTo>
                  <a:lnTo>
                    <a:pt x="1" y="478"/>
                  </a:lnTo>
                  <a:cubicBezTo>
                    <a:pt x="33" y="478"/>
                    <a:pt x="510" y="0"/>
                    <a:pt x="1051" y="32"/>
                  </a:cubicBezTo>
                  <a:cubicBezTo>
                    <a:pt x="1083" y="32"/>
                    <a:pt x="1115" y="32"/>
                    <a:pt x="1083" y="96"/>
                  </a:cubicBezTo>
                  <a:cubicBezTo>
                    <a:pt x="1115" y="96"/>
                    <a:pt x="1115" y="96"/>
                    <a:pt x="1083" y="9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6" name="Google Shape;4106;p65"/>
            <p:cNvSpPr/>
            <p:nvPr/>
          </p:nvSpPr>
          <p:spPr>
            <a:xfrm>
              <a:off x="3291509" y="4285935"/>
              <a:ext cx="44626" cy="40983"/>
            </a:xfrm>
            <a:custGeom>
              <a:rect b="b" l="l" r="r" t="t"/>
              <a:pathLst>
                <a:path extrusionOk="0" h="2779" w="3026">
                  <a:moveTo>
                    <a:pt x="2389" y="1"/>
                  </a:moveTo>
                  <a:cubicBezTo>
                    <a:pt x="1911" y="510"/>
                    <a:pt x="1816" y="829"/>
                    <a:pt x="1816" y="860"/>
                  </a:cubicBezTo>
                  <a:cubicBezTo>
                    <a:pt x="1816" y="892"/>
                    <a:pt x="2007" y="1211"/>
                    <a:pt x="2134" y="1497"/>
                  </a:cubicBezTo>
                  <a:cubicBezTo>
                    <a:pt x="2070" y="1624"/>
                    <a:pt x="2038" y="1752"/>
                    <a:pt x="2070" y="1847"/>
                  </a:cubicBezTo>
                  <a:cubicBezTo>
                    <a:pt x="2021" y="1798"/>
                    <a:pt x="1935" y="1731"/>
                    <a:pt x="1869" y="1731"/>
                  </a:cubicBezTo>
                  <a:cubicBezTo>
                    <a:pt x="1849" y="1731"/>
                    <a:pt x="1830" y="1737"/>
                    <a:pt x="1816" y="1752"/>
                  </a:cubicBezTo>
                  <a:cubicBezTo>
                    <a:pt x="1688" y="1784"/>
                    <a:pt x="1593" y="1911"/>
                    <a:pt x="1561" y="2007"/>
                  </a:cubicBezTo>
                  <a:cubicBezTo>
                    <a:pt x="1516" y="1984"/>
                    <a:pt x="1455" y="1961"/>
                    <a:pt x="1401" y="1961"/>
                  </a:cubicBezTo>
                  <a:cubicBezTo>
                    <a:pt x="1378" y="1961"/>
                    <a:pt x="1357" y="1965"/>
                    <a:pt x="1338" y="1975"/>
                  </a:cubicBezTo>
                  <a:cubicBezTo>
                    <a:pt x="1211" y="2007"/>
                    <a:pt x="1115" y="2166"/>
                    <a:pt x="1115" y="2389"/>
                  </a:cubicBezTo>
                  <a:cubicBezTo>
                    <a:pt x="1083" y="2261"/>
                    <a:pt x="956" y="2166"/>
                    <a:pt x="861" y="2166"/>
                  </a:cubicBezTo>
                  <a:cubicBezTo>
                    <a:pt x="797" y="2007"/>
                    <a:pt x="765" y="1816"/>
                    <a:pt x="765" y="1784"/>
                  </a:cubicBezTo>
                  <a:cubicBezTo>
                    <a:pt x="765" y="1752"/>
                    <a:pt x="606" y="1497"/>
                    <a:pt x="606" y="1465"/>
                  </a:cubicBezTo>
                  <a:cubicBezTo>
                    <a:pt x="574" y="1433"/>
                    <a:pt x="1" y="1274"/>
                    <a:pt x="1" y="1274"/>
                  </a:cubicBezTo>
                  <a:lnTo>
                    <a:pt x="1" y="1274"/>
                  </a:lnTo>
                  <a:cubicBezTo>
                    <a:pt x="1" y="1274"/>
                    <a:pt x="97" y="2007"/>
                    <a:pt x="383" y="2580"/>
                  </a:cubicBezTo>
                  <a:cubicBezTo>
                    <a:pt x="409" y="2685"/>
                    <a:pt x="501" y="2747"/>
                    <a:pt x="568" y="2747"/>
                  </a:cubicBezTo>
                  <a:cubicBezTo>
                    <a:pt x="582" y="2747"/>
                    <a:pt x="595" y="2744"/>
                    <a:pt x="606" y="2739"/>
                  </a:cubicBezTo>
                  <a:cubicBezTo>
                    <a:pt x="638" y="2739"/>
                    <a:pt x="701" y="2643"/>
                    <a:pt x="733" y="2611"/>
                  </a:cubicBezTo>
                  <a:cubicBezTo>
                    <a:pt x="786" y="2717"/>
                    <a:pt x="882" y="2779"/>
                    <a:pt x="968" y="2779"/>
                  </a:cubicBezTo>
                  <a:cubicBezTo>
                    <a:pt x="986" y="2779"/>
                    <a:pt x="1003" y="2776"/>
                    <a:pt x="1020" y="2771"/>
                  </a:cubicBezTo>
                  <a:cubicBezTo>
                    <a:pt x="1115" y="2739"/>
                    <a:pt x="1179" y="2611"/>
                    <a:pt x="1115" y="2484"/>
                  </a:cubicBezTo>
                  <a:lnTo>
                    <a:pt x="1115" y="2484"/>
                  </a:lnTo>
                  <a:cubicBezTo>
                    <a:pt x="1201" y="2627"/>
                    <a:pt x="1312" y="2744"/>
                    <a:pt x="1403" y="2744"/>
                  </a:cubicBezTo>
                  <a:cubicBezTo>
                    <a:pt x="1413" y="2744"/>
                    <a:pt x="1424" y="2742"/>
                    <a:pt x="1434" y="2739"/>
                  </a:cubicBezTo>
                  <a:cubicBezTo>
                    <a:pt x="1529" y="2707"/>
                    <a:pt x="1593" y="2611"/>
                    <a:pt x="1656" y="2484"/>
                  </a:cubicBezTo>
                  <a:cubicBezTo>
                    <a:pt x="1704" y="2556"/>
                    <a:pt x="1770" y="2591"/>
                    <a:pt x="1827" y="2591"/>
                  </a:cubicBezTo>
                  <a:cubicBezTo>
                    <a:pt x="1845" y="2591"/>
                    <a:pt x="1863" y="2588"/>
                    <a:pt x="1879" y="2580"/>
                  </a:cubicBezTo>
                  <a:cubicBezTo>
                    <a:pt x="2007" y="2548"/>
                    <a:pt x="2134" y="2420"/>
                    <a:pt x="2134" y="2229"/>
                  </a:cubicBezTo>
                  <a:cubicBezTo>
                    <a:pt x="2239" y="2387"/>
                    <a:pt x="2387" y="2501"/>
                    <a:pt x="2524" y="2501"/>
                  </a:cubicBezTo>
                  <a:cubicBezTo>
                    <a:pt x="2554" y="2501"/>
                    <a:pt x="2583" y="2495"/>
                    <a:pt x="2611" y="2484"/>
                  </a:cubicBezTo>
                  <a:cubicBezTo>
                    <a:pt x="2930" y="2420"/>
                    <a:pt x="3025" y="2102"/>
                    <a:pt x="2993" y="1752"/>
                  </a:cubicBezTo>
                  <a:cubicBezTo>
                    <a:pt x="2993" y="1688"/>
                    <a:pt x="2993" y="1656"/>
                    <a:pt x="2962" y="1624"/>
                  </a:cubicBezTo>
                  <a:cubicBezTo>
                    <a:pt x="2962" y="1624"/>
                    <a:pt x="2802" y="733"/>
                    <a:pt x="238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7" name="Google Shape;4107;p65"/>
            <p:cNvSpPr/>
            <p:nvPr/>
          </p:nvSpPr>
          <p:spPr>
            <a:xfrm>
              <a:off x="3223432" y="3783098"/>
              <a:ext cx="107067" cy="538048"/>
            </a:xfrm>
            <a:custGeom>
              <a:rect b="b" l="l" r="r" t="t"/>
              <a:pathLst>
                <a:path extrusionOk="0" h="36484" w="7260">
                  <a:moveTo>
                    <a:pt x="7259" y="35433"/>
                  </a:moveTo>
                  <a:cubicBezTo>
                    <a:pt x="7227" y="35624"/>
                    <a:pt x="7132" y="35847"/>
                    <a:pt x="6973" y="36006"/>
                  </a:cubicBezTo>
                  <a:cubicBezTo>
                    <a:pt x="6654" y="36324"/>
                    <a:pt x="6272" y="36484"/>
                    <a:pt x="5827" y="36484"/>
                  </a:cubicBezTo>
                  <a:cubicBezTo>
                    <a:pt x="5668" y="36484"/>
                    <a:pt x="5508" y="36420"/>
                    <a:pt x="5349" y="36388"/>
                  </a:cubicBezTo>
                  <a:cubicBezTo>
                    <a:pt x="5031" y="36324"/>
                    <a:pt x="4808" y="36038"/>
                    <a:pt x="4744" y="35719"/>
                  </a:cubicBezTo>
                  <a:cubicBezTo>
                    <a:pt x="4585" y="34796"/>
                    <a:pt x="4362" y="33014"/>
                    <a:pt x="4330" y="32536"/>
                  </a:cubicBezTo>
                  <a:cubicBezTo>
                    <a:pt x="4330" y="32122"/>
                    <a:pt x="4394" y="31772"/>
                    <a:pt x="4521" y="31549"/>
                  </a:cubicBezTo>
                  <a:cubicBezTo>
                    <a:pt x="4585" y="31263"/>
                    <a:pt x="4712" y="31103"/>
                    <a:pt x="4712" y="31103"/>
                  </a:cubicBezTo>
                  <a:lnTo>
                    <a:pt x="4712" y="31103"/>
                  </a:lnTo>
                  <a:cubicBezTo>
                    <a:pt x="4681" y="30976"/>
                    <a:pt x="2643" y="23049"/>
                    <a:pt x="2293" y="18338"/>
                  </a:cubicBezTo>
                  <a:cubicBezTo>
                    <a:pt x="2198" y="17255"/>
                    <a:pt x="2675" y="15441"/>
                    <a:pt x="2834" y="14900"/>
                  </a:cubicBezTo>
                  <a:cubicBezTo>
                    <a:pt x="2611" y="14231"/>
                    <a:pt x="2070" y="12639"/>
                    <a:pt x="1529" y="10920"/>
                  </a:cubicBezTo>
                  <a:cubicBezTo>
                    <a:pt x="1051" y="9201"/>
                    <a:pt x="733" y="7705"/>
                    <a:pt x="478" y="6400"/>
                  </a:cubicBezTo>
                  <a:cubicBezTo>
                    <a:pt x="287" y="5222"/>
                    <a:pt x="160" y="4235"/>
                    <a:pt x="128" y="3407"/>
                  </a:cubicBezTo>
                  <a:cubicBezTo>
                    <a:pt x="1" y="1656"/>
                    <a:pt x="96" y="701"/>
                    <a:pt x="96" y="701"/>
                  </a:cubicBezTo>
                  <a:lnTo>
                    <a:pt x="5158" y="1"/>
                  </a:lnTo>
                  <a:cubicBezTo>
                    <a:pt x="5158" y="1"/>
                    <a:pt x="5668" y="2134"/>
                    <a:pt x="6113" y="7100"/>
                  </a:cubicBezTo>
                  <a:cubicBezTo>
                    <a:pt x="6113" y="7195"/>
                    <a:pt x="6113" y="7259"/>
                    <a:pt x="6145" y="7323"/>
                  </a:cubicBezTo>
                  <a:cubicBezTo>
                    <a:pt x="6177" y="7609"/>
                    <a:pt x="6177" y="7864"/>
                    <a:pt x="6209" y="8119"/>
                  </a:cubicBezTo>
                  <a:cubicBezTo>
                    <a:pt x="6272" y="8405"/>
                    <a:pt x="6272" y="8692"/>
                    <a:pt x="6304" y="8978"/>
                  </a:cubicBezTo>
                  <a:cubicBezTo>
                    <a:pt x="6432" y="10506"/>
                    <a:pt x="6495" y="12321"/>
                    <a:pt x="6591" y="14358"/>
                  </a:cubicBezTo>
                  <a:lnTo>
                    <a:pt x="6591" y="14358"/>
                  </a:lnTo>
                  <a:cubicBezTo>
                    <a:pt x="6591" y="14358"/>
                    <a:pt x="6814" y="14931"/>
                    <a:pt x="6814" y="15441"/>
                  </a:cubicBezTo>
                  <a:cubicBezTo>
                    <a:pt x="6686" y="16332"/>
                    <a:pt x="6272" y="31008"/>
                    <a:pt x="6272" y="31008"/>
                  </a:cubicBezTo>
                  <a:lnTo>
                    <a:pt x="7259" y="34924"/>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8" name="Google Shape;4108;p65"/>
            <p:cNvSpPr/>
            <p:nvPr/>
          </p:nvSpPr>
          <p:spPr>
            <a:xfrm>
              <a:off x="3202785" y="3767141"/>
              <a:ext cx="202822" cy="144452"/>
            </a:xfrm>
            <a:custGeom>
              <a:rect b="b" l="l" r="r" t="t"/>
              <a:pathLst>
                <a:path extrusionOk="0" h="9795" w="13753">
                  <a:moveTo>
                    <a:pt x="1847" y="0"/>
                  </a:moveTo>
                  <a:cubicBezTo>
                    <a:pt x="605" y="414"/>
                    <a:pt x="1146" y="2006"/>
                    <a:pt x="1146" y="2006"/>
                  </a:cubicBezTo>
                  <a:cubicBezTo>
                    <a:pt x="1146" y="2006"/>
                    <a:pt x="0" y="2897"/>
                    <a:pt x="1146" y="4999"/>
                  </a:cubicBezTo>
                  <a:cubicBezTo>
                    <a:pt x="1305" y="5349"/>
                    <a:pt x="1496" y="5667"/>
                    <a:pt x="1687" y="5985"/>
                  </a:cubicBezTo>
                  <a:cubicBezTo>
                    <a:pt x="2993" y="7864"/>
                    <a:pt x="5126" y="8914"/>
                    <a:pt x="7131" y="9392"/>
                  </a:cubicBezTo>
                  <a:cubicBezTo>
                    <a:pt x="7354" y="9424"/>
                    <a:pt x="7513" y="9455"/>
                    <a:pt x="7672" y="9487"/>
                  </a:cubicBezTo>
                  <a:cubicBezTo>
                    <a:pt x="8182" y="9615"/>
                    <a:pt x="8691" y="9710"/>
                    <a:pt x="9169" y="9742"/>
                  </a:cubicBezTo>
                  <a:cubicBezTo>
                    <a:pt x="9616" y="9779"/>
                    <a:pt x="10053" y="9795"/>
                    <a:pt x="10447" y="9795"/>
                  </a:cubicBezTo>
                  <a:cubicBezTo>
                    <a:pt x="10725" y="9795"/>
                    <a:pt x="10982" y="9787"/>
                    <a:pt x="11206" y="9774"/>
                  </a:cubicBezTo>
                  <a:cubicBezTo>
                    <a:pt x="11238" y="9742"/>
                    <a:pt x="11333" y="9710"/>
                    <a:pt x="11365" y="9646"/>
                  </a:cubicBezTo>
                  <a:cubicBezTo>
                    <a:pt x="13753" y="7959"/>
                    <a:pt x="11779" y="3439"/>
                    <a:pt x="11779" y="3439"/>
                  </a:cubicBezTo>
                  <a:cubicBezTo>
                    <a:pt x="11779" y="3439"/>
                    <a:pt x="12257" y="1083"/>
                    <a:pt x="11238" y="605"/>
                  </a:cubicBezTo>
                  <a:cubicBezTo>
                    <a:pt x="10856" y="860"/>
                    <a:pt x="10410" y="1019"/>
                    <a:pt x="9933" y="1083"/>
                  </a:cubicBezTo>
                  <a:cubicBezTo>
                    <a:pt x="9417" y="1194"/>
                    <a:pt x="8862" y="1241"/>
                    <a:pt x="8293" y="1241"/>
                  </a:cubicBezTo>
                  <a:cubicBezTo>
                    <a:pt x="6753" y="1241"/>
                    <a:pt x="5107" y="899"/>
                    <a:pt x="3852" y="573"/>
                  </a:cubicBezTo>
                  <a:cubicBezTo>
                    <a:pt x="2642" y="255"/>
                    <a:pt x="1847" y="0"/>
                    <a:pt x="184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9" name="Google Shape;4109;p65"/>
            <p:cNvSpPr/>
            <p:nvPr/>
          </p:nvSpPr>
          <p:spPr>
            <a:xfrm>
              <a:off x="3222031" y="3799071"/>
              <a:ext cx="148375" cy="58798"/>
            </a:xfrm>
            <a:custGeom>
              <a:rect b="b" l="l" r="r" t="t"/>
              <a:pathLst>
                <a:path extrusionOk="0" h="3987" w="10061">
                  <a:moveTo>
                    <a:pt x="0" y="0"/>
                  </a:moveTo>
                  <a:cubicBezTo>
                    <a:pt x="82" y="68"/>
                    <a:pt x="167" y="135"/>
                    <a:pt x="253" y="201"/>
                  </a:cubicBezTo>
                  <a:lnTo>
                    <a:pt x="253" y="201"/>
                  </a:lnTo>
                  <a:cubicBezTo>
                    <a:pt x="169" y="134"/>
                    <a:pt x="84" y="67"/>
                    <a:pt x="0" y="0"/>
                  </a:cubicBezTo>
                  <a:close/>
                  <a:moveTo>
                    <a:pt x="10060" y="1783"/>
                  </a:moveTo>
                  <a:cubicBezTo>
                    <a:pt x="10059" y="1797"/>
                    <a:pt x="10057" y="1812"/>
                    <a:pt x="10055" y="1826"/>
                  </a:cubicBezTo>
                  <a:lnTo>
                    <a:pt x="10055" y="1826"/>
                  </a:lnTo>
                  <a:cubicBezTo>
                    <a:pt x="10057" y="1812"/>
                    <a:pt x="10059" y="1797"/>
                    <a:pt x="10060" y="1783"/>
                  </a:cubicBezTo>
                  <a:close/>
                  <a:moveTo>
                    <a:pt x="253" y="201"/>
                  </a:moveTo>
                  <a:cubicBezTo>
                    <a:pt x="971" y="765"/>
                    <a:pt x="1708" y="1306"/>
                    <a:pt x="2420" y="1847"/>
                  </a:cubicBezTo>
                  <a:cubicBezTo>
                    <a:pt x="3311" y="2388"/>
                    <a:pt x="4171" y="2929"/>
                    <a:pt x="5126" y="3311"/>
                  </a:cubicBezTo>
                  <a:cubicBezTo>
                    <a:pt x="5603" y="3566"/>
                    <a:pt x="6081" y="3725"/>
                    <a:pt x="6590" y="3820"/>
                  </a:cubicBezTo>
                  <a:cubicBezTo>
                    <a:pt x="6978" y="3912"/>
                    <a:pt x="7349" y="3987"/>
                    <a:pt x="7716" y="3987"/>
                  </a:cubicBezTo>
                  <a:cubicBezTo>
                    <a:pt x="7861" y="3987"/>
                    <a:pt x="8006" y="3975"/>
                    <a:pt x="8150" y="3948"/>
                  </a:cubicBezTo>
                  <a:cubicBezTo>
                    <a:pt x="8437" y="3916"/>
                    <a:pt x="8660" y="3820"/>
                    <a:pt x="8914" y="3725"/>
                  </a:cubicBezTo>
                  <a:cubicBezTo>
                    <a:pt x="9137" y="3598"/>
                    <a:pt x="9360" y="3438"/>
                    <a:pt x="9519" y="3216"/>
                  </a:cubicBezTo>
                  <a:cubicBezTo>
                    <a:pt x="9829" y="2813"/>
                    <a:pt x="9988" y="2350"/>
                    <a:pt x="10055" y="1826"/>
                  </a:cubicBezTo>
                  <a:lnTo>
                    <a:pt x="10055" y="1826"/>
                  </a:lnTo>
                  <a:cubicBezTo>
                    <a:pt x="10019" y="2095"/>
                    <a:pt x="9930" y="2335"/>
                    <a:pt x="9869" y="2547"/>
                  </a:cubicBezTo>
                  <a:cubicBezTo>
                    <a:pt x="9742" y="2802"/>
                    <a:pt x="9615" y="2993"/>
                    <a:pt x="9455" y="3184"/>
                  </a:cubicBezTo>
                  <a:cubicBezTo>
                    <a:pt x="9296" y="3375"/>
                    <a:pt x="9105" y="3566"/>
                    <a:pt x="8882" y="3661"/>
                  </a:cubicBezTo>
                  <a:cubicBezTo>
                    <a:pt x="8660" y="3789"/>
                    <a:pt x="8405" y="3820"/>
                    <a:pt x="8150" y="3852"/>
                  </a:cubicBezTo>
                  <a:cubicBezTo>
                    <a:pt x="8001" y="3880"/>
                    <a:pt x="7852" y="3892"/>
                    <a:pt x="7703" y="3892"/>
                  </a:cubicBezTo>
                  <a:cubicBezTo>
                    <a:pt x="7345" y="3892"/>
                    <a:pt x="6992" y="3824"/>
                    <a:pt x="6654" y="3757"/>
                  </a:cubicBezTo>
                  <a:cubicBezTo>
                    <a:pt x="6145" y="3629"/>
                    <a:pt x="5667" y="3438"/>
                    <a:pt x="5221" y="3247"/>
                  </a:cubicBezTo>
                  <a:cubicBezTo>
                    <a:pt x="4234" y="2802"/>
                    <a:pt x="3375" y="2324"/>
                    <a:pt x="2484" y="1751"/>
                  </a:cubicBezTo>
                  <a:cubicBezTo>
                    <a:pt x="2070" y="1528"/>
                    <a:pt x="1656" y="1210"/>
                    <a:pt x="1242" y="923"/>
                  </a:cubicBezTo>
                  <a:cubicBezTo>
                    <a:pt x="917" y="673"/>
                    <a:pt x="572" y="443"/>
                    <a:pt x="253" y="20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0" name="Google Shape;4110;p65"/>
            <p:cNvSpPr/>
            <p:nvPr/>
          </p:nvSpPr>
          <p:spPr>
            <a:xfrm>
              <a:off x="2949723" y="3420295"/>
              <a:ext cx="61512" cy="59993"/>
            </a:xfrm>
            <a:custGeom>
              <a:rect b="b" l="l" r="r" t="t"/>
              <a:pathLst>
                <a:path extrusionOk="0" h="4068" w="4171">
                  <a:moveTo>
                    <a:pt x="649" y="0"/>
                  </a:moveTo>
                  <a:cubicBezTo>
                    <a:pt x="629" y="0"/>
                    <a:pt x="605" y="8"/>
                    <a:pt x="573" y="24"/>
                  </a:cubicBezTo>
                  <a:cubicBezTo>
                    <a:pt x="541" y="56"/>
                    <a:pt x="541" y="120"/>
                    <a:pt x="573" y="152"/>
                  </a:cubicBezTo>
                  <a:lnTo>
                    <a:pt x="1942" y="1680"/>
                  </a:lnTo>
                  <a:lnTo>
                    <a:pt x="319" y="502"/>
                  </a:lnTo>
                  <a:cubicBezTo>
                    <a:pt x="287" y="486"/>
                    <a:pt x="263" y="478"/>
                    <a:pt x="243" y="478"/>
                  </a:cubicBezTo>
                  <a:cubicBezTo>
                    <a:pt x="223" y="478"/>
                    <a:pt x="207" y="486"/>
                    <a:pt x="191" y="502"/>
                  </a:cubicBezTo>
                  <a:cubicBezTo>
                    <a:pt x="159" y="534"/>
                    <a:pt x="159" y="566"/>
                    <a:pt x="191" y="629"/>
                  </a:cubicBezTo>
                  <a:lnTo>
                    <a:pt x="1687" y="2125"/>
                  </a:lnTo>
                  <a:lnTo>
                    <a:pt x="1687" y="2125"/>
                  </a:lnTo>
                  <a:lnTo>
                    <a:pt x="159" y="979"/>
                  </a:lnTo>
                  <a:cubicBezTo>
                    <a:pt x="128" y="963"/>
                    <a:pt x="104" y="955"/>
                    <a:pt x="84" y="955"/>
                  </a:cubicBezTo>
                  <a:cubicBezTo>
                    <a:pt x="64" y="955"/>
                    <a:pt x="48" y="963"/>
                    <a:pt x="32" y="979"/>
                  </a:cubicBezTo>
                  <a:cubicBezTo>
                    <a:pt x="0" y="1011"/>
                    <a:pt x="0" y="1043"/>
                    <a:pt x="32" y="1107"/>
                  </a:cubicBezTo>
                  <a:cubicBezTo>
                    <a:pt x="32" y="1107"/>
                    <a:pt x="1496" y="2921"/>
                    <a:pt x="1847" y="3208"/>
                  </a:cubicBezTo>
                  <a:cubicBezTo>
                    <a:pt x="2865" y="3972"/>
                    <a:pt x="3534" y="4067"/>
                    <a:pt x="3534" y="4067"/>
                  </a:cubicBezTo>
                  <a:lnTo>
                    <a:pt x="4171" y="3049"/>
                  </a:lnTo>
                  <a:lnTo>
                    <a:pt x="3852" y="2157"/>
                  </a:lnTo>
                  <a:lnTo>
                    <a:pt x="1305" y="56"/>
                  </a:lnTo>
                  <a:cubicBezTo>
                    <a:pt x="1290" y="40"/>
                    <a:pt x="1274" y="32"/>
                    <a:pt x="1254" y="32"/>
                  </a:cubicBezTo>
                  <a:cubicBezTo>
                    <a:pt x="1234" y="32"/>
                    <a:pt x="1210" y="40"/>
                    <a:pt x="1178" y="56"/>
                  </a:cubicBezTo>
                  <a:cubicBezTo>
                    <a:pt x="1146" y="120"/>
                    <a:pt x="1146" y="152"/>
                    <a:pt x="1178" y="184"/>
                  </a:cubicBezTo>
                  <a:lnTo>
                    <a:pt x="2388" y="1521"/>
                  </a:lnTo>
                  <a:lnTo>
                    <a:pt x="701" y="24"/>
                  </a:lnTo>
                  <a:cubicBezTo>
                    <a:pt x="685" y="8"/>
                    <a:pt x="669" y="0"/>
                    <a:pt x="64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1" name="Google Shape;4111;p65"/>
            <p:cNvSpPr/>
            <p:nvPr/>
          </p:nvSpPr>
          <p:spPr>
            <a:xfrm>
              <a:off x="2976004" y="3431445"/>
              <a:ext cx="268095" cy="193915"/>
            </a:xfrm>
            <a:custGeom>
              <a:rect b="b" l="l" r="r" t="t"/>
              <a:pathLst>
                <a:path extrusionOk="0" h="13149" w="18179">
                  <a:moveTo>
                    <a:pt x="16905" y="12989"/>
                  </a:moveTo>
                  <a:lnTo>
                    <a:pt x="16842" y="12989"/>
                  </a:lnTo>
                  <a:cubicBezTo>
                    <a:pt x="16491" y="12925"/>
                    <a:pt x="16173" y="12830"/>
                    <a:pt x="15855" y="12766"/>
                  </a:cubicBezTo>
                  <a:cubicBezTo>
                    <a:pt x="11907" y="11748"/>
                    <a:pt x="9392" y="9869"/>
                    <a:pt x="9392" y="9869"/>
                  </a:cubicBezTo>
                  <a:cubicBezTo>
                    <a:pt x="9392" y="9869"/>
                    <a:pt x="8405" y="9424"/>
                    <a:pt x="7546" y="8914"/>
                  </a:cubicBezTo>
                  <a:cubicBezTo>
                    <a:pt x="6623" y="8341"/>
                    <a:pt x="5126" y="6941"/>
                    <a:pt x="3885" y="5731"/>
                  </a:cubicBezTo>
                  <a:cubicBezTo>
                    <a:pt x="2962" y="4776"/>
                    <a:pt x="2198" y="3884"/>
                    <a:pt x="1879" y="3534"/>
                  </a:cubicBezTo>
                  <a:cubicBezTo>
                    <a:pt x="1784" y="3407"/>
                    <a:pt x="1720" y="3375"/>
                    <a:pt x="1720" y="3375"/>
                  </a:cubicBezTo>
                  <a:cubicBezTo>
                    <a:pt x="1847" y="3216"/>
                    <a:pt x="1752" y="2961"/>
                    <a:pt x="1593" y="2866"/>
                  </a:cubicBezTo>
                  <a:cubicBezTo>
                    <a:pt x="1306" y="2643"/>
                    <a:pt x="956" y="2388"/>
                    <a:pt x="924" y="2102"/>
                  </a:cubicBezTo>
                  <a:cubicBezTo>
                    <a:pt x="797" y="1624"/>
                    <a:pt x="1179" y="1178"/>
                    <a:pt x="1179" y="1178"/>
                  </a:cubicBezTo>
                  <a:lnTo>
                    <a:pt x="669" y="383"/>
                  </a:lnTo>
                  <a:lnTo>
                    <a:pt x="192" y="478"/>
                  </a:lnTo>
                  <a:cubicBezTo>
                    <a:pt x="128" y="478"/>
                    <a:pt x="1" y="414"/>
                    <a:pt x="1" y="319"/>
                  </a:cubicBezTo>
                  <a:cubicBezTo>
                    <a:pt x="1" y="255"/>
                    <a:pt x="1" y="223"/>
                    <a:pt x="33" y="223"/>
                  </a:cubicBezTo>
                  <a:lnTo>
                    <a:pt x="701" y="1"/>
                  </a:lnTo>
                  <a:lnTo>
                    <a:pt x="1847" y="796"/>
                  </a:lnTo>
                  <a:cubicBezTo>
                    <a:pt x="2070" y="987"/>
                    <a:pt x="2229" y="1338"/>
                    <a:pt x="2261" y="1688"/>
                  </a:cubicBezTo>
                  <a:cubicBezTo>
                    <a:pt x="2357" y="2006"/>
                    <a:pt x="2357" y="2324"/>
                    <a:pt x="2357" y="2324"/>
                  </a:cubicBezTo>
                  <a:cubicBezTo>
                    <a:pt x="2357" y="2324"/>
                    <a:pt x="7482" y="5349"/>
                    <a:pt x="8724" y="6463"/>
                  </a:cubicBezTo>
                  <a:cubicBezTo>
                    <a:pt x="9074" y="6781"/>
                    <a:pt x="9870" y="7673"/>
                    <a:pt x="9870" y="7673"/>
                  </a:cubicBezTo>
                  <a:cubicBezTo>
                    <a:pt x="9870" y="7673"/>
                    <a:pt x="16332" y="8851"/>
                    <a:pt x="17033" y="9583"/>
                  </a:cubicBezTo>
                  <a:cubicBezTo>
                    <a:pt x="17733" y="10251"/>
                    <a:pt x="18179" y="13148"/>
                    <a:pt x="16905" y="1298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2" name="Google Shape;4112;p65"/>
            <p:cNvSpPr/>
            <p:nvPr/>
          </p:nvSpPr>
          <p:spPr>
            <a:xfrm>
              <a:off x="2973188" y="3450337"/>
              <a:ext cx="15042" cy="15573"/>
            </a:xfrm>
            <a:custGeom>
              <a:rect b="b" l="l" r="r" t="t"/>
              <a:pathLst>
                <a:path extrusionOk="0" h="1056" w="1020">
                  <a:moveTo>
                    <a:pt x="303" y="1"/>
                  </a:moveTo>
                  <a:cubicBezTo>
                    <a:pt x="264" y="1"/>
                    <a:pt x="224" y="9"/>
                    <a:pt x="192" y="25"/>
                  </a:cubicBezTo>
                  <a:cubicBezTo>
                    <a:pt x="160" y="57"/>
                    <a:pt x="65" y="57"/>
                    <a:pt x="33" y="120"/>
                  </a:cubicBezTo>
                  <a:cubicBezTo>
                    <a:pt x="1" y="184"/>
                    <a:pt x="1" y="248"/>
                    <a:pt x="1" y="279"/>
                  </a:cubicBezTo>
                  <a:cubicBezTo>
                    <a:pt x="1" y="407"/>
                    <a:pt x="1" y="502"/>
                    <a:pt x="33" y="598"/>
                  </a:cubicBezTo>
                  <a:lnTo>
                    <a:pt x="160" y="852"/>
                  </a:lnTo>
                  <a:cubicBezTo>
                    <a:pt x="192" y="916"/>
                    <a:pt x="287" y="1043"/>
                    <a:pt x="383" y="1043"/>
                  </a:cubicBezTo>
                  <a:cubicBezTo>
                    <a:pt x="409" y="1052"/>
                    <a:pt x="436" y="1056"/>
                    <a:pt x="465" y="1056"/>
                  </a:cubicBezTo>
                  <a:cubicBezTo>
                    <a:pt x="542" y="1056"/>
                    <a:pt x="623" y="1026"/>
                    <a:pt x="669" y="980"/>
                  </a:cubicBezTo>
                  <a:cubicBezTo>
                    <a:pt x="701" y="916"/>
                    <a:pt x="701" y="884"/>
                    <a:pt x="765" y="852"/>
                  </a:cubicBezTo>
                  <a:cubicBezTo>
                    <a:pt x="797" y="757"/>
                    <a:pt x="860" y="725"/>
                    <a:pt x="892" y="693"/>
                  </a:cubicBezTo>
                  <a:cubicBezTo>
                    <a:pt x="1020" y="566"/>
                    <a:pt x="1020" y="407"/>
                    <a:pt x="988" y="248"/>
                  </a:cubicBezTo>
                  <a:cubicBezTo>
                    <a:pt x="956" y="184"/>
                    <a:pt x="860" y="88"/>
                    <a:pt x="733" y="57"/>
                  </a:cubicBezTo>
                  <a:cubicBezTo>
                    <a:pt x="638" y="25"/>
                    <a:pt x="542" y="25"/>
                    <a:pt x="415" y="25"/>
                  </a:cubicBezTo>
                  <a:cubicBezTo>
                    <a:pt x="383" y="9"/>
                    <a:pt x="343" y="1"/>
                    <a:pt x="303"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3" name="Google Shape;4113;p65"/>
            <p:cNvSpPr/>
            <p:nvPr/>
          </p:nvSpPr>
          <p:spPr>
            <a:xfrm>
              <a:off x="3584479" y="3421357"/>
              <a:ext cx="61998" cy="60332"/>
            </a:xfrm>
            <a:custGeom>
              <a:rect b="b" l="l" r="r" t="t"/>
              <a:pathLst>
                <a:path extrusionOk="0" h="4091" w="4204">
                  <a:moveTo>
                    <a:pt x="3523" y="0"/>
                  </a:moveTo>
                  <a:cubicBezTo>
                    <a:pt x="3503" y="0"/>
                    <a:pt x="3487" y="16"/>
                    <a:pt x="3471" y="48"/>
                  </a:cubicBezTo>
                  <a:lnTo>
                    <a:pt x="1816" y="1544"/>
                  </a:lnTo>
                  <a:lnTo>
                    <a:pt x="2993" y="207"/>
                  </a:lnTo>
                  <a:cubicBezTo>
                    <a:pt x="3025" y="143"/>
                    <a:pt x="3025" y="112"/>
                    <a:pt x="2993" y="80"/>
                  </a:cubicBezTo>
                  <a:cubicBezTo>
                    <a:pt x="2978" y="64"/>
                    <a:pt x="2962" y="56"/>
                    <a:pt x="2942" y="56"/>
                  </a:cubicBezTo>
                  <a:cubicBezTo>
                    <a:pt x="2922" y="56"/>
                    <a:pt x="2898" y="64"/>
                    <a:pt x="2866" y="80"/>
                  </a:cubicBezTo>
                  <a:lnTo>
                    <a:pt x="319" y="2181"/>
                  </a:lnTo>
                  <a:lnTo>
                    <a:pt x="1" y="3040"/>
                  </a:lnTo>
                  <a:lnTo>
                    <a:pt x="638" y="4091"/>
                  </a:lnTo>
                  <a:cubicBezTo>
                    <a:pt x="638" y="4091"/>
                    <a:pt x="1338" y="3964"/>
                    <a:pt x="2325" y="3199"/>
                  </a:cubicBezTo>
                  <a:cubicBezTo>
                    <a:pt x="2675" y="2945"/>
                    <a:pt x="4139" y="1098"/>
                    <a:pt x="4139" y="1098"/>
                  </a:cubicBezTo>
                  <a:cubicBezTo>
                    <a:pt x="4203" y="1067"/>
                    <a:pt x="4203" y="1035"/>
                    <a:pt x="4139" y="971"/>
                  </a:cubicBezTo>
                  <a:cubicBezTo>
                    <a:pt x="4124" y="955"/>
                    <a:pt x="4108" y="947"/>
                    <a:pt x="4092" y="947"/>
                  </a:cubicBezTo>
                  <a:cubicBezTo>
                    <a:pt x="4076" y="947"/>
                    <a:pt x="4060" y="955"/>
                    <a:pt x="4044" y="971"/>
                  </a:cubicBezTo>
                  <a:lnTo>
                    <a:pt x="2484" y="2149"/>
                  </a:lnTo>
                  <a:lnTo>
                    <a:pt x="2484" y="2149"/>
                  </a:lnTo>
                  <a:lnTo>
                    <a:pt x="3980" y="621"/>
                  </a:lnTo>
                  <a:cubicBezTo>
                    <a:pt x="4044" y="589"/>
                    <a:pt x="4044" y="557"/>
                    <a:pt x="3980" y="494"/>
                  </a:cubicBezTo>
                  <a:cubicBezTo>
                    <a:pt x="3964" y="478"/>
                    <a:pt x="3948" y="470"/>
                    <a:pt x="3933" y="470"/>
                  </a:cubicBezTo>
                  <a:cubicBezTo>
                    <a:pt x="3917" y="470"/>
                    <a:pt x="3901" y="478"/>
                    <a:pt x="3885" y="494"/>
                  </a:cubicBezTo>
                  <a:lnTo>
                    <a:pt x="2229" y="1703"/>
                  </a:lnTo>
                  <a:lnTo>
                    <a:pt x="3598" y="143"/>
                  </a:lnTo>
                  <a:cubicBezTo>
                    <a:pt x="3630" y="112"/>
                    <a:pt x="3630" y="80"/>
                    <a:pt x="3598" y="48"/>
                  </a:cubicBezTo>
                  <a:cubicBezTo>
                    <a:pt x="3566" y="16"/>
                    <a:pt x="3543" y="0"/>
                    <a:pt x="35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4" name="Google Shape;4114;p65"/>
            <p:cNvSpPr/>
            <p:nvPr/>
          </p:nvSpPr>
          <p:spPr>
            <a:xfrm>
              <a:off x="3353495" y="3434262"/>
              <a:ext cx="266207" cy="191570"/>
            </a:xfrm>
            <a:custGeom>
              <a:rect b="b" l="l" r="r" t="t"/>
              <a:pathLst>
                <a:path extrusionOk="0" h="12990" w="18051">
                  <a:moveTo>
                    <a:pt x="18051" y="287"/>
                  </a:moveTo>
                  <a:cubicBezTo>
                    <a:pt x="18051" y="351"/>
                    <a:pt x="17923" y="414"/>
                    <a:pt x="17860" y="414"/>
                  </a:cubicBezTo>
                  <a:lnTo>
                    <a:pt x="17382" y="351"/>
                  </a:lnTo>
                  <a:lnTo>
                    <a:pt x="16873" y="1147"/>
                  </a:lnTo>
                  <a:cubicBezTo>
                    <a:pt x="16873" y="1147"/>
                    <a:pt x="17223" y="1592"/>
                    <a:pt x="17127" y="2070"/>
                  </a:cubicBezTo>
                  <a:cubicBezTo>
                    <a:pt x="17096" y="2324"/>
                    <a:pt x="16745" y="2611"/>
                    <a:pt x="16459" y="2802"/>
                  </a:cubicBezTo>
                  <a:cubicBezTo>
                    <a:pt x="16300" y="2929"/>
                    <a:pt x="16268" y="3184"/>
                    <a:pt x="16331" y="3343"/>
                  </a:cubicBezTo>
                  <a:lnTo>
                    <a:pt x="16331" y="3343"/>
                  </a:lnTo>
                  <a:cubicBezTo>
                    <a:pt x="16300" y="3407"/>
                    <a:pt x="15345" y="4489"/>
                    <a:pt x="14167" y="5667"/>
                  </a:cubicBezTo>
                  <a:cubicBezTo>
                    <a:pt x="12925" y="6909"/>
                    <a:pt x="11493" y="8309"/>
                    <a:pt x="10506" y="8851"/>
                  </a:cubicBezTo>
                  <a:cubicBezTo>
                    <a:pt x="9646" y="9328"/>
                    <a:pt x="8659" y="9806"/>
                    <a:pt x="8659" y="9806"/>
                  </a:cubicBezTo>
                  <a:cubicBezTo>
                    <a:pt x="8659" y="9806"/>
                    <a:pt x="5921" y="11875"/>
                    <a:pt x="1751" y="12830"/>
                  </a:cubicBezTo>
                  <a:cubicBezTo>
                    <a:pt x="1592" y="12894"/>
                    <a:pt x="1401" y="12925"/>
                    <a:pt x="1210" y="12957"/>
                  </a:cubicBezTo>
                  <a:cubicBezTo>
                    <a:pt x="1114" y="12989"/>
                    <a:pt x="987" y="12989"/>
                    <a:pt x="892" y="12957"/>
                  </a:cubicBezTo>
                  <a:cubicBezTo>
                    <a:pt x="0" y="12671"/>
                    <a:pt x="382" y="10188"/>
                    <a:pt x="1051" y="9583"/>
                  </a:cubicBezTo>
                  <a:cubicBezTo>
                    <a:pt x="1815" y="8914"/>
                    <a:pt x="8214" y="7673"/>
                    <a:pt x="8214" y="7673"/>
                  </a:cubicBezTo>
                  <a:cubicBezTo>
                    <a:pt x="8214" y="7673"/>
                    <a:pt x="9009" y="6845"/>
                    <a:pt x="9391" y="6463"/>
                  </a:cubicBezTo>
                  <a:cubicBezTo>
                    <a:pt x="10601" y="5317"/>
                    <a:pt x="15758" y="2324"/>
                    <a:pt x="15758" y="2324"/>
                  </a:cubicBezTo>
                  <a:cubicBezTo>
                    <a:pt x="15758" y="2324"/>
                    <a:pt x="15758" y="2070"/>
                    <a:pt x="15822" y="1688"/>
                  </a:cubicBezTo>
                  <a:cubicBezTo>
                    <a:pt x="15918" y="1369"/>
                    <a:pt x="16013" y="987"/>
                    <a:pt x="16268" y="796"/>
                  </a:cubicBezTo>
                  <a:lnTo>
                    <a:pt x="17382" y="1"/>
                  </a:lnTo>
                  <a:lnTo>
                    <a:pt x="18051" y="223"/>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5" name="Google Shape;4115;p65"/>
            <p:cNvSpPr/>
            <p:nvPr/>
          </p:nvSpPr>
          <p:spPr>
            <a:xfrm>
              <a:off x="3242221" y="3687560"/>
              <a:ext cx="104235" cy="22785"/>
            </a:xfrm>
            <a:custGeom>
              <a:rect b="b" l="l" r="r" t="t"/>
              <a:pathLst>
                <a:path extrusionOk="0" h="1545" w="7068">
                  <a:moveTo>
                    <a:pt x="3934" y="0"/>
                  </a:moveTo>
                  <a:cubicBezTo>
                    <a:pt x="3823" y="0"/>
                    <a:pt x="3711" y="6"/>
                    <a:pt x="3598" y="16"/>
                  </a:cubicBezTo>
                  <a:cubicBezTo>
                    <a:pt x="2929" y="48"/>
                    <a:pt x="2292" y="207"/>
                    <a:pt x="1688" y="494"/>
                  </a:cubicBezTo>
                  <a:cubicBezTo>
                    <a:pt x="1083" y="717"/>
                    <a:pt x="478" y="1099"/>
                    <a:pt x="0" y="1513"/>
                  </a:cubicBezTo>
                  <a:cubicBezTo>
                    <a:pt x="255" y="1322"/>
                    <a:pt x="542" y="1131"/>
                    <a:pt x="796" y="1035"/>
                  </a:cubicBezTo>
                  <a:cubicBezTo>
                    <a:pt x="1083" y="876"/>
                    <a:pt x="1369" y="717"/>
                    <a:pt x="1688" y="621"/>
                  </a:cubicBezTo>
                  <a:cubicBezTo>
                    <a:pt x="1974" y="494"/>
                    <a:pt x="2292" y="367"/>
                    <a:pt x="2611" y="303"/>
                  </a:cubicBezTo>
                  <a:cubicBezTo>
                    <a:pt x="2929" y="207"/>
                    <a:pt x="3247" y="144"/>
                    <a:pt x="3566" y="144"/>
                  </a:cubicBezTo>
                  <a:cubicBezTo>
                    <a:pt x="3681" y="133"/>
                    <a:pt x="3794" y="127"/>
                    <a:pt x="3907" y="127"/>
                  </a:cubicBezTo>
                  <a:cubicBezTo>
                    <a:pt x="4452" y="127"/>
                    <a:pt x="4975" y="251"/>
                    <a:pt x="5476" y="462"/>
                  </a:cubicBezTo>
                  <a:cubicBezTo>
                    <a:pt x="5762" y="558"/>
                    <a:pt x="6017" y="717"/>
                    <a:pt x="6304" y="940"/>
                  </a:cubicBezTo>
                  <a:cubicBezTo>
                    <a:pt x="6463" y="1035"/>
                    <a:pt x="6590" y="1131"/>
                    <a:pt x="6686" y="1258"/>
                  </a:cubicBezTo>
                  <a:cubicBezTo>
                    <a:pt x="6781" y="1290"/>
                    <a:pt x="6813" y="1353"/>
                    <a:pt x="6908" y="1417"/>
                  </a:cubicBezTo>
                  <a:lnTo>
                    <a:pt x="7068" y="1544"/>
                  </a:lnTo>
                  <a:cubicBezTo>
                    <a:pt x="6622" y="1067"/>
                    <a:pt x="6113" y="653"/>
                    <a:pt x="5508" y="367"/>
                  </a:cubicBezTo>
                  <a:cubicBezTo>
                    <a:pt x="5005" y="128"/>
                    <a:pt x="4481" y="0"/>
                    <a:pt x="393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6" name="Google Shape;4116;p65"/>
            <p:cNvSpPr/>
            <p:nvPr/>
          </p:nvSpPr>
          <p:spPr>
            <a:xfrm>
              <a:off x="3294798" y="3698592"/>
              <a:ext cx="4247" cy="72322"/>
            </a:xfrm>
            <a:custGeom>
              <a:rect b="b" l="l" r="r" t="t"/>
              <a:pathLst>
                <a:path extrusionOk="0" h="4904" w="288">
                  <a:moveTo>
                    <a:pt x="96" y="1"/>
                  </a:moveTo>
                  <a:cubicBezTo>
                    <a:pt x="65" y="223"/>
                    <a:pt x="33" y="414"/>
                    <a:pt x="65" y="637"/>
                  </a:cubicBezTo>
                  <a:cubicBezTo>
                    <a:pt x="65" y="860"/>
                    <a:pt x="33" y="1051"/>
                    <a:pt x="33" y="1242"/>
                  </a:cubicBezTo>
                  <a:cubicBezTo>
                    <a:pt x="1" y="1656"/>
                    <a:pt x="1" y="2070"/>
                    <a:pt x="1" y="2484"/>
                  </a:cubicBezTo>
                  <a:cubicBezTo>
                    <a:pt x="1" y="2929"/>
                    <a:pt x="33" y="3311"/>
                    <a:pt x="65" y="3725"/>
                  </a:cubicBezTo>
                  <a:cubicBezTo>
                    <a:pt x="108" y="3985"/>
                    <a:pt x="151" y="4259"/>
                    <a:pt x="204" y="4527"/>
                  </a:cubicBezTo>
                  <a:lnTo>
                    <a:pt x="204" y="4527"/>
                  </a:lnTo>
                  <a:cubicBezTo>
                    <a:pt x="196" y="4454"/>
                    <a:pt x="192" y="4378"/>
                    <a:pt x="192" y="4298"/>
                  </a:cubicBezTo>
                  <a:lnTo>
                    <a:pt x="160" y="3980"/>
                  </a:lnTo>
                  <a:lnTo>
                    <a:pt x="96" y="3693"/>
                  </a:lnTo>
                  <a:cubicBezTo>
                    <a:pt x="96" y="3471"/>
                    <a:pt x="65" y="3280"/>
                    <a:pt x="65" y="3089"/>
                  </a:cubicBezTo>
                  <a:lnTo>
                    <a:pt x="65" y="2484"/>
                  </a:lnTo>
                  <a:lnTo>
                    <a:pt x="65" y="1242"/>
                  </a:lnTo>
                  <a:cubicBezTo>
                    <a:pt x="65" y="796"/>
                    <a:pt x="65" y="414"/>
                    <a:pt x="96" y="1"/>
                  </a:cubicBezTo>
                  <a:close/>
                  <a:moveTo>
                    <a:pt x="204" y="4527"/>
                  </a:moveTo>
                  <a:lnTo>
                    <a:pt x="204" y="4527"/>
                  </a:lnTo>
                  <a:cubicBezTo>
                    <a:pt x="219" y="4658"/>
                    <a:pt x="247" y="4781"/>
                    <a:pt x="287" y="4903"/>
                  </a:cubicBezTo>
                  <a:cubicBezTo>
                    <a:pt x="257" y="4780"/>
                    <a:pt x="229" y="4655"/>
                    <a:pt x="204" y="4527"/>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7" name="Google Shape;4117;p65"/>
            <p:cNvSpPr/>
            <p:nvPr/>
          </p:nvSpPr>
          <p:spPr>
            <a:xfrm>
              <a:off x="3196679" y="3560564"/>
              <a:ext cx="201421" cy="108925"/>
            </a:xfrm>
            <a:custGeom>
              <a:rect b="b" l="l" r="r" t="t"/>
              <a:pathLst>
                <a:path extrusionOk="0" h="7386" w="13658">
                  <a:moveTo>
                    <a:pt x="13658" y="191"/>
                  </a:moveTo>
                  <a:lnTo>
                    <a:pt x="13658" y="191"/>
                  </a:lnTo>
                  <a:cubicBezTo>
                    <a:pt x="13658" y="318"/>
                    <a:pt x="13594" y="382"/>
                    <a:pt x="13594" y="478"/>
                  </a:cubicBezTo>
                  <a:lnTo>
                    <a:pt x="13594" y="478"/>
                  </a:lnTo>
                  <a:cubicBezTo>
                    <a:pt x="13562" y="573"/>
                    <a:pt x="13530" y="700"/>
                    <a:pt x="13498" y="860"/>
                  </a:cubicBezTo>
                  <a:cubicBezTo>
                    <a:pt x="13339" y="1274"/>
                    <a:pt x="13116" y="1656"/>
                    <a:pt x="12893" y="2069"/>
                  </a:cubicBezTo>
                  <a:cubicBezTo>
                    <a:pt x="12766" y="2229"/>
                    <a:pt x="12702" y="2388"/>
                    <a:pt x="12607" y="2547"/>
                  </a:cubicBezTo>
                  <a:lnTo>
                    <a:pt x="12607" y="2547"/>
                  </a:lnTo>
                  <a:cubicBezTo>
                    <a:pt x="12607" y="2547"/>
                    <a:pt x="11970" y="3406"/>
                    <a:pt x="11302" y="4775"/>
                  </a:cubicBezTo>
                  <a:cubicBezTo>
                    <a:pt x="11270" y="4871"/>
                    <a:pt x="11174" y="4998"/>
                    <a:pt x="11143" y="5126"/>
                  </a:cubicBezTo>
                  <a:cubicBezTo>
                    <a:pt x="11015" y="5348"/>
                    <a:pt x="10888" y="5603"/>
                    <a:pt x="10824" y="5890"/>
                  </a:cubicBezTo>
                  <a:cubicBezTo>
                    <a:pt x="10474" y="6781"/>
                    <a:pt x="9519" y="7386"/>
                    <a:pt x="8564" y="7258"/>
                  </a:cubicBezTo>
                  <a:cubicBezTo>
                    <a:pt x="7641" y="7195"/>
                    <a:pt x="6877" y="6940"/>
                    <a:pt x="6813" y="6940"/>
                  </a:cubicBezTo>
                  <a:cubicBezTo>
                    <a:pt x="6718" y="6940"/>
                    <a:pt x="5953" y="7195"/>
                    <a:pt x="5062" y="7258"/>
                  </a:cubicBezTo>
                  <a:cubicBezTo>
                    <a:pt x="4075" y="7386"/>
                    <a:pt x="3152" y="6781"/>
                    <a:pt x="2802" y="5890"/>
                  </a:cubicBezTo>
                  <a:cubicBezTo>
                    <a:pt x="2643" y="5476"/>
                    <a:pt x="2483" y="5094"/>
                    <a:pt x="2261" y="4712"/>
                  </a:cubicBezTo>
                  <a:cubicBezTo>
                    <a:pt x="2229" y="4616"/>
                    <a:pt x="2165" y="4521"/>
                    <a:pt x="2101" y="4393"/>
                  </a:cubicBezTo>
                  <a:cubicBezTo>
                    <a:pt x="1528" y="3215"/>
                    <a:pt x="955" y="2483"/>
                    <a:pt x="955" y="2483"/>
                  </a:cubicBezTo>
                  <a:lnTo>
                    <a:pt x="955" y="2483"/>
                  </a:lnTo>
                  <a:cubicBezTo>
                    <a:pt x="892" y="2324"/>
                    <a:pt x="764" y="2165"/>
                    <a:pt x="669" y="2006"/>
                  </a:cubicBezTo>
                  <a:cubicBezTo>
                    <a:pt x="446" y="1656"/>
                    <a:pt x="191" y="1210"/>
                    <a:pt x="96" y="828"/>
                  </a:cubicBezTo>
                  <a:cubicBezTo>
                    <a:pt x="96" y="796"/>
                    <a:pt x="32" y="732"/>
                    <a:pt x="32" y="700"/>
                  </a:cubicBezTo>
                  <a:lnTo>
                    <a:pt x="32" y="700"/>
                  </a:lnTo>
                  <a:cubicBezTo>
                    <a:pt x="0" y="509"/>
                    <a:pt x="0" y="255"/>
                    <a:pt x="32" y="64"/>
                  </a:cubicBezTo>
                  <a:cubicBezTo>
                    <a:pt x="1465" y="0"/>
                    <a:pt x="2579" y="573"/>
                    <a:pt x="3184" y="828"/>
                  </a:cubicBezTo>
                  <a:cubicBezTo>
                    <a:pt x="3375" y="891"/>
                    <a:pt x="3502" y="987"/>
                    <a:pt x="3502" y="987"/>
                  </a:cubicBezTo>
                  <a:cubicBezTo>
                    <a:pt x="4744" y="1592"/>
                    <a:pt x="5858" y="1783"/>
                    <a:pt x="6813" y="1751"/>
                  </a:cubicBezTo>
                  <a:cubicBezTo>
                    <a:pt x="7131" y="1751"/>
                    <a:pt x="7482" y="1751"/>
                    <a:pt x="7832" y="1656"/>
                  </a:cubicBezTo>
                  <a:cubicBezTo>
                    <a:pt x="7959" y="1656"/>
                    <a:pt x="8086" y="1624"/>
                    <a:pt x="8214" y="1624"/>
                  </a:cubicBezTo>
                  <a:cubicBezTo>
                    <a:pt x="8787" y="1496"/>
                    <a:pt x="9423" y="1305"/>
                    <a:pt x="10124" y="987"/>
                  </a:cubicBezTo>
                  <a:cubicBezTo>
                    <a:pt x="10124" y="987"/>
                    <a:pt x="10219" y="891"/>
                    <a:pt x="10442" y="828"/>
                  </a:cubicBezTo>
                  <a:cubicBezTo>
                    <a:pt x="10983" y="573"/>
                    <a:pt x="12257" y="96"/>
                    <a:pt x="13658"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8" name="Google Shape;4118;p65"/>
            <p:cNvSpPr/>
            <p:nvPr/>
          </p:nvSpPr>
          <p:spPr>
            <a:xfrm>
              <a:off x="3304192" y="3719254"/>
              <a:ext cx="38978" cy="9143"/>
            </a:xfrm>
            <a:custGeom>
              <a:rect b="b" l="l" r="r" t="t"/>
              <a:pathLst>
                <a:path extrusionOk="0" h="620" w="2643">
                  <a:moveTo>
                    <a:pt x="2643" y="0"/>
                  </a:moveTo>
                  <a:lnTo>
                    <a:pt x="2643" y="0"/>
                  </a:lnTo>
                  <a:cubicBezTo>
                    <a:pt x="2632" y="17"/>
                    <a:pt x="2619" y="31"/>
                    <a:pt x="2605" y="44"/>
                  </a:cubicBezTo>
                  <a:lnTo>
                    <a:pt x="2605" y="44"/>
                  </a:lnTo>
                  <a:cubicBezTo>
                    <a:pt x="2620" y="34"/>
                    <a:pt x="2633" y="20"/>
                    <a:pt x="2643" y="0"/>
                  </a:cubicBezTo>
                  <a:close/>
                  <a:moveTo>
                    <a:pt x="2605" y="44"/>
                  </a:moveTo>
                  <a:cubicBezTo>
                    <a:pt x="2571" y="67"/>
                    <a:pt x="2527" y="74"/>
                    <a:pt x="2484" y="96"/>
                  </a:cubicBezTo>
                  <a:lnTo>
                    <a:pt x="2324" y="128"/>
                  </a:lnTo>
                  <a:cubicBezTo>
                    <a:pt x="2261" y="159"/>
                    <a:pt x="2133" y="191"/>
                    <a:pt x="2006" y="255"/>
                  </a:cubicBezTo>
                  <a:cubicBezTo>
                    <a:pt x="1783" y="287"/>
                    <a:pt x="1592" y="350"/>
                    <a:pt x="1338" y="414"/>
                  </a:cubicBezTo>
                  <a:cubicBezTo>
                    <a:pt x="1115" y="446"/>
                    <a:pt x="892" y="478"/>
                    <a:pt x="669" y="510"/>
                  </a:cubicBezTo>
                  <a:cubicBezTo>
                    <a:pt x="478" y="573"/>
                    <a:pt x="223" y="573"/>
                    <a:pt x="1" y="605"/>
                  </a:cubicBezTo>
                  <a:cubicBezTo>
                    <a:pt x="64" y="616"/>
                    <a:pt x="135" y="619"/>
                    <a:pt x="209" y="619"/>
                  </a:cubicBezTo>
                  <a:cubicBezTo>
                    <a:pt x="358" y="619"/>
                    <a:pt x="520" y="605"/>
                    <a:pt x="669" y="605"/>
                  </a:cubicBezTo>
                  <a:cubicBezTo>
                    <a:pt x="860" y="573"/>
                    <a:pt x="1115" y="510"/>
                    <a:pt x="1338" y="478"/>
                  </a:cubicBezTo>
                  <a:cubicBezTo>
                    <a:pt x="1592" y="446"/>
                    <a:pt x="1815" y="350"/>
                    <a:pt x="2006" y="287"/>
                  </a:cubicBezTo>
                  <a:cubicBezTo>
                    <a:pt x="2133" y="255"/>
                    <a:pt x="2229" y="191"/>
                    <a:pt x="2324" y="159"/>
                  </a:cubicBezTo>
                  <a:cubicBezTo>
                    <a:pt x="2430" y="133"/>
                    <a:pt x="2535" y="107"/>
                    <a:pt x="2605" y="44"/>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9" name="Google Shape;4119;p65"/>
            <p:cNvSpPr/>
            <p:nvPr/>
          </p:nvSpPr>
          <p:spPr>
            <a:xfrm>
              <a:off x="3248327" y="3743662"/>
              <a:ext cx="35217" cy="7536"/>
            </a:xfrm>
            <a:custGeom>
              <a:rect b="b" l="l" r="r" t="t"/>
              <a:pathLst>
                <a:path extrusionOk="0" h="511" w="2388">
                  <a:moveTo>
                    <a:pt x="0" y="1"/>
                  </a:moveTo>
                  <a:cubicBezTo>
                    <a:pt x="191" y="64"/>
                    <a:pt x="350" y="96"/>
                    <a:pt x="541" y="128"/>
                  </a:cubicBezTo>
                  <a:cubicBezTo>
                    <a:pt x="764" y="224"/>
                    <a:pt x="955" y="255"/>
                    <a:pt x="1146" y="287"/>
                  </a:cubicBezTo>
                  <a:lnTo>
                    <a:pt x="1751" y="415"/>
                  </a:lnTo>
                  <a:cubicBezTo>
                    <a:pt x="1878" y="415"/>
                    <a:pt x="1942" y="446"/>
                    <a:pt x="2069" y="446"/>
                  </a:cubicBezTo>
                  <a:cubicBezTo>
                    <a:pt x="2197" y="510"/>
                    <a:pt x="2260" y="510"/>
                    <a:pt x="2388" y="510"/>
                  </a:cubicBezTo>
                  <a:lnTo>
                    <a:pt x="1783" y="383"/>
                  </a:lnTo>
                  <a:lnTo>
                    <a:pt x="1178" y="255"/>
                  </a:lnTo>
                  <a:lnTo>
                    <a:pt x="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0" name="Google Shape;4120;p65"/>
            <p:cNvSpPr/>
            <p:nvPr/>
          </p:nvSpPr>
          <p:spPr>
            <a:xfrm>
              <a:off x="3236115" y="3471353"/>
              <a:ext cx="29126" cy="59639"/>
            </a:xfrm>
            <a:custGeom>
              <a:rect b="b" l="l" r="r" t="t"/>
              <a:pathLst>
                <a:path extrusionOk="0" h="4044" w="1975">
                  <a:moveTo>
                    <a:pt x="1942" y="0"/>
                  </a:moveTo>
                  <a:lnTo>
                    <a:pt x="1783" y="64"/>
                  </a:lnTo>
                  <a:lnTo>
                    <a:pt x="1465" y="223"/>
                  </a:lnTo>
                  <a:cubicBezTo>
                    <a:pt x="1178" y="351"/>
                    <a:pt x="956" y="542"/>
                    <a:pt x="733" y="733"/>
                  </a:cubicBezTo>
                  <a:lnTo>
                    <a:pt x="637" y="860"/>
                  </a:lnTo>
                  <a:cubicBezTo>
                    <a:pt x="160" y="1433"/>
                    <a:pt x="0" y="2293"/>
                    <a:pt x="478" y="3407"/>
                  </a:cubicBezTo>
                  <a:cubicBezTo>
                    <a:pt x="478" y="3407"/>
                    <a:pt x="510" y="3439"/>
                    <a:pt x="510" y="3502"/>
                  </a:cubicBezTo>
                  <a:cubicBezTo>
                    <a:pt x="573" y="3693"/>
                    <a:pt x="669" y="3853"/>
                    <a:pt x="796" y="4044"/>
                  </a:cubicBezTo>
                  <a:lnTo>
                    <a:pt x="828" y="4012"/>
                  </a:lnTo>
                  <a:cubicBezTo>
                    <a:pt x="1592" y="3057"/>
                    <a:pt x="1879" y="1942"/>
                    <a:pt x="1942" y="1147"/>
                  </a:cubicBezTo>
                  <a:cubicBezTo>
                    <a:pt x="1974" y="860"/>
                    <a:pt x="1974" y="637"/>
                    <a:pt x="1974" y="414"/>
                  </a:cubicBezTo>
                  <a:cubicBezTo>
                    <a:pt x="1974" y="160"/>
                    <a:pt x="1942" y="0"/>
                    <a:pt x="1942"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1" name="Google Shape;4121;p65"/>
            <p:cNvSpPr/>
            <p:nvPr/>
          </p:nvSpPr>
          <p:spPr>
            <a:xfrm>
              <a:off x="3265228" y="3467253"/>
              <a:ext cx="48372" cy="28522"/>
            </a:xfrm>
            <a:custGeom>
              <a:rect b="b" l="l" r="r" t="t"/>
              <a:pathLst>
                <a:path extrusionOk="0" h="1934" w="3280">
                  <a:moveTo>
                    <a:pt x="1032" y="1"/>
                  </a:moveTo>
                  <a:cubicBezTo>
                    <a:pt x="728" y="1"/>
                    <a:pt x="430" y="67"/>
                    <a:pt x="159" y="183"/>
                  </a:cubicBezTo>
                  <a:lnTo>
                    <a:pt x="0" y="278"/>
                  </a:lnTo>
                  <a:cubicBezTo>
                    <a:pt x="0" y="278"/>
                    <a:pt x="64" y="438"/>
                    <a:pt x="64" y="692"/>
                  </a:cubicBezTo>
                  <a:cubicBezTo>
                    <a:pt x="64" y="915"/>
                    <a:pt x="64" y="1138"/>
                    <a:pt x="0" y="1425"/>
                  </a:cubicBezTo>
                  <a:cubicBezTo>
                    <a:pt x="0" y="1425"/>
                    <a:pt x="1401" y="1775"/>
                    <a:pt x="3279" y="1934"/>
                  </a:cubicBezTo>
                  <a:cubicBezTo>
                    <a:pt x="3152" y="1711"/>
                    <a:pt x="3088" y="1456"/>
                    <a:pt x="2993" y="1234"/>
                  </a:cubicBezTo>
                  <a:cubicBezTo>
                    <a:pt x="2461" y="347"/>
                    <a:pt x="1729" y="1"/>
                    <a:pt x="103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2" name="Google Shape;4122;p65"/>
            <p:cNvSpPr/>
            <p:nvPr/>
          </p:nvSpPr>
          <p:spPr>
            <a:xfrm>
              <a:off x="3300432" y="4283236"/>
              <a:ext cx="13170" cy="11990"/>
            </a:xfrm>
            <a:custGeom>
              <a:rect b="b" l="l" r="r" t="t"/>
              <a:pathLst>
                <a:path extrusionOk="0" h="813" w="893">
                  <a:moveTo>
                    <a:pt x="518" y="1"/>
                  </a:moveTo>
                  <a:cubicBezTo>
                    <a:pt x="423" y="1"/>
                    <a:pt x="319" y="41"/>
                    <a:pt x="224" y="120"/>
                  </a:cubicBezTo>
                  <a:cubicBezTo>
                    <a:pt x="65" y="248"/>
                    <a:pt x="1" y="407"/>
                    <a:pt x="1" y="534"/>
                  </a:cubicBezTo>
                  <a:cubicBezTo>
                    <a:pt x="33" y="566"/>
                    <a:pt x="33" y="661"/>
                    <a:pt x="96" y="693"/>
                  </a:cubicBezTo>
                  <a:cubicBezTo>
                    <a:pt x="144" y="773"/>
                    <a:pt x="232" y="813"/>
                    <a:pt x="331" y="813"/>
                  </a:cubicBezTo>
                  <a:cubicBezTo>
                    <a:pt x="431" y="813"/>
                    <a:pt x="542" y="773"/>
                    <a:pt x="638" y="693"/>
                  </a:cubicBezTo>
                  <a:cubicBezTo>
                    <a:pt x="829" y="566"/>
                    <a:pt x="892" y="375"/>
                    <a:pt x="797" y="184"/>
                  </a:cubicBezTo>
                  <a:lnTo>
                    <a:pt x="765" y="120"/>
                  </a:lnTo>
                  <a:cubicBezTo>
                    <a:pt x="701" y="41"/>
                    <a:pt x="614" y="1"/>
                    <a:pt x="518"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3" name="Google Shape;4123;p65"/>
            <p:cNvSpPr/>
            <p:nvPr/>
          </p:nvSpPr>
          <p:spPr>
            <a:xfrm>
              <a:off x="2974131" y="3450131"/>
              <a:ext cx="11282" cy="10323"/>
            </a:xfrm>
            <a:custGeom>
              <a:rect b="b" l="l" r="r" t="t"/>
              <a:pathLst>
                <a:path extrusionOk="0" h="700" w="765">
                  <a:moveTo>
                    <a:pt x="446" y="1"/>
                  </a:moveTo>
                  <a:cubicBezTo>
                    <a:pt x="321" y="1"/>
                    <a:pt x="174" y="83"/>
                    <a:pt x="128" y="198"/>
                  </a:cubicBezTo>
                  <a:cubicBezTo>
                    <a:pt x="1" y="389"/>
                    <a:pt x="32" y="580"/>
                    <a:pt x="192" y="675"/>
                  </a:cubicBezTo>
                  <a:cubicBezTo>
                    <a:pt x="225" y="692"/>
                    <a:pt x="266" y="700"/>
                    <a:pt x="310" y="700"/>
                  </a:cubicBezTo>
                  <a:cubicBezTo>
                    <a:pt x="438" y="700"/>
                    <a:pt x="590" y="634"/>
                    <a:pt x="637" y="516"/>
                  </a:cubicBezTo>
                  <a:cubicBezTo>
                    <a:pt x="765" y="357"/>
                    <a:pt x="733" y="134"/>
                    <a:pt x="574" y="39"/>
                  </a:cubicBezTo>
                  <a:cubicBezTo>
                    <a:pt x="539" y="12"/>
                    <a:pt x="494" y="1"/>
                    <a:pt x="4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4" name="Google Shape;4124;p65"/>
            <p:cNvSpPr/>
            <p:nvPr/>
          </p:nvSpPr>
          <p:spPr>
            <a:xfrm>
              <a:off x="3217798" y="3316881"/>
              <a:ext cx="183592" cy="76082"/>
            </a:xfrm>
            <a:custGeom>
              <a:rect b="b" l="l" r="r" t="t"/>
              <a:pathLst>
                <a:path extrusionOk="0" h="5159" w="12449">
                  <a:moveTo>
                    <a:pt x="12257" y="1"/>
                  </a:moveTo>
                  <a:lnTo>
                    <a:pt x="128" y="224"/>
                  </a:lnTo>
                  <a:lnTo>
                    <a:pt x="1" y="5158"/>
                  </a:lnTo>
                  <a:lnTo>
                    <a:pt x="1" y="5158"/>
                  </a:lnTo>
                  <a:lnTo>
                    <a:pt x="12448" y="4490"/>
                  </a:lnTo>
                  <a:lnTo>
                    <a:pt x="12257" y="1"/>
                  </a:lnTo>
                  <a:close/>
                </a:path>
              </a:pathLst>
            </a:custGeom>
            <a:solidFill>
              <a:srgbClr val="A98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5" name="Google Shape;4125;p65"/>
            <p:cNvSpPr/>
            <p:nvPr/>
          </p:nvSpPr>
          <p:spPr>
            <a:xfrm>
              <a:off x="3337995" y="3776064"/>
              <a:ext cx="68561" cy="135530"/>
            </a:xfrm>
            <a:custGeom>
              <a:rect b="b" l="l" r="r" t="t"/>
              <a:pathLst>
                <a:path extrusionOk="0" h="9190" w="4649">
                  <a:moveTo>
                    <a:pt x="2038" y="0"/>
                  </a:moveTo>
                  <a:cubicBezTo>
                    <a:pt x="1624" y="255"/>
                    <a:pt x="1210" y="414"/>
                    <a:pt x="733" y="478"/>
                  </a:cubicBezTo>
                  <a:cubicBezTo>
                    <a:pt x="733" y="478"/>
                    <a:pt x="1083" y="1847"/>
                    <a:pt x="574" y="3311"/>
                  </a:cubicBezTo>
                  <a:cubicBezTo>
                    <a:pt x="2325" y="4234"/>
                    <a:pt x="1911" y="7513"/>
                    <a:pt x="1" y="9137"/>
                  </a:cubicBezTo>
                  <a:cubicBezTo>
                    <a:pt x="448" y="9174"/>
                    <a:pt x="874" y="9190"/>
                    <a:pt x="1265" y="9190"/>
                  </a:cubicBezTo>
                  <a:cubicBezTo>
                    <a:pt x="1542" y="9190"/>
                    <a:pt x="1801" y="9182"/>
                    <a:pt x="2038" y="9169"/>
                  </a:cubicBezTo>
                  <a:cubicBezTo>
                    <a:pt x="4649" y="7577"/>
                    <a:pt x="2547" y="2834"/>
                    <a:pt x="2547" y="2834"/>
                  </a:cubicBezTo>
                  <a:cubicBezTo>
                    <a:pt x="2547" y="2834"/>
                    <a:pt x="3025" y="478"/>
                    <a:pt x="2038"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6" name="Google Shape;4126;p65"/>
            <p:cNvSpPr/>
            <p:nvPr/>
          </p:nvSpPr>
          <p:spPr>
            <a:xfrm>
              <a:off x="3227665" y="3855408"/>
              <a:ext cx="88279" cy="62043"/>
            </a:xfrm>
            <a:custGeom>
              <a:rect b="b" l="l" r="r" t="t"/>
              <a:pathLst>
                <a:path extrusionOk="0" h="4207" w="5986">
                  <a:moveTo>
                    <a:pt x="0" y="0"/>
                  </a:moveTo>
                  <a:lnTo>
                    <a:pt x="0" y="0"/>
                  </a:lnTo>
                  <a:cubicBezTo>
                    <a:pt x="64" y="478"/>
                    <a:pt x="128" y="955"/>
                    <a:pt x="191" y="1497"/>
                  </a:cubicBezTo>
                  <a:cubicBezTo>
                    <a:pt x="1092" y="2366"/>
                    <a:pt x="3327" y="4206"/>
                    <a:pt x="5741" y="4206"/>
                  </a:cubicBezTo>
                  <a:cubicBezTo>
                    <a:pt x="5801" y="4206"/>
                    <a:pt x="5862" y="4205"/>
                    <a:pt x="5922" y="4203"/>
                  </a:cubicBezTo>
                  <a:lnTo>
                    <a:pt x="5985" y="4139"/>
                  </a:lnTo>
                  <a:cubicBezTo>
                    <a:pt x="5985" y="3948"/>
                    <a:pt x="5985" y="3725"/>
                    <a:pt x="5922" y="3502"/>
                  </a:cubicBezTo>
                  <a:cubicBezTo>
                    <a:pt x="3789" y="3088"/>
                    <a:pt x="1433" y="2038"/>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7" name="Google Shape;4127;p65"/>
            <p:cNvSpPr/>
            <p:nvPr/>
          </p:nvSpPr>
          <p:spPr>
            <a:xfrm>
              <a:off x="3315460" y="3908457"/>
              <a:ext cx="54949" cy="87807"/>
            </a:xfrm>
            <a:custGeom>
              <a:rect b="b" l="l" r="r" t="t"/>
              <a:pathLst>
                <a:path extrusionOk="0" h="5954" w="3726">
                  <a:moveTo>
                    <a:pt x="1" y="1"/>
                  </a:moveTo>
                  <a:cubicBezTo>
                    <a:pt x="32" y="128"/>
                    <a:pt x="32" y="287"/>
                    <a:pt x="32" y="383"/>
                  </a:cubicBezTo>
                  <a:lnTo>
                    <a:pt x="32" y="606"/>
                  </a:lnTo>
                  <a:cubicBezTo>
                    <a:pt x="160" y="2134"/>
                    <a:pt x="223" y="3948"/>
                    <a:pt x="319" y="5954"/>
                  </a:cubicBezTo>
                  <a:lnTo>
                    <a:pt x="701" y="637"/>
                  </a:lnTo>
                  <a:cubicBezTo>
                    <a:pt x="701" y="637"/>
                    <a:pt x="1115" y="765"/>
                    <a:pt x="1688" y="828"/>
                  </a:cubicBezTo>
                  <a:cubicBezTo>
                    <a:pt x="1984" y="884"/>
                    <a:pt x="2355" y="918"/>
                    <a:pt x="2758" y="918"/>
                  </a:cubicBezTo>
                  <a:cubicBezTo>
                    <a:pt x="3048" y="918"/>
                    <a:pt x="3355" y="900"/>
                    <a:pt x="3662" y="860"/>
                  </a:cubicBezTo>
                  <a:cubicBezTo>
                    <a:pt x="3693" y="606"/>
                    <a:pt x="3693" y="319"/>
                    <a:pt x="3725" y="64"/>
                  </a:cubicBezTo>
                  <a:lnTo>
                    <a:pt x="3725" y="64"/>
                  </a:lnTo>
                  <a:cubicBezTo>
                    <a:pt x="3693" y="128"/>
                    <a:pt x="3598" y="160"/>
                    <a:pt x="3534" y="287"/>
                  </a:cubicBezTo>
                  <a:cubicBezTo>
                    <a:pt x="3324" y="299"/>
                    <a:pt x="3106" y="306"/>
                    <a:pt x="2878" y="306"/>
                  </a:cubicBezTo>
                  <a:cubicBezTo>
                    <a:pt x="2482" y="306"/>
                    <a:pt x="2057" y="284"/>
                    <a:pt x="1592" y="224"/>
                  </a:cubicBezTo>
                  <a:lnTo>
                    <a:pt x="1497" y="224"/>
                  </a:lnTo>
                  <a:cubicBezTo>
                    <a:pt x="1019" y="192"/>
                    <a:pt x="510" y="128"/>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8" name="Google Shape;4128;p65"/>
            <p:cNvSpPr/>
            <p:nvPr/>
          </p:nvSpPr>
          <p:spPr>
            <a:xfrm>
              <a:off x="3297158" y="4285242"/>
              <a:ext cx="23950" cy="21841"/>
            </a:xfrm>
            <a:custGeom>
              <a:rect b="b" l="l" r="r" t="t"/>
              <a:pathLst>
                <a:path extrusionOk="0" h="1481" w="1624">
                  <a:moveTo>
                    <a:pt x="1146" y="0"/>
                  </a:moveTo>
                  <a:cubicBezTo>
                    <a:pt x="1106" y="0"/>
                    <a:pt x="1066" y="16"/>
                    <a:pt x="1019" y="48"/>
                  </a:cubicBezTo>
                  <a:cubicBezTo>
                    <a:pt x="1114" y="207"/>
                    <a:pt x="1019" y="430"/>
                    <a:pt x="860" y="557"/>
                  </a:cubicBezTo>
                  <a:cubicBezTo>
                    <a:pt x="780" y="637"/>
                    <a:pt x="669" y="677"/>
                    <a:pt x="565" y="677"/>
                  </a:cubicBezTo>
                  <a:cubicBezTo>
                    <a:pt x="462" y="677"/>
                    <a:pt x="366" y="637"/>
                    <a:pt x="318" y="557"/>
                  </a:cubicBezTo>
                  <a:cubicBezTo>
                    <a:pt x="255" y="494"/>
                    <a:pt x="223" y="462"/>
                    <a:pt x="223" y="398"/>
                  </a:cubicBezTo>
                  <a:cubicBezTo>
                    <a:pt x="64" y="462"/>
                    <a:pt x="0" y="716"/>
                    <a:pt x="64" y="876"/>
                  </a:cubicBezTo>
                  <a:cubicBezTo>
                    <a:pt x="127" y="1003"/>
                    <a:pt x="191" y="1067"/>
                    <a:pt x="255" y="1162"/>
                  </a:cubicBezTo>
                  <a:cubicBezTo>
                    <a:pt x="350" y="1226"/>
                    <a:pt x="446" y="1258"/>
                    <a:pt x="509" y="1353"/>
                  </a:cubicBezTo>
                  <a:cubicBezTo>
                    <a:pt x="605" y="1385"/>
                    <a:pt x="669" y="1480"/>
                    <a:pt x="764" y="1480"/>
                  </a:cubicBezTo>
                  <a:cubicBezTo>
                    <a:pt x="860" y="1480"/>
                    <a:pt x="955" y="1480"/>
                    <a:pt x="1019" y="1385"/>
                  </a:cubicBezTo>
                  <a:cubicBezTo>
                    <a:pt x="1114" y="1321"/>
                    <a:pt x="1114" y="1130"/>
                    <a:pt x="1178" y="1035"/>
                  </a:cubicBezTo>
                  <a:cubicBezTo>
                    <a:pt x="1273" y="907"/>
                    <a:pt x="1433" y="907"/>
                    <a:pt x="1496" y="844"/>
                  </a:cubicBezTo>
                  <a:cubicBezTo>
                    <a:pt x="1592" y="748"/>
                    <a:pt x="1624" y="621"/>
                    <a:pt x="1592" y="525"/>
                  </a:cubicBezTo>
                  <a:cubicBezTo>
                    <a:pt x="1592" y="430"/>
                    <a:pt x="1528" y="303"/>
                    <a:pt x="1496" y="239"/>
                  </a:cubicBezTo>
                  <a:cubicBezTo>
                    <a:pt x="1464" y="112"/>
                    <a:pt x="1369" y="80"/>
                    <a:pt x="1273" y="48"/>
                  </a:cubicBezTo>
                  <a:cubicBezTo>
                    <a:pt x="1226" y="16"/>
                    <a:pt x="1186" y="0"/>
                    <a:pt x="1146" y="0"/>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9" name="Google Shape;4129;p65"/>
            <p:cNvSpPr/>
            <p:nvPr/>
          </p:nvSpPr>
          <p:spPr>
            <a:xfrm>
              <a:off x="3247855" y="3488254"/>
              <a:ext cx="67145" cy="42738"/>
            </a:xfrm>
            <a:custGeom>
              <a:rect b="b" l="l" r="r" t="t"/>
              <a:pathLst>
                <a:path extrusionOk="0" h="2898" w="4553">
                  <a:moveTo>
                    <a:pt x="1115" y="1"/>
                  </a:moveTo>
                  <a:cubicBezTo>
                    <a:pt x="1019" y="796"/>
                    <a:pt x="796" y="1911"/>
                    <a:pt x="0" y="2866"/>
                  </a:cubicBezTo>
                  <a:lnTo>
                    <a:pt x="32" y="2898"/>
                  </a:lnTo>
                  <a:cubicBezTo>
                    <a:pt x="64" y="2834"/>
                    <a:pt x="1369" y="1942"/>
                    <a:pt x="1592" y="637"/>
                  </a:cubicBezTo>
                  <a:cubicBezTo>
                    <a:pt x="2038" y="984"/>
                    <a:pt x="3331" y="1022"/>
                    <a:pt x="4078" y="1022"/>
                  </a:cubicBezTo>
                  <a:cubicBezTo>
                    <a:pt x="4292" y="1022"/>
                    <a:pt x="4461" y="1019"/>
                    <a:pt x="4553" y="1019"/>
                  </a:cubicBezTo>
                  <a:cubicBezTo>
                    <a:pt x="4521" y="828"/>
                    <a:pt x="4489" y="669"/>
                    <a:pt x="4362" y="510"/>
                  </a:cubicBezTo>
                  <a:cubicBezTo>
                    <a:pt x="2483" y="351"/>
                    <a:pt x="1115" y="1"/>
                    <a:pt x="111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0" name="Google Shape;4130;p65"/>
            <p:cNvSpPr/>
            <p:nvPr/>
          </p:nvSpPr>
          <p:spPr>
            <a:xfrm>
              <a:off x="3248799" y="3509388"/>
              <a:ext cx="23006" cy="15028"/>
            </a:xfrm>
            <a:custGeom>
              <a:rect b="b" l="l" r="r" t="t"/>
              <a:pathLst>
                <a:path extrusionOk="0" h="1019" w="1560">
                  <a:moveTo>
                    <a:pt x="1114" y="0"/>
                  </a:moveTo>
                  <a:cubicBezTo>
                    <a:pt x="1051" y="0"/>
                    <a:pt x="987" y="0"/>
                    <a:pt x="923" y="32"/>
                  </a:cubicBezTo>
                  <a:cubicBezTo>
                    <a:pt x="828" y="32"/>
                    <a:pt x="796" y="64"/>
                    <a:pt x="732" y="64"/>
                  </a:cubicBezTo>
                  <a:lnTo>
                    <a:pt x="669" y="64"/>
                  </a:lnTo>
                  <a:lnTo>
                    <a:pt x="637" y="127"/>
                  </a:lnTo>
                  <a:lnTo>
                    <a:pt x="605" y="159"/>
                  </a:lnTo>
                  <a:lnTo>
                    <a:pt x="573" y="191"/>
                  </a:lnTo>
                  <a:cubicBezTo>
                    <a:pt x="509" y="223"/>
                    <a:pt x="478" y="287"/>
                    <a:pt x="478" y="318"/>
                  </a:cubicBezTo>
                  <a:cubicBezTo>
                    <a:pt x="414" y="382"/>
                    <a:pt x="350" y="478"/>
                    <a:pt x="318" y="541"/>
                  </a:cubicBezTo>
                  <a:cubicBezTo>
                    <a:pt x="287" y="637"/>
                    <a:pt x="191" y="700"/>
                    <a:pt x="159" y="796"/>
                  </a:cubicBezTo>
                  <a:cubicBezTo>
                    <a:pt x="127" y="860"/>
                    <a:pt x="32" y="955"/>
                    <a:pt x="0" y="1019"/>
                  </a:cubicBezTo>
                  <a:cubicBezTo>
                    <a:pt x="96" y="987"/>
                    <a:pt x="159" y="923"/>
                    <a:pt x="255" y="860"/>
                  </a:cubicBezTo>
                  <a:cubicBezTo>
                    <a:pt x="318" y="796"/>
                    <a:pt x="414" y="764"/>
                    <a:pt x="446" y="669"/>
                  </a:cubicBezTo>
                  <a:lnTo>
                    <a:pt x="637" y="478"/>
                  </a:lnTo>
                  <a:lnTo>
                    <a:pt x="796" y="287"/>
                  </a:lnTo>
                  <a:cubicBezTo>
                    <a:pt x="828" y="287"/>
                    <a:pt x="923" y="223"/>
                    <a:pt x="955" y="223"/>
                  </a:cubicBezTo>
                  <a:cubicBezTo>
                    <a:pt x="1051" y="191"/>
                    <a:pt x="1082" y="191"/>
                    <a:pt x="1146" y="159"/>
                  </a:cubicBezTo>
                  <a:cubicBezTo>
                    <a:pt x="1242" y="127"/>
                    <a:pt x="1273" y="127"/>
                    <a:pt x="1369" y="64"/>
                  </a:cubicBezTo>
                  <a:cubicBezTo>
                    <a:pt x="1433" y="32"/>
                    <a:pt x="1464" y="32"/>
                    <a:pt x="156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1" name="Google Shape;4131;p65"/>
            <p:cNvSpPr/>
            <p:nvPr/>
          </p:nvSpPr>
          <p:spPr>
            <a:xfrm>
              <a:off x="3282601" y="3495761"/>
              <a:ext cx="26295" cy="8008"/>
            </a:xfrm>
            <a:custGeom>
              <a:rect b="b" l="l" r="r" t="t"/>
              <a:pathLst>
                <a:path extrusionOk="0" h="543" w="1783">
                  <a:moveTo>
                    <a:pt x="605" y="1"/>
                  </a:moveTo>
                  <a:cubicBezTo>
                    <a:pt x="541" y="33"/>
                    <a:pt x="509" y="96"/>
                    <a:pt x="446" y="128"/>
                  </a:cubicBezTo>
                  <a:cubicBezTo>
                    <a:pt x="414" y="160"/>
                    <a:pt x="350" y="192"/>
                    <a:pt x="318" y="224"/>
                  </a:cubicBezTo>
                  <a:cubicBezTo>
                    <a:pt x="255" y="287"/>
                    <a:pt x="191" y="319"/>
                    <a:pt x="159" y="383"/>
                  </a:cubicBezTo>
                  <a:lnTo>
                    <a:pt x="0" y="542"/>
                  </a:lnTo>
                  <a:cubicBezTo>
                    <a:pt x="64" y="510"/>
                    <a:pt x="96" y="510"/>
                    <a:pt x="191" y="478"/>
                  </a:cubicBezTo>
                  <a:cubicBezTo>
                    <a:pt x="255" y="447"/>
                    <a:pt x="318" y="447"/>
                    <a:pt x="382" y="383"/>
                  </a:cubicBezTo>
                  <a:cubicBezTo>
                    <a:pt x="478" y="351"/>
                    <a:pt x="509" y="319"/>
                    <a:pt x="541" y="319"/>
                  </a:cubicBezTo>
                  <a:cubicBezTo>
                    <a:pt x="573" y="287"/>
                    <a:pt x="669" y="287"/>
                    <a:pt x="700" y="224"/>
                  </a:cubicBezTo>
                  <a:lnTo>
                    <a:pt x="1210" y="224"/>
                  </a:lnTo>
                  <a:cubicBezTo>
                    <a:pt x="1305" y="224"/>
                    <a:pt x="1433" y="224"/>
                    <a:pt x="1496" y="192"/>
                  </a:cubicBezTo>
                  <a:cubicBezTo>
                    <a:pt x="1560" y="192"/>
                    <a:pt x="1687" y="160"/>
                    <a:pt x="1783" y="160"/>
                  </a:cubicBezTo>
                  <a:cubicBezTo>
                    <a:pt x="1719" y="128"/>
                    <a:pt x="1656" y="96"/>
                    <a:pt x="1528" y="96"/>
                  </a:cubicBezTo>
                  <a:cubicBezTo>
                    <a:pt x="1465" y="96"/>
                    <a:pt x="1337" y="33"/>
                    <a:pt x="1242" y="33"/>
                  </a:cubicBezTo>
                  <a:cubicBezTo>
                    <a:pt x="1178" y="33"/>
                    <a:pt x="1051" y="33"/>
                    <a:pt x="987"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2" name="Google Shape;4132;p65"/>
            <p:cNvSpPr/>
            <p:nvPr/>
          </p:nvSpPr>
          <p:spPr>
            <a:xfrm>
              <a:off x="3276024" y="3556804"/>
              <a:ext cx="40865" cy="28654"/>
            </a:xfrm>
            <a:custGeom>
              <a:rect b="b" l="l" r="r" t="t"/>
              <a:pathLst>
                <a:path extrusionOk="0" h="1943" w="2771">
                  <a:moveTo>
                    <a:pt x="2643" y="0"/>
                  </a:moveTo>
                  <a:cubicBezTo>
                    <a:pt x="2611" y="96"/>
                    <a:pt x="2611" y="128"/>
                    <a:pt x="2579" y="191"/>
                  </a:cubicBezTo>
                  <a:cubicBezTo>
                    <a:pt x="2388" y="669"/>
                    <a:pt x="1942" y="987"/>
                    <a:pt x="1433" y="987"/>
                  </a:cubicBezTo>
                  <a:cubicBezTo>
                    <a:pt x="1274" y="987"/>
                    <a:pt x="1146" y="987"/>
                    <a:pt x="1019" y="955"/>
                  </a:cubicBezTo>
                  <a:cubicBezTo>
                    <a:pt x="669" y="828"/>
                    <a:pt x="319" y="669"/>
                    <a:pt x="32" y="510"/>
                  </a:cubicBezTo>
                  <a:lnTo>
                    <a:pt x="0" y="828"/>
                  </a:lnTo>
                  <a:cubicBezTo>
                    <a:pt x="0" y="828"/>
                    <a:pt x="504" y="1273"/>
                    <a:pt x="1359" y="1273"/>
                  </a:cubicBezTo>
                  <a:cubicBezTo>
                    <a:pt x="1601" y="1273"/>
                    <a:pt x="1871" y="1238"/>
                    <a:pt x="2165" y="1146"/>
                  </a:cubicBezTo>
                  <a:cubicBezTo>
                    <a:pt x="2293" y="1529"/>
                    <a:pt x="2388" y="1783"/>
                    <a:pt x="2420" y="1942"/>
                  </a:cubicBezTo>
                  <a:cubicBezTo>
                    <a:pt x="2547" y="1942"/>
                    <a:pt x="2643" y="1942"/>
                    <a:pt x="2770" y="1911"/>
                  </a:cubicBezTo>
                  <a:lnTo>
                    <a:pt x="2643"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3" name="Google Shape;4133;p65"/>
            <p:cNvSpPr/>
            <p:nvPr/>
          </p:nvSpPr>
          <p:spPr>
            <a:xfrm>
              <a:off x="3227665" y="3625825"/>
              <a:ext cx="136636" cy="66998"/>
            </a:xfrm>
            <a:custGeom>
              <a:rect b="b" l="l" r="r" t="t"/>
              <a:pathLst>
                <a:path extrusionOk="0" h="4543" w="9265">
                  <a:moveTo>
                    <a:pt x="0" y="0"/>
                  </a:moveTo>
                  <a:cubicBezTo>
                    <a:pt x="64" y="605"/>
                    <a:pt x="128" y="1560"/>
                    <a:pt x="255" y="2611"/>
                  </a:cubicBezTo>
                  <a:cubicBezTo>
                    <a:pt x="1428" y="3197"/>
                    <a:pt x="4461" y="4542"/>
                    <a:pt x="7573" y="4542"/>
                  </a:cubicBezTo>
                  <a:cubicBezTo>
                    <a:pt x="8010" y="4542"/>
                    <a:pt x="8448" y="4516"/>
                    <a:pt x="8882" y="4457"/>
                  </a:cubicBezTo>
                  <a:lnTo>
                    <a:pt x="9264" y="955"/>
                  </a:lnTo>
                  <a:cubicBezTo>
                    <a:pt x="9201" y="860"/>
                    <a:pt x="9105" y="764"/>
                    <a:pt x="9042" y="701"/>
                  </a:cubicBezTo>
                  <a:cubicBezTo>
                    <a:pt x="8914" y="923"/>
                    <a:pt x="8851" y="1178"/>
                    <a:pt x="8723" y="1433"/>
                  </a:cubicBezTo>
                  <a:cubicBezTo>
                    <a:pt x="8404" y="2274"/>
                    <a:pt x="7610" y="2850"/>
                    <a:pt x="6725" y="2850"/>
                  </a:cubicBezTo>
                  <a:cubicBezTo>
                    <a:pt x="6638" y="2850"/>
                    <a:pt x="6551" y="2845"/>
                    <a:pt x="6463" y="2833"/>
                  </a:cubicBezTo>
                  <a:cubicBezTo>
                    <a:pt x="5540" y="2770"/>
                    <a:pt x="4776" y="2515"/>
                    <a:pt x="4712" y="2515"/>
                  </a:cubicBezTo>
                  <a:cubicBezTo>
                    <a:pt x="4617" y="2515"/>
                    <a:pt x="3852" y="2770"/>
                    <a:pt x="2961" y="2833"/>
                  </a:cubicBezTo>
                  <a:cubicBezTo>
                    <a:pt x="2876" y="2845"/>
                    <a:pt x="2791" y="2850"/>
                    <a:pt x="2706" y="2850"/>
                  </a:cubicBezTo>
                  <a:cubicBezTo>
                    <a:pt x="1840" y="2850"/>
                    <a:pt x="1017" y="2274"/>
                    <a:pt x="669" y="1433"/>
                  </a:cubicBezTo>
                  <a:cubicBezTo>
                    <a:pt x="446" y="923"/>
                    <a:pt x="255" y="446"/>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4" name="Google Shape;4134;p65"/>
            <p:cNvSpPr/>
            <p:nvPr/>
          </p:nvSpPr>
          <p:spPr>
            <a:xfrm>
              <a:off x="3366636" y="3567599"/>
              <a:ext cx="30527" cy="57176"/>
            </a:xfrm>
            <a:custGeom>
              <a:rect b="b" l="l" r="r" t="t"/>
              <a:pathLst>
                <a:path extrusionOk="0" h="3877" w="2070">
                  <a:moveTo>
                    <a:pt x="2070" y="1"/>
                  </a:moveTo>
                  <a:lnTo>
                    <a:pt x="1974" y="351"/>
                  </a:lnTo>
                  <a:cubicBezTo>
                    <a:pt x="1847" y="733"/>
                    <a:pt x="1592" y="1179"/>
                    <a:pt x="1369" y="1529"/>
                  </a:cubicBezTo>
                  <a:cubicBezTo>
                    <a:pt x="1274" y="1688"/>
                    <a:pt x="1178" y="1847"/>
                    <a:pt x="1083" y="2006"/>
                  </a:cubicBezTo>
                  <a:cubicBezTo>
                    <a:pt x="1083" y="2006"/>
                    <a:pt x="605" y="2738"/>
                    <a:pt x="1" y="3853"/>
                  </a:cubicBezTo>
                  <a:cubicBezTo>
                    <a:pt x="48" y="3869"/>
                    <a:pt x="104" y="3877"/>
                    <a:pt x="160" y="3877"/>
                  </a:cubicBezTo>
                  <a:cubicBezTo>
                    <a:pt x="215" y="3877"/>
                    <a:pt x="271" y="3869"/>
                    <a:pt x="319" y="3853"/>
                  </a:cubicBezTo>
                  <a:cubicBezTo>
                    <a:pt x="478" y="3821"/>
                    <a:pt x="701" y="3757"/>
                    <a:pt x="860" y="3725"/>
                  </a:cubicBezTo>
                  <a:cubicBezTo>
                    <a:pt x="1560" y="2611"/>
                    <a:pt x="1974" y="701"/>
                    <a:pt x="2070"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5" name="Google Shape;4135;p65"/>
            <p:cNvSpPr/>
            <p:nvPr/>
          </p:nvSpPr>
          <p:spPr>
            <a:xfrm>
              <a:off x="3196207" y="3571360"/>
              <a:ext cx="29126" cy="51660"/>
            </a:xfrm>
            <a:custGeom>
              <a:rect b="b" l="l" r="r" t="t"/>
              <a:pathLst>
                <a:path extrusionOk="0" h="3503" w="1975">
                  <a:moveTo>
                    <a:pt x="1" y="0"/>
                  </a:moveTo>
                  <a:cubicBezTo>
                    <a:pt x="1" y="9"/>
                    <a:pt x="3" y="21"/>
                    <a:pt x="7" y="33"/>
                  </a:cubicBezTo>
                  <a:lnTo>
                    <a:pt x="7" y="33"/>
                  </a:lnTo>
                  <a:cubicBezTo>
                    <a:pt x="4" y="18"/>
                    <a:pt x="2" y="7"/>
                    <a:pt x="1" y="0"/>
                  </a:cubicBezTo>
                  <a:close/>
                  <a:moveTo>
                    <a:pt x="7" y="33"/>
                  </a:moveTo>
                  <a:lnTo>
                    <a:pt x="7" y="33"/>
                  </a:lnTo>
                  <a:cubicBezTo>
                    <a:pt x="50" y="309"/>
                    <a:pt x="230" y="1951"/>
                    <a:pt x="924" y="3279"/>
                  </a:cubicBezTo>
                  <a:cubicBezTo>
                    <a:pt x="1242" y="3343"/>
                    <a:pt x="1560" y="3438"/>
                    <a:pt x="1911" y="3502"/>
                  </a:cubicBezTo>
                  <a:lnTo>
                    <a:pt x="1974" y="3502"/>
                  </a:lnTo>
                  <a:cubicBezTo>
                    <a:pt x="1445" y="2475"/>
                    <a:pt x="976" y="1782"/>
                    <a:pt x="926" y="1782"/>
                  </a:cubicBezTo>
                  <a:cubicBezTo>
                    <a:pt x="925" y="1782"/>
                    <a:pt x="924" y="1782"/>
                    <a:pt x="924" y="1783"/>
                  </a:cubicBezTo>
                  <a:cubicBezTo>
                    <a:pt x="828" y="1624"/>
                    <a:pt x="765" y="1465"/>
                    <a:pt x="637" y="1306"/>
                  </a:cubicBezTo>
                  <a:cubicBezTo>
                    <a:pt x="383" y="924"/>
                    <a:pt x="192" y="510"/>
                    <a:pt x="32" y="128"/>
                  </a:cubicBezTo>
                  <a:cubicBezTo>
                    <a:pt x="32" y="105"/>
                    <a:pt x="16" y="65"/>
                    <a:pt x="7" y="3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6" name="Google Shape;4136;p65"/>
            <p:cNvSpPr/>
            <p:nvPr/>
          </p:nvSpPr>
          <p:spPr>
            <a:xfrm>
              <a:off x="3481198" y="3483093"/>
              <a:ext cx="113158" cy="95313"/>
            </a:xfrm>
            <a:custGeom>
              <a:rect b="b" l="l" r="r" t="t"/>
              <a:pathLst>
                <a:path extrusionOk="0" h="6463" w="7673">
                  <a:moveTo>
                    <a:pt x="7672" y="0"/>
                  </a:moveTo>
                  <a:cubicBezTo>
                    <a:pt x="5603" y="1624"/>
                    <a:pt x="0" y="6463"/>
                    <a:pt x="0" y="6463"/>
                  </a:cubicBezTo>
                  <a:cubicBezTo>
                    <a:pt x="0" y="6463"/>
                    <a:pt x="987" y="5985"/>
                    <a:pt x="1847" y="5508"/>
                  </a:cubicBezTo>
                  <a:cubicBezTo>
                    <a:pt x="2834" y="4967"/>
                    <a:pt x="4266" y="3566"/>
                    <a:pt x="5508" y="2324"/>
                  </a:cubicBezTo>
                  <a:cubicBezTo>
                    <a:pt x="6686" y="1146"/>
                    <a:pt x="7641" y="64"/>
                    <a:pt x="767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7" name="Google Shape;4137;p65"/>
            <p:cNvSpPr/>
            <p:nvPr/>
          </p:nvSpPr>
          <p:spPr>
            <a:xfrm>
              <a:off x="3003716" y="3483564"/>
              <a:ext cx="110813" cy="93440"/>
            </a:xfrm>
            <a:custGeom>
              <a:rect b="b" l="l" r="r" t="t"/>
              <a:pathLst>
                <a:path extrusionOk="0" h="6336" w="7514">
                  <a:moveTo>
                    <a:pt x="0" y="0"/>
                  </a:moveTo>
                  <a:lnTo>
                    <a:pt x="0" y="0"/>
                  </a:lnTo>
                  <a:cubicBezTo>
                    <a:pt x="319" y="350"/>
                    <a:pt x="1051" y="1242"/>
                    <a:pt x="2006" y="2197"/>
                  </a:cubicBezTo>
                  <a:cubicBezTo>
                    <a:pt x="3247" y="3407"/>
                    <a:pt x="4712" y="4807"/>
                    <a:pt x="5667" y="5380"/>
                  </a:cubicBezTo>
                  <a:cubicBezTo>
                    <a:pt x="6526" y="5890"/>
                    <a:pt x="7513" y="6335"/>
                    <a:pt x="7513" y="6335"/>
                  </a:cubicBezTo>
                  <a:cubicBezTo>
                    <a:pt x="7513" y="6335"/>
                    <a:pt x="5508" y="4171"/>
                    <a:pt x="4489" y="3661"/>
                  </a:cubicBezTo>
                  <a:cubicBezTo>
                    <a:pt x="3438" y="3152"/>
                    <a:pt x="1" y="1"/>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8" name="Google Shape;4138;p65"/>
            <p:cNvSpPr/>
            <p:nvPr/>
          </p:nvSpPr>
          <p:spPr>
            <a:xfrm>
              <a:off x="3608430" y="3451915"/>
              <a:ext cx="15514" cy="13346"/>
            </a:xfrm>
            <a:custGeom>
              <a:rect b="b" l="l" r="r" t="t"/>
              <a:pathLst>
                <a:path extrusionOk="0" h="905" w="1052">
                  <a:moveTo>
                    <a:pt x="726" y="1"/>
                  </a:moveTo>
                  <a:cubicBezTo>
                    <a:pt x="633" y="1"/>
                    <a:pt x="539" y="30"/>
                    <a:pt x="446" y="77"/>
                  </a:cubicBezTo>
                  <a:cubicBezTo>
                    <a:pt x="383" y="109"/>
                    <a:pt x="319" y="141"/>
                    <a:pt x="255" y="172"/>
                  </a:cubicBezTo>
                  <a:cubicBezTo>
                    <a:pt x="223" y="236"/>
                    <a:pt x="192" y="236"/>
                    <a:pt x="128" y="268"/>
                  </a:cubicBezTo>
                  <a:cubicBezTo>
                    <a:pt x="96" y="300"/>
                    <a:pt x="96" y="332"/>
                    <a:pt x="96" y="427"/>
                  </a:cubicBezTo>
                  <a:cubicBezTo>
                    <a:pt x="1" y="523"/>
                    <a:pt x="64" y="618"/>
                    <a:pt x="64" y="714"/>
                  </a:cubicBezTo>
                  <a:cubicBezTo>
                    <a:pt x="64" y="745"/>
                    <a:pt x="64" y="777"/>
                    <a:pt x="96" y="809"/>
                  </a:cubicBezTo>
                  <a:cubicBezTo>
                    <a:pt x="128" y="873"/>
                    <a:pt x="223" y="905"/>
                    <a:pt x="287" y="905"/>
                  </a:cubicBezTo>
                  <a:lnTo>
                    <a:pt x="446" y="905"/>
                  </a:lnTo>
                  <a:cubicBezTo>
                    <a:pt x="478" y="905"/>
                    <a:pt x="542" y="873"/>
                    <a:pt x="574" y="809"/>
                  </a:cubicBezTo>
                  <a:cubicBezTo>
                    <a:pt x="605" y="777"/>
                    <a:pt x="574" y="714"/>
                    <a:pt x="605" y="682"/>
                  </a:cubicBezTo>
                  <a:cubicBezTo>
                    <a:pt x="637" y="618"/>
                    <a:pt x="701" y="586"/>
                    <a:pt x="733" y="586"/>
                  </a:cubicBezTo>
                  <a:cubicBezTo>
                    <a:pt x="765" y="586"/>
                    <a:pt x="860" y="586"/>
                    <a:pt x="892" y="554"/>
                  </a:cubicBezTo>
                  <a:cubicBezTo>
                    <a:pt x="1019" y="491"/>
                    <a:pt x="1051" y="332"/>
                    <a:pt x="1051" y="268"/>
                  </a:cubicBezTo>
                  <a:cubicBezTo>
                    <a:pt x="1019" y="141"/>
                    <a:pt x="924" y="77"/>
                    <a:pt x="828" y="13"/>
                  </a:cubicBezTo>
                  <a:cubicBezTo>
                    <a:pt x="794" y="5"/>
                    <a:pt x="760" y="1"/>
                    <a:pt x="726"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9" name="Google Shape;4139;p65"/>
            <p:cNvSpPr/>
            <p:nvPr/>
          </p:nvSpPr>
          <p:spPr>
            <a:xfrm>
              <a:off x="3607958" y="3450691"/>
              <a:ext cx="10810" cy="10353"/>
            </a:xfrm>
            <a:custGeom>
              <a:rect b="b" l="l" r="r" t="t"/>
              <a:pathLst>
                <a:path extrusionOk="0" h="702" w="733">
                  <a:moveTo>
                    <a:pt x="351" y="1"/>
                  </a:moveTo>
                  <a:cubicBezTo>
                    <a:pt x="160" y="1"/>
                    <a:pt x="1" y="160"/>
                    <a:pt x="1" y="351"/>
                  </a:cubicBezTo>
                  <a:cubicBezTo>
                    <a:pt x="1" y="542"/>
                    <a:pt x="160" y="701"/>
                    <a:pt x="351" y="701"/>
                  </a:cubicBezTo>
                  <a:cubicBezTo>
                    <a:pt x="574" y="701"/>
                    <a:pt x="733" y="542"/>
                    <a:pt x="733" y="351"/>
                  </a:cubicBezTo>
                  <a:cubicBezTo>
                    <a:pt x="733" y="160"/>
                    <a:pt x="574" y="1"/>
                    <a:pt x="35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0" name="Google Shape;4140;p65"/>
            <p:cNvSpPr/>
            <p:nvPr/>
          </p:nvSpPr>
          <p:spPr>
            <a:xfrm>
              <a:off x="3202785" y="3767613"/>
              <a:ext cx="105179" cy="138509"/>
            </a:xfrm>
            <a:custGeom>
              <a:rect b="b" l="l" r="r" t="t"/>
              <a:pathLst>
                <a:path extrusionOk="0" h="9392" w="7132">
                  <a:moveTo>
                    <a:pt x="1847" y="0"/>
                  </a:moveTo>
                  <a:cubicBezTo>
                    <a:pt x="605" y="446"/>
                    <a:pt x="1146" y="2038"/>
                    <a:pt x="1146" y="2038"/>
                  </a:cubicBezTo>
                  <a:cubicBezTo>
                    <a:pt x="1146" y="2038"/>
                    <a:pt x="0" y="2897"/>
                    <a:pt x="1146" y="4998"/>
                  </a:cubicBezTo>
                  <a:cubicBezTo>
                    <a:pt x="1305" y="5380"/>
                    <a:pt x="1496" y="5699"/>
                    <a:pt x="1687" y="6017"/>
                  </a:cubicBezTo>
                  <a:cubicBezTo>
                    <a:pt x="2993" y="7863"/>
                    <a:pt x="5126" y="8914"/>
                    <a:pt x="7131" y="9392"/>
                  </a:cubicBezTo>
                  <a:cubicBezTo>
                    <a:pt x="5348" y="8882"/>
                    <a:pt x="2483" y="6495"/>
                    <a:pt x="2451" y="6017"/>
                  </a:cubicBezTo>
                  <a:cubicBezTo>
                    <a:pt x="2388" y="5476"/>
                    <a:pt x="2451" y="4998"/>
                    <a:pt x="3375" y="3661"/>
                  </a:cubicBezTo>
                  <a:cubicBezTo>
                    <a:pt x="2929" y="2547"/>
                    <a:pt x="3534" y="1242"/>
                    <a:pt x="3852" y="605"/>
                  </a:cubicBezTo>
                  <a:cubicBezTo>
                    <a:pt x="2642" y="287"/>
                    <a:pt x="1847" y="0"/>
                    <a:pt x="1847" y="0"/>
                  </a:cubicBez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1" name="Google Shape;4141;p65"/>
            <p:cNvSpPr/>
            <p:nvPr/>
          </p:nvSpPr>
          <p:spPr>
            <a:xfrm>
              <a:off x="3745999" y="3392952"/>
              <a:ext cx="16443" cy="107524"/>
            </a:xfrm>
            <a:custGeom>
              <a:rect b="b" l="l" r="r" t="t"/>
              <a:pathLst>
                <a:path extrusionOk="0" h="7291" w="1115">
                  <a:moveTo>
                    <a:pt x="0" y="0"/>
                  </a:moveTo>
                  <a:lnTo>
                    <a:pt x="0" y="7290"/>
                  </a:lnTo>
                  <a:lnTo>
                    <a:pt x="796" y="7290"/>
                  </a:lnTo>
                  <a:lnTo>
                    <a:pt x="111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2" name="Google Shape;4142;p65"/>
            <p:cNvSpPr/>
            <p:nvPr/>
          </p:nvSpPr>
          <p:spPr>
            <a:xfrm>
              <a:off x="2856752" y="3392952"/>
              <a:ext cx="45098" cy="76068"/>
            </a:xfrm>
            <a:custGeom>
              <a:rect b="b" l="l" r="r" t="t"/>
              <a:pathLst>
                <a:path extrusionOk="0" h="5158" w="3058">
                  <a:moveTo>
                    <a:pt x="1" y="0"/>
                  </a:moveTo>
                  <a:lnTo>
                    <a:pt x="1" y="5157"/>
                  </a:lnTo>
                  <a:lnTo>
                    <a:pt x="415" y="382"/>
                  </a:lnTo>
                  <a:lnTo>
                    <a:pt x="305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3" name="Google Shape;4143;p65"/>
            <p:cNvSpPr/>
            <p:nvPr/>
          </p:nvSpPr>
          <p:spPr>
            <a:xfrm>
              <a:off x="3262411" y="3279790"/>
              <a:ext cx="68089" cy="21620"/>
            </a:xfrm>
            <a:custGeom>
              <a:rect b="b" l="l" r="r" t="t"/>
              <a:pathLst>
                <a:path extrusionOk="0" h="1466" w="4617">
                  <a:moveTo>
                    <a:pt x="0" y="1"/>
                  </a:moveTo>
                  <a:lnTo>
                    <a:pt x="0" y="1465"/>
                  </a:lnTo>
                  <a:lnTo>
                    <a:pt x="510" y="256"/>
                  </a:lnTo>
                  <a:lnTo>
                    <a:pt x="461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7" name="Shape 4147"/>
        <p:cNvGrpSpPr/>
        <p:nvPr/>
      </p:nvGrpSpPr>
      <p:grpSpPr>
        <a:xfrm>
          <a:off x="0" y="0"/>
          <a:ext cx="0" cy="0"/>
          <a:chOff x="0" y="0"/>
          <a:chExt cx="0" cy="0"/>
        </a:xfrm>
      </p:grpSpPr>
      <p:sp>
        <p:nvSpPr>
          <p:cNvPr id="4148" name="Google Shape;4148;p66"/>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Chemin de croix</a:t>
            </a:r>
            <a:endParaRPr>
              <a:solidFill>
                <a:srgbClr val="1B4FA1"/>
              </a:solidFill>
            </a:endParaRPr>
          </a:p>
        </p:txBody>
      </p:sp>
      <p:sp>
        <p:nvSpPr>
          <p:cNvPr id="4149" name="Google Shape;4149;p66"/>
          <p:cNvSpPr txBox="1"/>
          <p:nvPr>
            <p:ph idx="1" type="subTitle"/>
          </p:nvPr>
        </p:nvSpPr>
        <p:spPr>
          <a:xfrm rot="-455">
            <a:off x="76200" y="634798"/>
            <a:ext cx="9067800" cy="4379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hlink"/>
              </a:buClr>
              <a:buSzPts val="1100"/>
              <a:buFont typeface="Arial"/>
              <a:buNone/>
            </a:pPr>
            <a:r>
              <a:rPr lang="en" sz="1500"/>
              <a:t>Le Chemin de Croix est une tradition catholique qui commémore la passion et la mort de Jésus-Christ. Il consiste en une série de quatorze stations représentant des moments spécifiques du parcours de Jésus depuis sa condamnation à mort jusqu'à sa crucifixion et son ensevelissement.</a:t>
            </a:r>
            <a:endParaRPr sz="1500"/>
          </a:p>
          <a:p>
            <a:pPr indent="0" lvl="0" marL="0" rtl="0" algn="l">
              <a:spcBef>
                <a:spcPts val="0"/>
              </a:spcBef>
              <a:spcAft>
                <a:spcPts val="0"/>
              </a:spcAft>
              <a:buClr>
                <a:schemeClr val="hlink"/>
              </a:buClr>
              <a:buSzPts val="1100"/>
              <a:buFont typeface="Arial"/>
              <a:buNone/>
            </a:pPr>
            <a:r>
              <a:t/>
            </a:r>
            <a:endParaRPr sz="1500"/>
          </a:p>
          <a:p>
            <a:pPr indent="0" lvl="0" marL="0" rtl="0" algn="l">
              <a:spcBef>
                <a:spcPts val="0"/>
              </a:spcBef>
              <a:spcAft>
                <a:spcPts val="0"/>
              </a:spcAft>
              <a:buClr>
                <a:schemeClr val="hlink"/>
              </a:buClr>
              <a:buSzPts val="1100"/>
              <a:buFont typeface="Arial"/>
              <a:buNone/>
            </a:pPr>
            <a:r>
              <a:rPr lang="en" sz="1500"/>
              <a:t>Dans une école catholique, la mise en place d'un Chemin de croix peut être réalisée pour plusieurs raisons :</a:t>
            </a:r>
            <a:endParaRPr sz="1500"/>
          </a:p>
          <a:p>
            <a:pPr indent="0" lvl="0" marL="0" rtl="0" algn="l">
              <a:spcBef>
                <a:spcPts val="0"/>
              </a:spcBef>
              <a:spcAft>
                <a:spcPts val="0"/>
              </a:spcAft>
              <a:buClr>
                <a:schemeClr val="hlink"/>
              </a:buClr>
              <a:buSzPts val="1100"/>
              <a:buFont typeface="Arial"/>
              <a:buNone/>
            </a:pPr>
            <a:r>
              <a:t/>
            </a:r>
            <a:endParaRPr sz="1500"/>
          </a:p>
          <a:p>
            <a:pPr indent="0" lvl="0" marL="0" rtl="0" algn="l">
              <a:spcBef>
                <a:spcPts val="0"/>
              </a:spcBef>
              <a:spcAft>
                <a:spcPts val="0"/>
              </a:spcAft>
              <a:buClr>
                <a:schemeClr val="hlink"/>
              </a:buClr>
              <a:buSzPts val="1100"/>
              <a:buFont typeface="Arial"/>
              <a:buNone/>
            </a:pPr>
            <a:r>
              <a:rPr lang="en" sz="1500"/>
              <a:t>1. </a:t>
            </a:r>
            <a:r>
              <a:rPr b="1" lang="en" sz="1500"/>
              <a:t>**Éducation religieuse :**</a:t>
            </a:r>
            <a:r>
              <a:rPr lang="en" sz="1500"/>
              <a:t> Le Chemin de Croix offre une opportunité d'enseigner aux élèves</a:t>
            </a:r>
            <a:br>
              <a:rPr lang="en" sz="1500"/>
            </a:br>
            <a:r>
              <a:rPr lang="en" sz="1500"/>
              <a:t> les principaux événements de la passion de Jésus et de les aider à comprendre le sacrifice</a:t>
            </a:r>
            <a:br>
              <a:rPr lang="en" sz="1500"/>
            </a:br>
            <a:r>
              <a:rPr lang="en" sz="1500"/>
              <a:t> fait par Jésus pour l'humanité.</a:t>
            </a:r>
            <a:endParaRPr sz="1500"/>
          </a:p>
          <a:p>
            <a:pPr indent="0" lvl="0" marL="0" rtl="0" algn="l">
              <a:spcBef>
                <a:spcPts val="0"/>
              </a:spcBef>
              <a:spcAft>
                <a:spcPts val="0"/>
              </a:spcAft>
              <a:buClr>
                <a:schemeClr val="hlink"/>
              </a:buClr>
              <a:buSzPts val="1100"/>
              <a:buFont typeface="Arial"/>
              <a:buNone/>
            </a:pPr>
            <a:r>
              <a:t/>
            </a:r>
            <a:endParaRPr sz="1500"/>
          </a:p>
          <a:p>
            <a:pPr indent="0" lvl="0" marL="0" rtl="0" algn="l">
              <a:spcBef>
                <a:spcPts val="0"/>
              </a:spcBef>
              <a:spcAft>
                <a:spcPts val="0"/>
              </a:spcAft>
              <a:buClr>
                <a:schemeClr val="hlink"/>
              </a:buClr>
              <a:buSzPts val="1100"/>
              <a:buFont typeface="Arial"/>
              <a:buNone/>
            </a:pPr>
            <a:r>
              <a:rPr lang="en" sz="1500"/>
              <a:t>2. </a:t>
            </a:r>
            <a:r>
              <a:rPr b="1" lang="en" sz="1500"/>
              <a:t>**Spiritualité et dévotion :**</a:t>
            </a:r>
            <a:r>
              <a:rPr lang="en" sz="1500"/>
              <a:t> Il permet aux étudiants de vivre et de méditer sur les souffrances de Jésus, favorisant ainsi leur croissance spirituelle et leur engagement envers leur foi.</a:t>
            </a:r>
            <a:endParaRPr sz="1500"/>
          </a:p>
          <a:p>
            <a:pPr indent="0" lvl="0" marL="0" rtl="0" algn="l">
              <a:spcBef>
                <a:spcPts val="0"/>
              </a:spcBef>
              <a:spcAft>
                <a:spcPts val="0"/>
              </a:spcAft>
              <a:buClr>
                <a:schemeClr val="hlink"/>
              </a:buClr>
              <a:buSzPts val="1100"/>
              <a:buFont typeface="Arial"/>
              <a:buNone/>
            </a:pPr>
            <a:r>
              <a:t/>
            </a:r>
            <a:endParaRPr sz="1500"/>
          </a:p>
          <a:p>
            <a:pPr indent="0" lvl="0" marL="0" rtl="0" algn="l">
              <a:spcBef>
                <a:spcPts val="0"/>
              </a:spcBef>
              <a:spcAft>
                <a:spcPts val="0"/>
              </a:spcAft>
              <a:buNone/>
            </a:pPr>
            <a:r>
              <a:rPr lang="en" sz="1500"/>
              <a:t>3. </a:t>
            </a:r>
            <a:r>
              <a:rPr b="1" lang="en" sz="1500"/>
              <a:t>**Communauté éducative :**</a:t>
            </a:r>
            <a:r>
              <a:rPr lang="en" sz="1500"/>
              <a:t> La mise en place du Chemin de Croix peut renforcer le sens de communauté au sein de l'école, invitant élèves, enseignants et membres du personnel à se rassembler pour prier et réfléchir ensemble.</a:t>
            </a:r>
            <a:endParaRPr sz="1500"/>
          </a:p>
        </p:txBody>
      </p:sp>
      <p:sp>
        <p:nvSpPr>
          <p:cNvPr id="4150" name="Google Shape;4150;p66"/>
          <p:cNvSpPr/>
          <p:nvPr/>
        </p:nvSpPr>
        <p:spPr>
          <a:xfrm rot="932611">
            <a:off x="4091168"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1" name="Google Shape;4151;p66"/>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152" name="Google Shape;4152;p66"/>
          <p:cNvPicPr preferRelativeResize="0"/>
          <p:nvPr/>
        </p:nvPicPr>
        <p:blipFill>
          <a:blip r:embed="rId3">
            <a:alphaModFix/>
          </a:blip>
          <a:stretch>
            <a:fillRect/>
          </a:stretch>
        </p:blipFill>
        <p:spPr>
          <a:xfrm>
            <a:off x="7874474" y="2068638"/>
            <a:ext cx="1010700" cy="9236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6" name="Shape 4156"/>
        <p:cNvGrpSpPr/>
        <p:nvPr/>
      </p:nvGrpSpPr>
      <p:grpSpPr>
        <a:xfrm>
          <a:off x="0" y="0"/>
          <a:ext cx="0" cy="0"/>
          <a:chOff x="0" y="0"/>
          <a:chExt cx="0" cy="0"/>
        </a:xfrm>
      </p:grpSpPr>
      <p:sp>
        <p:nvSpPr>
          <p:cNvPr id="4157" name="Google Shape;4157;p67"/>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Chemin de croix</a:t>
            </a:r>
            <a:endParaRPr>
              <a:solidFill>
                <a:srgbClr val="1B4FA1"/>
              </a:solidFill>
            </a:endParaRPr>
          </a:p>
        </p:txBody>
      </p:sp>
      <p:sp>
        <p:nvSpPr>
          <p:cNvPr id="4158" name="Google Shape;4158;p67"/>
          <p:cNvSpPr txBox="1"/>
          <p:nvPr>
            <p:ph idx="1" type="subTitle"/>
          </p:nvPr>
        </p:nvSpPr>
        <p:spPr>
          <a:xfrm rot="-455">
            <a:off x="76200" y="634798"/>
            <a:ext cx="9067800" cy="4379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300"/>
              <a:t>Pour rendre cette expérience plus engageante pour les élèves, certains établissements peuvent choisir d'innover en :</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 sz="1300"/>
              <a:t>- </a:t>
            </a:r>
            <a:r>
              <a:rPr b="1" lang="en" sz="1300"/>
              <a:t>**Faire les stations à l'extérieur :**</a:t>
            </a:r>
            <a:r>
              <a:rPr lang="en" sz="1300"/>
              <a:t> Plutôt que de simplement placer des images ou des représentations des stations à l'intérieur de l'école, l'établissement peut décider de les placer à l'extérieur, permettant ainsi une expérience plus immersive en reconstituant les différents moments du Chemin de Croix dans un espace extérieur dédié.</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 sz="1300"/>
              <a:t>- </a:t>
            </a:r>
            <a:r>
              <a:rPr b="1" lang="en" sz="1300"/>
              <a:t>**Ajouter des pancartes d'emojis :** </a:t>
            </a:r>
            <a:r>
              <a:rPr lang="en" sz="1300"/>
              <a:t>Dans un contexte éducatif moderne, l'utilisation d'emojis peut être une manière créative d'engager les élèves. Les pancartes représentant chaque station pourraient être agrémentées d'emojis symboliques pour rendre les émotions et les événements plus accessibles et compréhensibles pour les étudiants.</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 sz="1300"/>
              <a:t>- </a:t>
            </a:r>
            <a:r>
              <a:rPr b="1" lang="en" sz="1300"/>
              <a:t>**Terminer avec la Résurrection :** </a:t>
            </a:r>
            <a:r>
              <a:rPr lang="en" sz="1300"/>
              <a:t>Alors que le Chemin de Croix se concentre sur la passion et la mort de Jésus, l'intégration de la Résurrection à la fin du parcours permet de souligner l'espérance chrétienne et la victoire de Jésus sur la mort. Cela complète le récit en montrant que la mort n'est pas la fin, mais conduit à la vie éternelle.</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 sz="1300"/>
              <a:t>En somme, adapter le Chemin de Croix dans une école catholique en utilisant des approches innovantes et engageantes peut aider à renforcer la compréhension, la réflexion et la connexion des étudiants avec leur foi et leur spiritualité.</a:t>
            </a:r>
            <a:endParaRPr sz="1300"/>
          </a:p>
          <a:p>
            <a:pPr indent="0" lvl="0" marL="0" rtl="0" algn="l">
              <a:spcBef>
                <a:spcPts val="0"/>
              </a:spcBef>
              <a:spcAft>
                <a:spcPts val="0"/>
              </a:spcAft>
              <a:buNone/>
            </a:pPr>
            <a:r>
              <a:t/>
            </a:r>
            <a:endParaRPr sz="1000"/>
          </a:p>
          <a:p>
            <a:pPr indent="0" lvl="0" marL="0" rtl="0" algn="l">
              <a:spcBef>
                <a:spcPts val="0"/>
              </a:spcBef>
              <a:spcAft>
                <a:spcPts val="0"/>
              </a:spcAft>
              <a:buNone/>
            </a:pPr>
            <a:r>
              <a:t/>
            </a:r>
            <a:endParaRPr sz="1000"/>
          </a:p>
        </p:txBody>
      </p:sp>
      <p:sp>
        <p:nvSpPr>
          <p:cNvPr id="4159" name="Google Shape;4159;p67"/>
          <p:cNvSpPr/>
          <p:nvPr/>
        </p:nvSpPr>
        <p:spPr>
          <a:xfrm rot="932611">
            <a:off x="4091168"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0" name="Google Shape;4160;p67"/>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161" name="Google Shape;4161;p67"/>
          <p:cNvPicPr preferRelativeResize="0"/>
          <p:nvPr/>
        </p:nvPicPr>
        <p:blipFill>
          <a:blip r:embed="rId3">
            <a:alphaModFix/>
          </a:blip>
          <a:stretch>
            <a:fillRect/>
          </a:stretch>
        </p:blipFill>
        <p:spPr>
          <a:xfrm>
            <a:off x="7089349" y="4091138"/>
            <a:ext cx="1010700" cy="923625"/>
          </a:xfrm>
          <a:prstGeom prst="rect">
            <a:avLst/>
          </a:prstGeom>
          <a:noFill/>
          <a:ln>
            <a:noFill/>
          </a:ln>
        </p:spPr>
      </p:pic>
      <p:pic>
        <p:nvPicPr>
          <p:cNvPr id="4162" name="Google Shape;4162;p67">
            <a:hlinkClick r:id="rId4"/>
          </p:cNvPr>
          <p:cNvPicPr preferRelativeResize="0"/>
          <p:nvPr/>
        </p:nvPicPr>
        <p:blipFill>
          <a:blip r:embed="rId5">
            <a:alphaModFix/>
          </a:blip>
          <a:stretch>
            <a:fillRect/>
          </a:stretch>
        </p:blipFill>
        <p:spPr>
          <a:xfrm>
            <a:off x="2965764" y="3971752"/>
            <a:ext cx="399370" cy="546733"/>
          </a:xfrm>
          <a:prstGeom prst="rect">
            <a:avLst/>
          </a:prstGeom>
          <a:noFill/>
          <a:ln>
            <a:noFill/>
          </a:ln>
        </p:spPr>
      </p:pic>
      <p:sp>
        <p:nvSpPr>
          <p:cNvPr id="4163" name="Google Shape;4163;p67"/>
          <p:cNvSpPr txBox="1"/>
          <p:nvPr/>
        </p:nvSpPr>
        <p:spPr>
          <a:xfrm>
            <a:off x="2670300" y="4658675"/>
            <a:ext cx="990300" cy="419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000" u="sng">
                <a:solidFill>
                  <a:schemeClr val="dk2"/>
                </a:solidFill>
                <a:latin typeface="Lato"/>
                <a:ea typeface="Lato"/>
                <a:cs typeface="Lato"/>
                <a:sym typeface="Lato"/>
                <a:hlinkClick r:id="rId6">
                  <a:extLst>
                    <a:ext uri="{A12FA001-AC4F-418D-AE19-62706E023703}">
                      <ahyp:hlinkClr val="tx"/>
                    </a:ext>
                  </a:extLst>
                </a:hlinkClick>
              </a:rPr>
              <a:t>Planification </a:t>
            </a:r>
            <a:endParaRPr sz="1000">
              <a:solidFill>
                <a:schemeClr val="dk2"/>
              </a:solidFill>
              <a:latin typeface="Lato"/>
              <a:ea typeface="Lato"/>
              <a:cs typeface="Lato"/>
              <a:sym typeface="Lato"/>
            </a:endParaRPr>
          </a:p>
        </p:txBody>
      </p:sp>
      <p:pic>
        <p:nvPicPr>
          <p:cNvPr id="4164" name="Google Shape;4164;p67">
            <a:hlinkClick r:id="rId7"/>
          </p:cNvPr>
          <p:cNvPicPr preferRelativeResize="0"/>
          <p:nvPr/>
        </p:nvPicPr>
        <p:blipFill>
          <a:blip r:embed="rId8">
            <a:alphaModFix/>
          </a:blip>
          <a:stretch>
            <a:fillRect/>
          </a:stretch>
        </p:blipFill>
        <p:spPr>
          <a:xfrm>
            <a:off x="3793904" y="3971750"/>
            <a:ext cx="546736" cy="546733"/>
          </a:xfrm>
          <a:prstGeom prst="rect">
            <a:avLst/>
          </a:prstGeom>
          <a:noFill/>
          <a:ln>
            <a:noFill/>
          </a:ln>
        </p:spPr>
      </p:pic>
      <p:pic>
        <p:nvPicPr>
          <p:cNvPr id="4165" name="Google Shape;4165;p67">
            <a:hlinkClick r:id="rId9"/>
          </p:cNvPr>
          <p:cNvPicPr preferRelativeResize="0"/>
          <p:nvPr/>
        </p:nvPicPr>
        <p:blipFill>
          <a:blip r:embed="rId10">
            <a:alphaModFix/>
          </a:blip>
          <a:stretch>
            <a:fillRect/>
          </a:stretch>
        </p:blipFill>
        <p:spPr>
          <a:xfrm>
            <a:off x="4664951" y="3971750"/>
            <a:ext cx="611847" cy="546733"/>
          </a:xfrm>
          <a:prstGeom prst="rect">
            <a:avLst/>
          </a:prstGeom>
          <a:noFill/>
          <a:ln>
            <a:noFill/>
          </a:ln>
        </p:spPr>
      </p:pic>
      <p:sp>
        <p:nvSpPr>
          <p:cNvPr id="4166" name="Google Shape;4166;p67"/>
          <p:cNvSpPr txBox="1"/>
          <p:nvPr/>
        </p:nvSpPr>
        <p:spPr>
          <a:xfrm>
            <a:off x="3624825" y="4658675"/>
            <a:ext cx="929700" cy="419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000" u="sng">
                <a:solidFill>
                  <a:schemeClr val="dk2"/>
                </a:solidFill>
                <a:latin typeface="Lato"/>
                <a:ea typeface="Lato"/>
                <a:cs typeface="Lato"/>
                <a:sym typeface="Lato"/>
                <a:hlinkClick r:id="rId11">
                  <a:extLst>
                    <a:ext uri="{A12FA001-AC4F-418D-AE19-62706E023703}">
                      <ahyp:hlinkClr val="tx"/>
                    </a:ext>
                  </a:extLst>
                </a:hlinkClick>
              </a:rPr>
              <a:t>Présentation</a:t>
            </a:r>
            <a:endParaRPr sz="1000">
              <a:solidFill>
                <a:schemeClr val="dk2"/>
              </a:solidFill>
              <a:latin typeface="Lato"/>
              <a:ea typeface="Lato"/>
              <a:cs typeface="Lato"/>
              <a:sym typeface="Lato"/>
            </a:endParaRPr>
          </a:p>
        </p:txBody>
      </p:sp>
      <p:sp>
        <p:nvSpPr>
          <p:cNvPr id="4167" name="Google Shape;4167;p67"/>
          <p:cNvSpPr txBox="1"/>
          <p:nvPr/>
        </p:nvSpPr>
        <p:spPr>
          <a:xfrm>
            <a:off x="4528422" y="4658667"/>
            <a:ext cx="885000" cy="419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12">
                  <a:extLst>
                    <a:ext uri="{A12FA001-AC4F-418D-AE19-62706E023703}">
                      <ahyp:hlinkClr val="tx"/>
                    </a:ext>
                  </a:extLst>
                </a:hlinkClick>
              </a:rPr>
              <a:t>Emoji</a:t>
            </a:r>
            <a:endParaRPr sz="1100">
              <a:solidFill>
                <a:schemeClr val="dk2"/>
              </a:solidFill>
              <a:latin typeface="Lato"/>
              <a:ea typeface="Lato"/>
              <a:cs typeface="Lato"/>
              <a:sym typeface="Lato"/>
            </a:endParaRPr>
          </a:p>
        </p:txBody>
      </p:sp>
      <p:pic>
        <p:nvPicPr>
          <p:cNvPr id="4168" name="Google Shape;4168;p67">
            <a:hlinkClick r:id="rId13"/>
          </p:cNvPr>
          <p:cNvPicPr preferRelativeResize="0"/>
          <p:nvPr/>
        </p:nvPicPr>
        <p:blipFill>
          <a:blip r:embed="rId10">
            <a:alphaModFix/>
          </a:blip>
          <a:stretch>
            <a:fillRect/>
          </a:stretch>
        </p:blipFill>
        <p:spPr>
          <a:xfrm>
            <a:off x="5684976" y="3971738"/>
            <a:ext cx="611847" cy="546733"/>
          </a:xfrm>
          <a:prstGeom prst="rect">
            <a:avLst/>
          </a:prstGeom>
          <a:noFill/>
          <a:ln>
            <a:noFill/>
          </a:ln>
        </p:spPr>
      </p:pic>
      <p:sp>
        <p:nvSpPr>
          <p:cNvPr id="4169" name="Google Shape;4169;p67"/>
          <p:cNvSpPr txBox="1"/>
          <p:nvPr/>
        </p:nvSpPr>
        <p:spPr>
          <a:xfrm>
            <a:off x="5413397" y="4686700"/>
            <a:ext cx="1155000" cy="419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14">
                  <a:extLst>
                    <a:ext uri="{A12FA001-AC4F-418D-AE19-62706E023703}">
                      <ahyp:hlinkClr val="tx"/>
                    </a:ext>
                  </a:extLst>
                </a:hlinkClick>
              </a:rPr>
              <a:t>Lien vers le dossier </a:t>
            </a:r>
            <a:r>
              <a:rPr lang="en" sz="1100" u="sng">
                <a:solidFill>
                  <a:schemeClr val="dk2"/>
                </a:solidFill>
                <a:latin typeface="Lato"/>
                <a:ea typeface="Lato"/>
                <a:cs typeface="Lato"/>
                <a:sym typeface="Lato"/>
                <a:hlinkClick r:id="rId15">
                  <a:extLst>
                    <a:ext uri="{A12FA001-AC4F-418D-AE19-62706E023703}">
                      <ahyp:hlinkClr val="tx"/>
                    </a:ext>
                  </a:extLst>
                </a:hlinkClick>
              </a:rPr>
              <a:t>avec l’activité</a:t>
            </a:r>
            <a:endParaRPr sz="1100">
              <a:solidFill>
                <a:schemeClr val="dk2"/>
              </a:solidFill>
              <a:latin typeface="Lato"/>
              <a:ea typeface="Lato"/>
              <a:cs typeface="Lato"/>
              <a:sym typeface="Lato"/>
            </a:endParaRPr>
          </a:p>
        </p:txBody>
      </p:sp>
      <p:pic>
        <p:nvPicPr>
          <p:cNvPr id="4170" name="Google Shape;4170;p67"/>
          <p:cNvPicPr preferRelativeResize="0"/>
          <p:nvPr/>
        </p:nvPicPr>
        <p:blipFill>
          <a:blip r:embed="rId16">
            <a:alphaModFix/>
          </a:blip>
          <a:stretch>
            <a:fillRect/>
          </a:stretch>
        </p:blipFill>
        <p:spPr>
          <a:xfrm>
            <a:off x="-263200" y="1244626"/>
            <a:ext cx="399350" cy="3993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4" name="Shape 4174"/>
        <p:cNvGrpSpPr/>
        <p:nvPr/>
      </p:nvGrpSpPr>
      <p:grpSpPr>
        <a:xfrm>
          <a:off x="0" y="0"/>
          <a:ext cx="0" cy="0"/>
          <a:chOff x="0" y="0"/>
          <a:chExt cx="0" cy="0"/>
        </a:xfrm>
      </p:grpSpPr>
      <p:sp>
        <p:nvSpPr>
          <p:cNvPr id="4175" name="Google Shape;4175;p68"/>
          <p:cNvSpPr txBox="1"/>
          <p:nvPr>
            <p:ph type="title"/>
          </p:nvPr>
        </p:nvSpPr>
        <p:spPr>
          <a:xfrm>
            <a:off x="720000" y="7620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Activité complémentaire</a:t>
            </a:r>
            <a:endParaRPr>
              <a:solidFill>
                <a:srgbClr val="1B4FA1"/>
              </a:solidFill>
            </a:endParaRPr>
          </a:p>
        </p:txBody>
      </p:sp>
      <p:sp>
        <p:nvSpPr>
          <p:cNvPr id="4176" name="Google Shape;4176;p68"/>
          <p:cNvSpPr txBox="1"/>
          <p:nvPr>
            <p:ph idx="1" type="subTitle"/>
          </p:nvPr>
        </p:nvSpPr>
        <p:spPr>
          <a:xfrm rot="-402">
            <a:off x="76200" y="757809"/>
            <a:ext cx="7704000" cy="4203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500"/>
              <a:t>Inviter les élèves à participer à une activité structurée de jeûne solidaire de développement et Paix</a:t>
            </a:r>
            <a:endParaRPr sz="1500"/>
          </a:p>
          <a:p>
            <a:pPr indent="0" lvl="0" marL="0" rtl="0" algn="l">
              <a:spcBef>
                <a:spcPts val="0"/>
              </a:spcBef>
              <a:spcAft>
                <a:spcPts val="0"/>
              </a:spcAft>
              <a:buNone/>
            </a:pPr>
            <a:r>
              <a:t/>
            </a:r>
            <a:endParaRPr sz="1500"/>
          </a:p>
          <a:p>
            <a:pPr indent="0" lvl="0" marL="0" rtl="0" algn="l">
              <a:spcBef>
                <a:spcPts val="0"/>
              </a:spcBef>
              <a:spcAft>
                <a:spcPts val="0"/>
              </a:spcAft>
              <a:buNone/>
            </a:pPr>
            <a:r>
              <a:rPr lang="en" sz="1500" u="sng">
                <a:solidFill>
                  <a:schemeClr val="dk2"/>
                </a:solidFill>
                <a:hlinkClick r:id="rId3">
                  <a:extLst>
                    <a:ext uri="{A12FA001-AC4F-418D-AE19-62706E023703}">
                      <ahyp:hlinkClr val="tx"/>
                    </a:ext>
                  </a:extLst>
                </a:hlinkClick>
              </a:rPr>
              <a:t>https://devp.org/fr/organiser-une-collecte-de-fonds/jeunesolidaire/</a:t>
            </a:r>
            <a:endParaRPr sz="1500">
              <a:solidFill>
                <a:schemeClr val="dk2"/>
              </a:solidFill>
            </a:endParaRPr>
          </a:p>
          <a:p>
            <a:pPr indent="0" lvl="0" marL="0" rtl="0" algn="l">
              <a:spcBef>
                <a:spcPts val="0"/>
              </a:spcBef>
              <a:spcAft>
                <a:spcPts val="0"/>
              </a:spcAft>
              <a:buNone/>
            </a:pPr>
            <a:r>
              <a:t/>
            </a:r>
            <a:endParaRPr sz="1500"/>
          </a:p>
          <a:p>
            <a:pPr indent="0" lvl="0" marL="0" rtl="0" algn="l">
              <a:spcBef>
                <a:spcPts val="0"/>
              </a:spcBef>
              <a:spcAft>
                <a:spcPts val="0"/>
              </a:spcAft>
              <a:buNone/>
            </a:pPr>
            <a:r>
              <a:rPr lang="en" sz="1500"/>
              <a:t>Ce jeûne de 25 heures est une expérience interactive d’apprentissage pour les jeunes passionnés de justice sociale.</a:t>
            </a:r>
            <a:endParaRPr sz="1500"/>
          </a:p>
          <a:p>
            <a:pPr indent="0" lvl="0" marL="0" rtl="0" algn="l">
              <a:spcBef>
                <a:spcPts val="0"/>
              </a:spcBef>
              <a:spcAft>
                <a:spcPts val="0"/>
              </a:spcAft>
              <a:buNone/>
            </a:pPr>
            <a:r>
              <a:t/>
            </a:r>
            <a:endParaRPr sz="1500"/>
          </a:p>
          <a:p>
            <a:pPr indent="0" lvl="0" marL="0" rtl="0" algn="l">
              <a:spcBef>
                <a:spcPts val="0"/>
              </a:spcBef>
              <a:spcAft>
                <a:spcPts val="0"/>
              </a:spcAft>
              <a:buNone/>
            </a:pPr>
            <a:r>
              <a:rPr lang="en" sz="1500"/>
              <a:t>Jeûner fait partie de la tradition catholique. C’est une pratique spirituelle, une façon d’être en solidarité avec celles et ceux qui souffrent de la faim et avec les personnes pauvres et opprimées. </a:t>
            </a:r>
            <a:endParaRPr sz="1500"/>
          </a:p>
          <a:p>
            <a:pPr indent="0" lvl="0" marL="0" rtl="0" algn="l">
              <a:spcBef>
                <a:spcPts val="0"/>
              </a:spcBef>
              <a:spcAft>
                <a:spcPts val="0"/>
              </a:spcAft>
              <a:buNone/>
            </a:pPr>
            <a:r>
              <a:t/>
            </a:r>
            <a:endParaRPr sz="1500"/>
          </a:p>
          <a:p>
            <a:pPr indent="0" lvl="0" marL="0" rtl="0" algn="l">
              <a:spcBef>
                <a:spcPts val="0"/>
              </a:spcBef>
              <a:spcAft>
                <a:spcPts val="0"/>
              </a:spcAft>
              <a:buNone/>
            </a:pPr>
            <a:r>
              <a:rPr lang="en" sz="1500"/>
              <a:t>Vous pouvez </a:t>
            </a:r>
            <a:r>
              <a:rPr lang="en" sz="1500" u="sng">
                <a:solidFill>
                  <a:schemeClr val="dk2"/>
                </a:solidFill>
                <a:hlinkClick r:id="rId4">
                  <a:extLst>
                    <a:ext uri="{A12FA001-AC4F-418D-AE19-62706E023703}">
                      <ahyp:hlinkClr val="tx"/>
                    </a:ext>
                  </a:extLst>
                </a:hlinkClick>
              </a:rPr>
              <a:t>télécharger la trousse de la personne organisatrice</a:t>
            </a:r>
            <a:r>
              <a:rPr lang="en" sz="1500"/>
              <a:t> et voir quelles activités peuvent offrir une expérience concrète des situations de pauvreté et d’injustice.</a:t>
            </a:r>
            <a:endParaRPr sz="1500"/>
          </a:p>
          <a:p>
            <a:pPr indent="0" lvl="0" marL="0" rtl="0" algn="l">
              <a:spcBef>
                <a:spcPts val="0"/>
              </a:spcBef>
              <a:spcAft>
                <a:spcPts val="0"/>
              </a:spcAft>
              <a:buNone/>
            </a:pPr>
            <a:r>
              <a:t/>
            </a:r>
            <a:endParaRPr sz="1500"/>
          </a:p>
          <a:p>
            <a:pPr indent="0" lvl="0" marL="0" rtl="0" algn="l">
              <a:spcBef>
                <a:spcPts val="0"/>
              </a:spcBef>
              <a:spcAft>
                <a:spcPts val="0"/>
              </a:spcAft>
              <a:buNone/>
            </a:pPr>
            <a:r>
              <a:rPr lang="en" sz="1500"/>
              <a:t>Cette activité peut être vécue au niveau intermédiaire et secondaire.</a:t>
            </a:r>
            <a:endParaRPr sz="1500"/>
          </a:p>
          <a:p>
            <a:pPr indent="0" lvl="0" marL="0" rtl="0" algn="l">
              <a:spcBef>
                <a:spcPts val="0"/>
              </a:spcBef>
              <a:spcAft>
                <a:spcPts val="0"/>
              </a:spcAft>
              <a:buNone/>
            </a:pPr>
            <a:r>
              <a:t/>
            </a:r>
            <a:endParaRPr sz="1500"/>
          </a:p>
          <a:p>
            <a:pPr indent="0" lvl="0" marL="0" rtl="0" algn="l">
              <a:spcBef>
                <a:spcPts val="0"/>
              </a:spcBef>
              <a:spcAft>
                <a:spcPts val="0"/>
              </a:spcAft>
              <a:buNone/>
            </a:pPr>
            <a:r>
              <a:t/>
            </a:r>
            <a:endParaRPr sz="1500"/>
          </a:p>
        </p:txBody>
      </p:sp>
      <p:sp>
        <p:nvSpPr>
          <p:cNvPr id="4177" name="Google Shape;4177;p68"/>
          <p:cNvSpPr/>
          <p:nvPr/>
        </p:nvSpPr>
        <p:spPr>
          <a:xfrm rot="932611">
            <a:off x="5386568"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8" name="Google Shape;4178;p68"/>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179" name="Google Shape;4179;p68"/>
          <p:cNvPicPr preferRelativeResize="0"/>
          <p:nvPr/>
        </p:nvPicPr>
        <p:blipFill>
          <a:blip r:embed="rId5">
            <a:alphaModFix/>
          </a:blip>
          <a:stretch>
            <a:fillRect/>
          </a:stretch>
        </p:blipFill>
        <p:spPr>
          <a:xfrm>
            <a:off x="7443476" y="2111988"/>
            <a:ext cx="1636200" cy="149521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3" name="Shape 4183"/>
        <p:cNvGrpSpPr/>
        <p:nvPr/>
      </p:nvGrpSpPr>
      <p:grpSpPr>
        <a:xfrm>
          <a:off x="0" y="0"/>
          <a:ext cx="0" cy="0"/>
          <a:chOff x="0" y="0"/>
          <a:chExt cx="0" cy="0"/>
        </a:xfrm>
      </p:grpSpPr>
      <p:sp>
        <p:nvSpPr>
          <p:cNvPr id="4184" name="Google Shape;4184;p69"/>
          <p:cNvSpPr txBox="1"/>
          <p:nvPr>
            <p:ph type="title"/>
          </p:nvPr>
        </p:nvSpPr>
        <p:spPr>
          <a:xfrm>
            <a:off x="7066425" y="1290561"/>
            <a:ext cx="1357500" cy="12051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solidFill>
                  <a:srgbClr val="1B4FA1"/>
                </a:solidFill>
              </a:rPr>
              <a:t>06</a:t>
            </a:r>
            <a:endParaRPr>
              <a:solidFill>
                <a:srgbClr val="1B4FA1"/>
              </a:solidFill>
            </a:endParaRPr>
          </a:p>
        </p:txBody>
      </p:sp>
      <p:sp>
        <p:nvSpPr>
          <p:cNvPr id="4185" name="Google Shape;4185;p69"/>
          <p:cNvSpPr txBox="1"/>
          <p:nvPr>
            <p:ph idx="1" type="subTitle"/>
          </p:nvPr>
        </p:nvSpPr>
        <p:spPr>
          <a:xfrm rot="237">
            <a:off x="4063800" y="3351374"/>
            <a:ext cx="4360200" cy="13539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Clr>
                <a:schemeClr val="dk1"/>
              </a:buClr>
              <a:buSzPts val="1100"/>
              <a:buFont typeface="Arial"/>
              <a:buNone/>
            </a:pPr>
            <a:r>
              <a:rPr lang="en"/>
              <a:t>Bricolages afin de favoriser l’éveil de la foi chez les plus petits. </a:t>
            </a:r>
            <a:endParaRPr/>
          </a:p>
        </p:txBody>
      </p:sp>
      <p:sp>
        <p:nvSpPr>
          <p:cNvPr id="4186" name="Google Shape;4186;p69"/>
          <p:cNvSpPr txBox="1"/>
          <p:nvPr>
            <p:ph idx="2" type="title"/>
          </p:nvPr>
        </p:nvSpPr>
        <p:spPr>
          <a:xfrm>
            <a:off x="4063575" y="2509375"/>
            <a:ext cx="4360200" cy="841800"/>
          </a:xfrm>
          <a:prstGeom prst="rect">
            <a:avLst/>
          </a:prstGeom>
          <a:ln cap="flat" cmpd="sng" w="9525">
            <a:solidFill>
              <a:srgbClr val="1B4FA1"/>
            </a:solidFill>
            <a:prstDash val="solid"/>
            <a:round/>
            <a:headEnd len="sm" w="sm" type="none"/>
            <a:tailEnd len="sm" w="sm" type="none"/>
          </a:ln>
        </p:spPr>
        <p:txBody>
          <a:bodyPr anchorCtr="0" anchor="b" bIns="91425" lIns="91425" spcFirstLastPara="1" rIns="91425" wrap="square" tIns="91425">
            <a:noAutofit/>
          </a:bodyPr>
          <a:lstStyle/>
          <a:p>
            <a:pPr indent="0" lvl="0" marL="0" rtl="0" algn="r">
              <a:spcBef>
                <a:spcPts val="0"/>
              </a:spcBef>
              <a:spcAft>
                <a:spcPts val="0"/>
              </a:spcAft>
              <a:buNone/>
            </a:pPr>
            <a:r>
              <a:rPr lang="en">
                <a:solidFill>
                  <a:srgbClr val="1B4FA1"/>
                </a:solidFill>
              </a:rPr>
              <a:t>BRICOLAGES</a:t>
            </a:r>
            <a:endParaRPr>
              <a:solidFill>
                <a:srgbClr val="1B4FA1"/>
              </a:solidFill>
            </a:endParaRPr>
          </a:p>
        </p:txBody>
      </p:sp>
      <p:sp>
        <p:nvSpPr>
          <p:cNvPr id="4187" name="Google Shape;4187;p69"/>
          <p:cNvSpPr/>
          <p:nvPr/>
        </p:nvSpPr>
        <p:spPr>
          <a:xfrm rot="790735">
            <a:off x="809404" y="3359209"/>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8" name="Google Shape;4188;p69"/>
          <p:cNvSpPr/>
          <p:nvPr/>
        </p:nvSpPr>
        <p:spPr>
          <a:xfrm rot="-1214853">
            <a:off x="3489714" y="911313"/>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189" name="Google Shape;4189;p69"/>
          <p:cNvGrpSpPr/>
          <p:nvPr/>
        </p:nvGrpSpPr>
        <p:grpSpPr>
          <a:xfrm flipH="1" rot="244261">
            <a:off x="738027" y="1619107"/>
            <a:ext cx="2931629" cy="3252924"/>
            <a:chOff x="5020157" y="3833912"/>
            <a:chExt cx="800173" cy="1034831"/>
          </a:xfrm>
        </p:grpSpPr>
        <p:sp>
          <p:nvSpPr>
            <p:cNvPr id="4190" name="Google Shape;4190;p69"/>
            <p:cNvSpPr/>
            <p:nvPr/>
          </p:nvSpPr>
          <p:spPr>
            <a:xfrm>
              <a:off x="5020157" y="3833912"/>
              <a:ext cx="800173" cy="1034831"/>
            </a:xfrm>
            <a:custGeom>
              <a:rect b="b" l="l" r="r" t="t"/>
              <a:pathLst>
                <a:path extrusionOk="0" h="61016" w="47180">
                  <a:moveTo>
                    <a:pt x="4170" y="0"/>
                  </a:moveTo>
                  <a:cubicBezTo>
                    <a:pt x="3156" y="0"/>
                    <a:pt x="2138" y="568"/>
                    <a:pt x="1242" y="1993"/>
                  </a:cubicBezTo>
                  <a:cubicBezTo>
                    <a:pt x="287" y="3585"/>
                    <a:pt x="224" y="5527"/>
                    <a:pt x="160" y="7373"/>
                  </a:cubicBezTo>
                  <a:cubicBezTo>
                    <a:pt x="1" y="19312"/>
                    <a:pt x="701" y="31281"/>
                    <a:pt x="3280" y="42901"/>
                  </a:cubicBezTo>
                  <a:cubicBezTo>
                    <a:pt x="4139" y="46721"/>
                    <a:pt x="5190" y="50510"/>
                    <a:pt x="5062" y="54394"/>
                  </a:cubicBezTo>
                  <a:cubicBezTo>
                    <a:pt x="5031" y="55444"/>
                    <a:pt x="4903" y="56526"/>
                    <a:pt x="5062" y="57577"/>
                  </a:cubicBezTo>
                  <a:cubicBezTo>
                    <a:pt x="5540" y="61015"/>
                    <a:pt x="8373" y="60729"/>
                    <a:pt x="11111" y="60760"/>
                  </a:cubicBezTo>
                  <a:lnTo>
                    <a:pt x="12416" y="60760"/>
                  </a:lnTo>
                  <a:cubicBezTo>
                    <a:pt x="13847" y="60789"/>
                    <a:pt x="15272" y="60805"/>
                    <a:pt x="16690" y="60805"/>
                  </a:cubicBezTo>
                  <a:cubicBezTo>
                    <a:pt x="18427" y="60805"/>
                    <a:pt x="20154" y="60781"/>
                    <a:pt x="21871" y="60729"/>
                  </a:cubicBezTo>
                  <a:cubicBezTo>
                    <a:pt x="28811" y="60729"/>
                    <a:pt x="35815" y="60601"/>
                    <a:pt x="42787" y="60569"/>
                  </a:cubicBezTo>
                  <a:cubicBezTo>
                    <a:pt x="43551" y="60569"/>
                    <a:pt x="44347" y="60538"/>
                    <a:pt x="45015" y="60219"/>
                  </a:cubicBezTo>
                  <a:cubicBezTo>
                    <a:pt x="47180" y="59232"/>
                    <a:pt x="46766" y="54489"/>
                    <a:pt x="45779" y="52770"/>
                  </a:cubicBezTo>
                  <a:cubicBezTo>
                    <a:pt x="44952" y="51369"/>
                    <a:pt x="43423" y="50637"/>
                    <a:pt x="41927" y="50032"/>
                  </a:cubicBezTo>
                  <a:cubicBezTo>
                    <a:pt x="40113" y="49300"/>
                    <a:pt x="38266" y="48791"/>
                    <a:pt x="36356" y="48472"/>
                  </a:cubicBezTo>
                  <a:cubicBezTo>
                    <a:pt x="35083" y="48281"/>
                    <a:pt x="33650" y="48090"/>
                    <a:pt x="32631" y="47199"/>
                  </a:cubicBezTo>
                  <a:cubicBezTo>
                    <a:pt x="31135" y="45894"/>
                    <a:pt x="30785" y="42233"/>
                    <a:pt x="30244" y="40354"/>
                  </a:cubicBezTo>
                  <a:cubicBezTo>
                    <a:pt x="29448" y="37489"/>
                    <a:pt x="28811" y="34560"/>
                    <a:pt x="28620" y="31568"/>
                  </a:cubicBezTo>
                  <a:cubicBezTo>
                    <a:pt x="28493" y="29212"/>
                    <a:pt x="28620" y="26761"/>
                    <a:pt x="27952" y="24469"/>
                  </a:cubicBezTo>
                  <a:cubicBezTo>
                    <a:pt x="27028" y="21508"/>
                    <a:pt x="24896" y="19280"/>
                    <a:pt x="22826" y="17051"/>
                  </a:cubicBezTo>
                  <a:cubicBezTo>
                    <a:pt x="20693" y="14727"/>
                    <a:pt x="18242" y="12467"/>
                    <a:pt x="15090" y="11735"/>
                  </a:cubicBezTo>
                  <a:cubicBezTo>
                    <a:pt x="13817" y="11480"/>
                    <a:pt x="12480" y="11416"/>
                    <a:pt x="11429" y="10621"/>
                  </a:cubicBezTo>
                  <a:cubicBezTo>
                    <a:pt x="10124" y="9602"/>
                    <a:pt x="9965" y="7724"/>
                    <a:pt x="9647" y="6068"/>
                  </a:cubicBezTo>
                  <a:cubicBezTo>
                    <a:pt x="9170" y="3503"/>
                    <a:pt x="6687" y="0"/>
                    <a:pt x="4170" y="0"/>
                  </a:cubicBezTo>
                  <a:close/>
                </a:path>
              </a:pathLst>
            </a:custGeom>
            <a:solidFill>
              <a:schemeClr val="accent5"/>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1" name="Google Shape;4191;p69"/>
            <p:cNvSpPr/>
            <p:nvPr/>
          </p:nvSpPr>
          <p:spPr>
            <a:xfrm>
              <a:off x="5087660" y="3905503"/>
              <a:ext cx="662492" cy="893826"/>
            </a:xfrm>
            <a:custGeom>
              <a:rect b="b" l="l" r="r" t="t"/>
              <a:pathLst>
                <a:path extrusionOk="0" h="52702" w="39062">
                  <a:moveTo>
                    <a:pt x="10569" y="19961"/>
                  </a:moveTo>
                  <a:cubicBezTo>
                    <a:pt x="10665" y="20120"/>
                    <a:pt x="10856" y="20280"/>
                    <a:pt x="11142" y="20407"/>
                  </a:cubicBezTo>
                  <a:cubicBezTo>
                    <a:pt x="10824" y="20311"/>
                    <a:pt x="10633" y="20152"/>
                    <a:pt x="10569" y="19961"/>
                  </a:cubicBezTo>
                  <a:close/>
                  <a:moveTo>
                    <a:pt x="503" y="24844"/>
                  </a:moveTo>
                  <a:cubicBezTo>
                    <a:pt x="550" y="24865"/>
                    <a:pt x="578" y="24873"/>
                    <a:pt x="605" y="24927"/>
                  </a:cubicBezTo>
                  <a:cubicBezTo>
                    <a:pt x="573" y="24927"/>
                    <a:pt x="573" y="24864"/>
                    <a:pt x="509" y="24864"/>
                  </a:cubicBezTo>
                  <a:cubicBezTo>
                    <a:pt x="509" y="24864"/>
                    <a:pt x="509" y="24853"/>
                    <a:pt x="503" y="24844"/>
                  </a:cubicBezTo>
                  <a:close/>
                  <a:moveTo>
                    <a:pt x="10124" y="26710"/>
                  </a:moveTo>
                  <a:cubicBezTo>
                    <a:pt x="10283" y="27506"/>
                    <a:pt x="10442" y="28270"/>
                    <a:pt x="10601" y="29002"/>
                  </a:cubicBezTo>
                  <a:cubicBezTo>
                    <a:pt x="10601" y="29002"/>
                    <a:pt x="9996" y="36293"/>
                    <a:pt x="8022" y="38712"/>
                  </a:cubicBezTo>
                  <a:cubicBezTo>
                    <a:pt x="6845" y="40081"/>
                    <a:pt x="6112" y="41577"/>
                    <a:pt x="5571" y="43073"/>
                  </a:cubicBezTo>
                  <a:lnTo>
                    <a:pt x="4075" y="28334"/>
                  </a:lnTo>
                  <a:lnTo>
                    <a:pt x="4075" y="28334"/>
                  </a:lnTo>
                  <a:cubicBezTo>
                    <a:pt x="4425" y="28588"/>
                    <a:pt x="4839" y="28811"/>
                    <a:pt x="5253" y="29002"/>
                  </a:cubicBezTo>
                  <a:cubicBezTo>
                    <a:pt x="5372" y="29007"/>
                    <a:pt x="5488" y="29010"/>
                    <a:pt x="5602" y="29010"/>
                  </a:cubicBezTo>
                  <a:cubicBezTo>
                    <a:pt x="9108" y="29010"/>
                    <a:pt x="10124" y="26710"/>
                    <a:pt x="10124" y="26710"/>
                  </a:cubicBezTo>
                  <a:close/>
                  <a:moveTo>
                    <a:pt x="21871" y="45079"/>
                  </a:moveTo>
                  <a:lnTo>
                    <a:pt x="21871" y="45079"/>
                  </a:lnTo>
                  <a:cubicBezTo>
                    <a:pt x="21807" y="45174"/>
                    <a:pt x="21775" y="45238"/>
                    <a:pt x="21711" y="45302"/>
                  </a:cubicBezTo>
                  <a:cubicBezTo>
                    <a:pt x="21743" y="45206"/>
                    <a:pt x="21775" y="45143"/>
                    <a:pt x="21871" y="45079"/>
                  </a:cubicBezTo>
                  <a:close/>
                  <a:moveTo>
                    <a:pt x="38616" y="52528"/>
                  </a:moveTo>
                  <a:cubicBezTo>
                    <a:pt x="38616" y="52528"/>
                    <a:pt x="38616" y="52528"/>
                    <a:pt x="38616" y="52528"/>
                  </a:cubicBezTo>
                  <a:lnTo>
                    <a:pt x="38616" y="52528"/>
                  </a:lnTo>
                  <a:close/>
                  <a:moveTo>
                    <a:pt x="860" y="1"/>
                  </a:moveTo>
                  <a:cubicBezTo>
                    <a:pt x="764" y="1"/>
                    <a:pt x="637" y="1"/>
                    <a:pt x="541" y="33"/>
                  </a:cubicBezTo>
                  <a:cubicBezTo>
                    <a:pt x="223" y="128"/>
                    <a:pt x="0" y="351"/>
                    <a:pt x="64" y="510"/>
                  </a:cubicBezTo>
                  <a:lnTo>
                    <a:pt x="1751" y="15886"/>
                  </a:lnTo>
                  <a:lnTo>
                    <a:pt x="1592" y="15918"/>
                  </a:lnTo>
                  <a:cubicBezTo>
                    <a:pt x="1560" y="15918"/>
                    <a:pt x="1496" y="15918"/>
                    <a:pt x="1433" y="15950"/>
                  </a:cubicBezTo>
                  <a:cubicBezTo>
                    <a:pt x="1242" y="16014"/>
                    <a:pt x="1051" y="16173"/>
                    <a:pt x="923" y="16364"/>
                  </a:cubicBezTo>
                  <a:cubicBezTo>
                    <a:pt x="796" y="16587"/>
                    <a:pt x="700" y="16873"/>
                    <a:pt x="700" y="17192"/>
                  </a:cubicBezTo>
                  <a:cubicBezTo>
                    <a:pt x="637" y="17605"/>
                    <a:pt x="1019" y="18115"/>
                    <a:pt x="1019" y="18115"/>
                  </a:cubicBezTo>
                  <a:lnTo>
                    <a:pt x="1528" y="20566"/>
                  </a:lnTo>
                  <a:lnTo>
                    <a:pt x="1624" y="21139"/>
                  </a:lnTo>
                  <a:cubicBezTo>
                    <a:pt x="1560" y="21203"/>
                    <a:pt x="1528" y="21298"/>
                    <a:pt x="1433" y="21362"/>
                  </a:cubicBezTo>
                  <a:cubicBezTo>
                    <a:pt x="1242" y="21617"/>
                    <a:pt x="1146" y="21935"/>
                    <a:pt x="1082" y="22253"/>
                  </a:cubicBezTo>
                  <a:cubicBezTo>
                    <a:pt x="669" y="23527"/>
                    <a:pt x="478" y="24163"/>
                    <a:pt x="446" y="24609"/>
                  </a:cubicBezTo>
                  <a:cubicBezTo>
                    <a:pt x="446" y="26085"/>
                    <a:pt x="934" y="26360"/>
                    <a:pt x="1299" y="26360"/>
                  </a:cubicBezTo>
                  <a:cubicBezTo>
                    <a:pt x="1501" y="26360"/>
                    <a:pt x="1665" y="26276"/>
                    <a:pt x="1687" y="26265"/>
                  </a:cubicBezTo>
                  <a:cubicBezTo>
                    <a:pt x="1687" y="26265"/>
                    <a:pt x="2197" y="26869"/>
                    <a:pt x="3024" y="27538"/>
                  </a:cubicBezTo>
                  <a:lnTo>
                    <a:pt x="5030" y="45525"/>
                  </a:lnTo>
                  <a:cubicBezTo>
                    <a:pt x="4584" y="48167"/>
                    <a:pt x="4871" y="50491"/>
                    <a:pt x="5030" y="51923"/>
                  </a:cubicBezTo>
                  <a:cubicBezTo>
                    <a:pt x="5062" y="52337"/>
                    <a:pt x="5412" y="52656"/>
                    <a:pt x="5826" y="52687"/>
                  </a:cubicBezTo>
                  <a:lnTo>
                    <a:pt x="8150" y="52687"/>
                  </a:lnTo>
                  <a:cubicBezTo>
                    <a:pt x="8192" y="52698"/>
                    <a:pt x="8312" y="52702"/>
                    <a:pt x="8489" y="52702"/>
                  </a:cubicBezTo>
                  <a:cubicBezTo>
                    <a:pt x="8843" y="52702"/>
                    <a:pt x="9423" y="52687"/>
                    <a:pt x="10060" y="52687"/>
                  </a:cubicBezTo>
                  <a:cubicBezTo>
                    <a:pt x="12065" y="52687"/>
                    <a:pt x="15281" y="52687"/>
                    <a:pt x="18496" y="52656"/>
                  </a:cubicBezTo>
                  <a:cubicBezTo>
                    <a:pt x="22475" y="52624"/>
                    <a:pt x="26518" y="52560"/>
                    <a:pt x="28142" y="52528"/>
                  </a:cubicBezTo>
                  <a:lnTo>
                    <a:pt x="29320" y="52528"/>
                  </a:lnTo>
                  <a:lnTo>
                    <a:pt x="29320" y="52496"/>
                  </a:lnTo>
                  <a:lnTo>
                    <a:pt x="31357" y="52465"/>
                  </a:lnTo>
                  <a:lnTo>
                    <a:pt x="38616" y="52528"/>
                  </a:lnTo>
                  <a:lnTo>
                    <a:pt x="38616" y="52528"/>
                  </a:lnTo>
                  <a:cubicBezTo>
                    <a:pt x="38612" y="52528"/>
                    <a:pt x="38537" y="52527"/>
                    <a:pt x="37374" y="52496"/>
                  </a:cubicBezTo>
                  <a:lnTo>
                    <a:pt x="38648" y="52496"/>
                  </a:lnTo>
                  <a:cubicBezTo>
                    <a:pt x="38648" y="52496"/>
                    <a:pt x="39061" y="51541"/>
                    <a:pt x="36706" y="51541"/>
                  </a:cubicBezTo>
                  <a:cubicBezTo>
                    <a:pt x="35241" y="51541"/>
                    <a:pt x="34541" y="50968"/>
                    <a:pt x="34032" y="50555"/>
                  </a:cubicBezTo>
                  <a:lnTo>
                    <a:pt x="34032" y="50555"/>
                  </a:lnTo>
                  <a:lnTo>
                    <a:pt x="38297" y="50586"/>
                  </a:lnTo>
                  <a:cubicBezTo>
                    <a:pt x="38297" y="50586"/>
                    <a:pt x="38743" y="49663"/>
                    <a:pt x="36387" y="49663"/>
                  </a:cubicBezTo>
                  <a:cubicBezTo>
                    <a:pt x="34032" y="49663"/>
                    <a:pt x="33713" y="48262"/>
                    <a:pt x="32726" y="48103"/>
                  </a:cubicBezTo>
                  <a:cubicBezTo>
                    <a:pt x="32628" y="48093"/>
                    <a:pt x="32532" y="48089"/>
                    <a:pt x="32440" y="48089"/>
                  </a:cubicBezTo>
                  <a:cubicBezTo>
                    <a:pt x="31646" y="48089"/>
                    <a:pt x="31135" y="48422"/>
                    <a:pt x="31135" y="48422"/>
                  </a:cubicBezTo>
                  <a:cubicBezTo>
                    <a:pt x="30339" y="48326"/>
                    <a:pt x="28874" y="47880"/>
                    <a:pt x="27219" y="47307"/>
                  </a:cubicBezTo>
                  <a:cubicBezTo>
                    <a:pt x="27219" y="47244"/>
                    <a:pt x="27187" y="47116"/>
                    <a:pt x="27155" y="47053"/>
                  </a:cubicBezTo>
                  <a:cubicBezTo>
                    <a:pt x="25245" y="46448"/>
                    <a:pt x="22730" y="45461"/>
                    <a:pt x="21871" y="45079"/>
                  </a:cubicBezTo>
                  <a:cubicBezTo>
                    <a:pt x="22348" y="44283"/>
                    <a:pt x="22730" y="43392"/>
                    <a:pt x="23017" y="42468"/>
                  </a:cubicBezTo>
                  <a:cubicBezTo>
                    <a:pt x="23717" y="40145"/>
                    <a:pt x="23399" y="37661"/>
                    <a:pt x="22221" y="35528"/>
                  </a:cubicBezTo>
                  <a:cubicBezTo>
                    <a:pt x="21902" y="34987"/>
                    <a:pt x="21616" y="34382"/>
                    <a:pt x="21298" y="33746"/>
                  </a:cubicBezTo>
                  <a:lnTo>
                    <a:pt x="21298" y="33364"/>
                  </a:lnTo>
                  <a:cubicBezTo>
                    <a:pt x="21298" y="33268"/>
                    <a:pt x="21298" y="33141"/>
                    <a:pt x="21266" y="33077"/>
                  </a:cubicBezTo>
                  <a:cubicBezTo>
                    <a:pt x="21234" y="32759"/>
                    <a:pt x="21138" y="32441"/>
                    <a:pt x="20947" y="32186"/>
                  </a:cubicBezTo>
                  <a:lnTo>
                    <a:pt x="20916" y="32186"/>
                  </a:lnTo>
                  <a:cubicBezTo>
                    <a:pt x="20820" y="31199"/>
                    <a:pt x="20788" y="30276"/>
                    <a:pt x="20693" y="29448"/>
                  </a:cubicBezTo>
                  <a:cubicBezTo>
                    <a:pt x="20788" y="28843"/>
                    <a:pt x="20693" y="28175"/>
                    <a:pt x="20661" y="27697"/>
                  </a:cubicBezTo>
                  <a:cubicBezTo>
                    <a:pt x="20661" y="27255"/>
                    <a:pt x="20630" y="26688"/>
                    <a:pt x="20505" y="25934"/>
                  </a:cubicBezTo>
                  <a:lnTo>
                    <a:pt x="20505" y="25934"/>
                  </a:lnTo>
                  <a:cubicBezTo>
                    <a:pt x="20945" y="24219"/>
                    <a:pt x="20469" y="22442"/>
                    <a:pt x="20183" y="21617"/>
                  </a:cubicBezTo>
                  <a:cubicBezTo>
                    <a:pt x="20056" y="21426"/>
                    <a:pt x="20024" y="21330"/>
                    <a:pt x="20024" y="21330"/>
                  </a:cubicBezTo>
                  <a:lnTo>
                    <a:pt x="19992" y="21107"/>
                  </a:lnTo>
                  <a:cubicBezTo>
                    <a:pt x="19961" y="20948"/>
                    <a:pt x="19897" y="20662"/>
                    <a:pt x="19833" y="20184"/>
                  </a:cubicBezTo>
                  <a:cubicBezTo>
                    <a:pt x="19642" y="19038"/>
                    <a:pt x="18401" y="17987"/>
                    <a:pt x="17095" y="17605"/>
                  </a:cubicBezTo>
                  <a:cubicBezTo>
                    <a:pt x="16745" y="17160"/>
                    <a:pt x="16276" y="17048"/>
                    <a:pt x="15894" y="17048"/>
                  </a:cubicBezTo>
                  <a:cubicBezTo>
                    <a:pt x="15512" y="17048"/>
                    <a:pt x="15217" y="17160"/>
                    <a:pt x="15217" y="17160"/>
                  </a:cubicBezTo>
                  <a:cubicBezTo>
                    <a:pt x="14962" y="16587"/>
                    <a:pt x="14580" y="16428"/>
                    <a:pt x="14230" y="16428"/>
                  </a:cubicBezTo>
                  <a:cubicBezTo>
                    <a:pt x="13912" y="16428"/>
                    <a:pt x="13625" y="16555"/>
                    <a:pt x="13625" y="16555"/>
                  </a:cubicBezTo>
                  <a:cubicBezTo>
                    <a:pt x="13594" y="16491"/>
                    <a:pt x="13530" y="16364"/>
                    <a:pt x="13498" y="16237"/>
                  </a:cubicBezTo>
                  <a:cubicBezTo>
                    <a:pt x="13466" y="16205"/>
                    <a:pt x="13466" y="16109"/>
                    <a:pt x="13434" y="16046"/>
                  </a:cubicBezTo>
                  <a:cubicBezTo>
                    <a:pt x="13466" y="15950"/>
                    <a:pt x="13466" y="15886"/>
                    <a:pt x="13466" y="15759"/>
                  </a:cubicBezTo>
                  <a:cubicBezTo>
                    <a:pt x="13466" y="15727"/>
                    <a:pt x="13466" y="15695"/>
                    <a:pt x="13434" y="15632"/>
                  </a:cubicBezTo>
                  <a:cubicBezTo>
                    <a:pt x="13339" y="15409"/>
                    <a:pt x="13307" y="15122"/>
                    <a:pt x="13307" y="15122"/>
                  </a:cubicBezTo>
                  <a:cubicBezTo>
                    <a:pt x="13307" y="15122"/>
                    <a:pt x="13785" y="13308"/>
                    <a:pt x="12416" y="12130"/>
                  </a:cubicBezTo>
                  <a:lnTo>
                    <a:pt x="11938" y="11780"/>
                  </a:lnTo>
                  <a:lnTo>
                    <a:pt x="11747" y="11716"/>
                  </a:lnTo>
                  <a:lnTo>
                    <a:pt x="11683" y="11652"/>
                  </a:lnTo>
                  <a:lnTo>
                    <a:pt x="11620" y="11652"/>
                  </a:lnTo>
                  <a:cubicBezTo>
                    <a:pt x="11178" y="11498"/>
                    <a:pt x="10705" y="11404"/>
                    <a:pt x="10234" y="11404"/>
                  </a:cubicBezTo>
                  <a:cubicBezTo>
                    <a:pt x="10026" y="11404"/>
                    <a:pt x="9819" y="11422"/>
                    <a:pt x="9614" y="11461"/>
                  </a:cubicBezTo>
                  <a:cubicBezTo>
                    <a:pt x="9168" y="11557"/>
                    <a:pt x="8691" y="11716"/>
                    <a:pt x="8341" y="12066"/>
                  </a:cubicBezTo>
                  <a:cubicBezTo>
                    <a:pt x="7768" y="12576"/>
                    <a:pt x="7449" y="13149"/>
                    <a:pt x="7322" y="13658"/>
                  </a:cubicBezTo>
                  <a:cubicBezTo>
                    <a:pt x="7227" y="14104"/>
                    <a:pt x="7258" y="14518"/>
                    <a:pt x="7290" y="14900"/>
                  </a:cubicBezTo>
                  <a:cubicBezTo>
                    <a:pt x="7290" y="14963"/>
                    <a:pt x="7322" y="15059"/>
                    <a:pt x="7322" y="15122"/>
                  </a:cubicBezTo>
                  <a:cubicBezTo>
                    <a:pt x="7322" y="15122"/>
                    <a:pt x="7386" y="15250"/>
                    <a:pt x="7545" y="15409"/>
                  </a:cubicBezTo>
                  <a:cubicBezTo>
                    <a:pt x="7577" y="15600"/>
                    <a:pt x="7609" y="15759"/>
                    <a:pt x="7640" y="15950"/>
                  </a:cubicBezTo>
                  <a:cubicBezTo>
                    <a:pt x="7640" y="16014"/>
                    <a:pt x="7609" y="16014"/>
                    <a:pt x="7609" y="16046"/>
                  </a:cubicBezTo>
                  <a:cubicBezTo>
                    <a:pt x="7640" y="16046"/>
                    <a:pt x="7640" y="16046"/>
                    <a:pt x="7672" y="16014"/>
                  </a:cubicBezTo>
                  <a:cubicBezTo>
                    <a:pt x="7736" y="16109"/>
                    <a:pt x="7768" y="16237"/>
                    <a:pt x="7831" y="16364"/>
                  </a:cubicBezTo>
                  <a:cubicBezTo>
                    <a:pt x="8118" y="17223"/>
                    <a:pt x="8404" y="17796"/>
                    <a:pt x="8755" y="18274"/>
                  </a:cubicBezTo>
                  <a:cubicBezTo>
                    <a:pt x="9041" y="19070"/>
                    <a:pt x="9550" y="19611"/>
                    <a:pt x="9869" y="19929"/>
                  </a:cubicBezTo>
                  <a:cubicBezTo>
                    <a:pt x="9742" y="20025"/>
                    <a:pt x="9646" y="20152"/>
                    <a:pt x="9519" y="20216"/>
                  </a:cubicBezTo>
                  <a:cubicBezTo>
                    <a:pt x="8468" y="21107"/>
                    <a:pt x="7036" y="22476"/>
                    <a:pt x="6017" y="24323"/>
                  </a:cubicBezTo>
                  <a:cubicBezTo>
                    <a:pt x="5380" y="23017"/>
                    <a:pt x="4425" y="21649"/>
                    <a:pt x="3948" y="21044"/>
                  </a:cubicBezTo>
                  <a:cubicBezTo>
                    <a:pt x="3757" y="20821"/>
                    <a:pt x="3661" y="20693"/>
                    <a:pt x="3629" y="20662"/>
                  </a:cubicBezTo>
                  <a:lnTo>
                    <a:pt x="3502" y="20534"/>
                  </a:lnTo>
                  <a:lnTo>
                    <a:pt x="3215" y="19898"/>
                  </a:lnTo>
                  <a:lnTo>
                    <a:pt x="2897" y="16714"/>
                  </a:lnTo>
                  <a:cubicBezTo>
                    <a:pt x="2961" y="16682"/>
                    <a:pt x="2961" y="16587"/>
                    <a:pt x="2961" y="16555"/>
                  </a:cubicBezTo>
                  <a:cubicBezTo>
                    <a:pt x="2961" y="16523"/>
                    <a:pt x="2897" y="16491"/>
                    <a:pt x="2865" y="16428"/>
                  </a:cubicBezTo>
                  <a:lnTo>
                    <a:pt x="2833" y="16173"/>
                  </a:lnTo>
                  <a:cubicBezTo>
                    <a:pt x="2897" y="16109"/>
                    <a:pt x="2897" y="16014"/>
                    <a:pt x="2897" y="15918"/>
                  </a:cubicBezTo>
                  <a:cubicBezTo>
                    <a:pt x="2897" y="15886"/>
                    <a:pt x="2865" y="15855"/>
                    <a:pt x="2801" y="15791"/>
                  </a:cubicBezTo>
                  <a:lnTo>
                    <a:pt x="1178" y="192"/>
                  </a:lnTo>
                  <a:cubicBezTo>
                    <a:pt x="1178" y="96"/>
                    <a:pt x="1019" y="33"/>
                    <a:pt x="8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2" name="Google Shape;4192;p69"/>
            <p:cNvSpPr/>
            <p:nvPr/>
          </p:nvSpPr>
          <p:spPr>
            <a:xfrm>
              <a:off x="5157843" y="4397393"/>
              <a:ext cx="170092" cy="401172"/>
            </a:xfrm>
            <a:custGeom>
              <a:rect b="b" l="l" r="r" t="t"/>
              <a:pathLst>
                <a:path extrusionOk="0" h="23654" w="10029">
                  <a:moveTo>
                    <a:pt x="6463" y="0"/>
                  </a:moveTo>
                  <a:cubicBezTo>
                    <a:pt x="6463" y="0"/>
                    <a:pt x="5858" y="7291"/>
                    <a:pt x="3884" y="9710"/>
                  </a:cubicBezTo>
                  <a:cubicBezTo>
                    <a:pt x="1" y="14390"/>
                    <a:pt x="542" y="20311"/>
                    <a:pt x="892" y="22890"/>
                  </a:cubicBezTo>
                  <a:cubicBezTo>
                    <a:pt x="924" y="23335"/>
                    <a:pt x="1338" y="23654"/>
                    <a:pt x="1751" y="23654"/>
                  </a:cubicBezTo>
                  <a:lnTo>
                    <a:pt x="5349" y="23654"/>
                  </a:lnTo>
                  <a:cubicBezTo>
                    <a:pt x="5349" y="23654"/>
                    <a:pt x="6972" y="15026"/>
                    <a:pt x="7004" y="14899"/>
                  </a:cubicBezTo>
                  <a:cubicBezTo>
                    <a:pt x="7068" y="14772"/>
                    <a:pt x="9838" y="7959"/>
                    <a:pt x="9774" y="7131"/>
                  </a:cubicBezTo>
                  <a:cubicBezTo>
                    <a:pt x="9678" y="6304"/>
                    <a:pt x="9869" y="2993"/>
                    <a:pt x="9965" y="2292"/>
                  </a:cubicBezTo>
                  <a:cubicBezTo>
                    <a:pt x="10029" y="1592"/>
                    <a:pt x="6463" y="0"/>
                    <a:pt x="64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3" name="Google Shape;4193;p69"/>
            <p:cNvSpPr/>
            <p:nvPr/>
          </p:nvSpPr>
          <p:spPr>
            <a:xfrm>
              <a:off x="5260437" y="4232706"/>
              <a:ext cx="18910" cy="9735"/>
            </a:xfrm>
            <a:custGeom>
              <a:rect b="b" l="l" r="r" t="t"/>
              <a:pathLst>
                <a:path extrusionOk="0" h="574" w="1115">
                  <a:moveTo>
                    <a:pt x="1114" y="1"/>
                  </a:moveTo>
                  <a:cubicBezTo>
                    <a:pt x="732" y="1"/>
                    <a:pt x="159" y="160"/>
                    <a:pt x="159" y="160"/>
                  </a:cubicBezTo>
                  <a:cubicBezTo>
                    <a:pt x="159" y="160"/>
                    <a:pt x="0" y="415"/>
                    <a:pt x="0" y="446"/>
                  </a:cubicBezTo>
                  <a:cubicBezTo>
                    <a:pt x="0" y="478"/>
                    <a:pt x="128" y="574"/>
                    <a:pt x="128" y="574"/>
                  </a:cubicBezTo>
                  <a:cubicBezTo>
                    <a:pt x="128" y="574"/>
                    <a:pt x="319" y="574"/>
                    <a:pt x="446" y="542"/>
                  </a:cubicBezTo>
                  <a:cubicBezTo>
                    <a:pt x="573" y="478"/>
                    <a:pt x="955" y="446"/>
                    <a:pt x="111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4" name="Google Shape;4194;p69"/>
            <p:cNvSpPr/>
            <p:nvPr/>
          </p:nvSpPr>
          <p:spPr>
            <a:xfrm>
              <a:off x="5259894" y="4232163"/>
              <a:ext cx="19453" cy="10278"/>
            </a:xfrm>
            <a:custGeom>
              <a:rect b="b" l="l" r="r" t="t"/>
              <a:pathLst>
                <a:path extrusionOk="0" h="606" w="1147">
                  <a:moveTo>
                    <a:pt x="1083" y="33"/>
                  </a:moveTo>
                  <a:cubicBezTo>
                    <a:pt x="955" y="287"/>
                    <a:pt x="764" y="415"/>
                    <a:pt x="446" y="478"/>
                  </a:cubicBezTo>
                  <a:cubicBezTo>
                    <a:pt x="351" y="510"/>
                    <a:pt x="191" y="510"/>
                    <a:pt x="160" y="510"/>
                  </a:cubicBezTo>
                  <a:cubicBezTo>
                    <a:pt x="128" y="510"/>
                    <a:pt x="96" y="478"/>
                    <a:pt x="96" y="447"/>
                  </a:cubicBezTo>
                  <a:cubicBezTo>
                    <a:pt x="96" y="415"/>
                    <a:pt x="160" y="287"/>
                    <a:pt x="255" y="192"/>
                  </a:cubicBezTo>
                  <a:cubicBezTo>
                    <a:pt x="319" y="192"/>
                    <a:pt x="764" y="96"/>
                    <a:pt x="1083" y="33"/>
                  </a:cubicBezTo>
                  <a:close/>
                  <a:moveTo>
                    <a:pt x="1115" y="1"/>
                  </a:moveTo>
                  <a:cubicBezTo>
                    <a:pt x="764" y="1"/>
                    <a:pt x="191" y="160"/>
                    <a:pt x="160" y="160"/>
                  </a:cubicBezTo>
                  <a:cubicBezTo>
                    <a:pt x="128" y="192"/>
                    <a:pt x="0" y="351"/>
                    <a:pt x="0" y="447"/>
                  </a:cubicBezTo>
                  <a:cubicBezTo>
                    <a:pt x="0" y="510"/>
                    <a:pt x="128" y="606"/>
                    <a:pt x="160" y="606"/>
                  </a:cubicBezTo>
                  <a:cubicBezTo>
                    <a:pt x="191" y="606"/>
                    <a:pt x="351" y="606"/>
                    <a:pt x="446" y="574"/>
                  </a:cubicBezTo>
                  <a:cubicBezTo>
                    <a:pt x="796" y="510"/>
                    <a:pt x="1051" y="319"/>
                    <a:pt x="1146" y="33"/>
                  </a:cubicBezTo>
                  <a:lnTo>
                    <a:pt x="1146"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5" name="Google Shape;4195;p69"/>
            <p:cNvSpPr/>
            <p:nvPr/>
          </p:nvSpPr>
          <p:spPr>
            <a:xfrm>
              <a:off x="5094665" y="4237031"/>
              <a:ext cx="167395" cy="159950"/>
            </a:xfrm>
            <a:custGeom>
              <a:rect b="b" l="l" r="r" t="t"/>
              <a:pathLst>
                <a:path extrusionOk="0" h="9431" w="9870">
                  <a:moveTo>
                    <a:pt x="1" y="4998"/>
                  </a:moveTo>
                  <a:lnTo>
                    <a:pt x="1" y="5094"/>
                  </a:lnTo>
                  <a:cubicBezTo>
                    <a:pt x="1" y="5101"/>
                    <a:pt x="1" y="5108"/>
                    <a:pt x="2" y="5115"/>
                  </a:cubicBezTo>
                  <a:lnTo>
                    <a:pt x="2" y="5115"/>
                  </a:lnTo>
                  <a:cubicBezTo>
                    <a:pt x="1" y="5077"/>
                    <a:pt x="1" y="5038"/>
                    <a:pt x="1" y="4998"/>
                  </a:cubicBezTo>
                  <a:close/>
                  <a:moveTo>
                    <a:pt x="9870" y="0"/>
                  </a:moveTo>
                  <a:cubicBezTo>
                    <a:pt x="9615" y="191"/>
                    <a:pt x="9360" y="382"/>
                    <a:pt x="9010" y="605"/>
                  </a:cubicBezTo>
                  <a:cubicBezTo>
                    <a:pt x="7991" y="1465"/>
                    <a:pt x="6591" y="2834"/>
                    <a:pt x="5540" y="4680"/>
                  </a:cubicBezTo>
                  <a:cubicBezTo>
                    <a:pt x="4872" y="3375"/>
                    <a:pt x="3948" y="2070"/>
                    <a:pt x="3439" y="1433"/>
                  </a:cubicBezTo>
                  <a:cubicBezTo>
                    <a:pt x="3249" y="1180"/>
                    <a:pt x="3154" y="1021"/>
                    <a:pt x="3153" y="1019"/>
                  </a:cubicBezTo>
                  <a:lnTo>
                    <a:pt x="3153" y="1019"/>
                  </a:lnTo>
                  <a:cubicBezTo>
                    <a:pt x="3154" y="1021"/>
                    <a:pt x="3248" y="1179"/>
                    <a:pt x="3248" y="1306"/>
                  </a:cubicBezTo>
                  <a:lnTo>
                    <a:pt x="3248" y="1465"/>
                  </a:lnTo>
                  <a:cubicBezTo>
                    <a:pt x="3280" y="1751"/>
                    <a:pt x="3216" y="2070"/>
                    <a:pt x="3089" y="2420"/>
                  </a:cubicBezTo>
                  <a:cubicBezTo>
                    <a:pt x="2993" y="2770"/>
                    <a:pt x="2771" y="3184"/>
                    <a:pt x="2548" y="3566"/>
                  </a:cubicBezTo>
                  <a:cubicBezTo>
                    <a:pt x="2357" y="3948"/>
                    <a:pt x="2070" y="4266"/>
                    <a:pt x="1815" y="4521"/>
                  </a:cubicBezTo>
                  <a:lnTo>
                    <a:pt x="1624" y="4744"/>
                  </a:lnTo>
                  <a:cubicBezTo>
                    <a:pt x="1199" y="5144"/>
                    <a:pt x="754" y="5367"/>
                    <a:pt x="429" y="5367"/>
                  </a:cubicBezTo>
                  <a:cubicBezTo>
                    <a:pt x="340" y="5367"/>
                    <a:pt x="260" y="5351"/>
                    <a:pt x="192" y="5317"/>
                  </a:cubicBezTo>
                  <a:cubicBezTo>
                    <a:pt x="160" y="5317"/>
                    <a:pt x="160" y="5285"/>
                    <a:pt x="96" y="5285"/>
                  </a:cubicBezTo>
                  <a:cubicBezTo>
                    <a:pt x="39" y="5256"/>
                    <a:pt x="8" y="5177"/>
                    <a:pt x="2" y="5115"/>
                  </a:cubicBezTo>
                  <a:lnTo>
                    <a:pt x="2" y="5115"/>
                  </a:lnTo>
                  <a:cubicBezTo>
                    <a:pt x="27" y="6512"/>
                    <a:pt x="515" y="6758"/>
                    <a:pt x="872" y="6758"/>
                  </a:cubicBezTo>
                  <a:cubicBezTo>
                    <a:pt x="1065" y="6758"/>
                    <a:pt x="1220" y="6686"/>
                    <a:pt x="1242" y="6686"/>
                  </a:cubicBezTo>
                  <a:cubicBezTo>
                    <a:pt x="1242" y="6686"/>
                    <a:pt x="2834" y="8437"/>
                    <a:pt x="4840" y="9424"/>
                  </a:cubicBezTo>
                  <a:cubicBezTo>
                    <a:pt x="4959" y="9429"/>
                    <a:pt x="5075" y="9431"/>
                    <a:pt x="5189" y="9431"/>
                  </a:cubicBezTo>
                  <a:cubicBezTo>
                    <a:pt x="8695" y="9431"/>
                    <a:pt x="9711" y="7131"/>
                    <a:pt x="9711" y="7131"/>
                  </a:cubicBezTo>
                  <a:cubicBezTo>
                    <a:pt x="9711" y="7131"/>
                    <a:pt x="9742" y="3184"/>
                    <a:pt x="987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6" name="Google Shape;4196;p69"/>
            <p:cNvSpPr/>
            <p:nvPr/>
          </p:nvSpPr>
          <p:spPr>
            <a:xfrm>
              <a:off x="5264745" y="4145783"/>
              <a:ext cx="62650" cy="105847"/>
            </a:xfrm>
            <a:custGeom>
              <a:rect b="b" l="l" r="r" t="t"/>
              <a:pathLst>
                <a:path extrusionOk="0" h="6241" w="3694">
                  <a:moveTo>
                    <a:pt x="2484" y="0"/>
                  </a:moveTo>
                  <a:lnTo>
                    <a:pt x="256" y="1369"/>
                  </a:lnTo>
                  <a:lnTo>
                    <a:pt x="701" y="4330"/>
                  </a:lnTo>
                  <a:lnTo>
                    <a:pt x="701" y="4394"/>
                  </a:lnTo>
                  <a:lnTo>
                    <a:pt x="383" y="4457"/>
                  </a:lnTo>
                  <a:lnTo>
                    <a:pt x="542" y="4807"/>
                  </a:lnTo>
                  <a:lnTo>
                    <a:pt x="638" y="4967"/>
                  </a:lnTo>
                  <a:lnTo>
                    <a:pt x="701" y="5126"/>
                  </a:lnTo>
                  <a:lnTo>
                    <a:pt x="1" y="5508"/>
                  </a:lnTo>
                  <a:cubicBezTo>
                    <a:pt x="33" y="5540"/>
                    <a:pt x="33" y="5603"/>
                    <a:pt x="65" y="5667"/>
                  </a:cubicBezTo>
                  <a:lnTo>
                    <a:pt x="65" y="5699"/>
                  </a:lnTo>
                  <a:cubicBezTo>
                    <a:pt x="192" y="5890"/>
                    <a:pt x="383" y="6081"/>
                    <a:pt x="765" y="6208"/>
                  </a:cubicBezTo>
                  <a:cubicBezTo>
                    <a:pt x="829" y="6240"/>
                    <a:pt x="924" y="6240"/>
                    <a:pt x="988" y="6240"/>
                  </a:cubicBezTo>
                  <a:cubicBezTo>
                    <a:pt x="1002" y="6241"/>
                    <a:pt x="1016" y="6241"/>
                    <a:pt x="1031" y="6241"/>
                  </a:cubicBezTo>
                  <a:cubicBezTo>
                    <a:pt x="1792" y="6241"/>
                    <a:pt x="2844" y="5428"/>
                    <a:pt x="3344" y="4585"/>
                  </a:cubicBezTo>
                  <a:cubicBezTo>
                    <a:pt x="3407" y="4362"/>
                    <a:pt x="3535" y="4203"/>
                    <a:pt x="3566" y="4075"/>
                  </a:cubicBezTo>
                  <a:cubicBezTo>
                    <a:pt x="3694" y="3693"/>
                    <a:pt x="3694" y="3375"/>
                    <a:pt x="3535" y="3056"/>
                  </a:cubicBezTo>
                  <a:cubicBezTo>
                    <a:pt x="3535" y="3056"/>
                    <a:pt x="3375" y="2865"/>
                    <a:pt x="3121" y="2324"/>
                  </a:cubicBezTo>
                  <a:cubicBezTo>
                    <a:pt x="3089" y="2229"/>
                    <a:pt x="3057" y="2101"/>
                    <a:pt x="3025" y="2006"/>
                  </a:cubicBezTo>
                  <a:cubicBezTo>
                    <a:pt x="2962" y="1910"/>
                    <a:pt x="2962" y="1879"/>
                    <a:pt x="2930" y="1783"/>
                  </a:cubicBezTo>
                  <a:cubicBezTo>
                    <a:pt x="2771" y="1369"/>
                    <a:pt x="2611" y="733"/>
                    <a:pt x="248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7" name="Google Shape;4197;p69"/>
            <p:cNvSpPr/>
            <p:nvPr/>
          </p:nvSpPr>
          <p:spPr>
            <a:xfrm>
              <a:off x="5249091" y="4197614"/>
              <a:ext cx="199246" cy="291034"/>
            </a:xfrm>
            <a:custGeom>
              <a:rect b="b" l="l" r="r" t="t"/>
              <a:pathLst>
                <a:path extrusionOk="0" h="17160" w="11748">
                  <a:moveTo>
                    <a:pt x="4489" y="0"/>
                  </a:moveTo>
                  <a:lnTo>
                    <a:pt x="4489" y="0"/>
                  </a:lnTo>
                  <a:cubicBezTo>
                    <a:pt x="4712" y="255"/>
                    <a:pt x="4649" y="605"/>
                    <a:pt x="4553" y="956"/>
                  </a:cubicBezTo>
                  <a:cubicBezTo>
                    <a:pt x="4171" y="1942"/>
                    <a:pt x="2866" y="3152"/>
                    <a:pt x="1943" y="3152"/>
                  </a:cubicBezTo>
                  <a:cubicBezTo>
                    <a:pt x="1879" y="3152"/>
                    <a:pt x="1783" y="3152"/>
                    <a:pt x="1720" y="3120"/>
                  </a:cubicBezTo>
                  <a:cubicBezTo>
                    <a:pt x="1370" y="2993"/>
                    <a:pt x="1147" y="2802"/>
                    <a:pt x="1051" y="2579"/>
                  </a:cubicBezTo>
                  <a:lnTo>
                    <a:pt x="1051" y="2547"/>
                  </a:lnTo>
                  <a:cubicBezTo>
                    <a:pt x="956" y="2356"/>
                    <a:pt x="956" y="2165"/>
                    <a:pt x="956" y="2165"/>
                  </a:cubicBezTo>
                  <a:lnTo>
                    <a:pt x="892" y="2229"/>
                  </a:lnTo>
                  <a:cubicBezTo>
                    <a:pt x="797" y="2356"/>
                    <a:pt x="733" y="2515"/>
                    <a:pt x="637" y="2643"/>
                  </a:cubicBezTo>
                  <a:cubicBezTo>
                    <a:pt x="637" y="2675"/>
                    <a:pt x="606" y="2675"/>
                    <a:pt x="606" y="2706"/>
                  </a:cubicBezTo>
                  <a:cubicBezTo>
                    <a:pt x="606" y="2738"/>
                    <a:pt x="574" y="2738"/>
                    <a:pt x="574" y="2802"/>
                  </a:cubicBezTo>
                  <a:cubicBezTo>
                    <a:pt x="574" y="2834"/>
                    <a:pt x="510" y="2834"/>
                    <a:pt x="510" y="2866"/>
                  </a:cubicBezTo>
                  <a:cubicBezTo>
                    <a:pt x="510" y="2866"/>
                    <a:pt x="510" y="2929"/>
                    <a:pt x="478" y="2929"/>
                  </a:cubicBezTo>
                  <a:lnTo>
                    <a:pt x="478" y="2961"/>
                  </a:lnTo>
                  <a:cubicBezTo>
                    <a:pt x="478" y="2993"/>
                    <a:pt x="478" y="2993"/>
                    <a:pt x="446" y="3025"/>
                  </a:cubicBezTo>
                  <a:cubicBezTo>
                    <a:pt x="446" y="3025"/>
                    <a:pt x="446" y="3088"/>
                    <a:pt x="415" y="3088"/>
                  </a:cubicBezTo>
                  <a:cubicBezTo>
                    <a:pt x="415" y="3120"/>
                    <a:pt x="351" y="3152"/>
                    <a:pt x="351" y="3184"/>
                  </a:cubicBezTo>
                  <a:lnTo>
                    <a:pt x="351" y="3248"/>
                  </a:lnTo>
                  <a:lnTo>
                    <a:pt x="351" y="3279"/>
                  </a:lnTo>
                  <a:lnTo>
                    <a:pt x="351" y="3311"/>
                  </a:lnTo>
                  <a:cubicBezTo>
                    <a:pt x="351" y="3343"/>
                    <a:pt x="351" y="3343"/>
                    <a:pt x="319" y="3407"/>
                  </a:cubicBezTo>
                  <a:cubicBezTo>
                    <a:pt x="319" y="3439"/>
                    <a:pt x="287" y="3470"/>
                    <a:pt x="287" y="3502"/>
                  </a:cubicBezTo>
                  <a:cubicBezTo>
                    <a:pt x="287" y="3566"/>
                    <a:pt x="287" y="3598"/>
                    <a:pt x="224" y="3630"/>
                  </a:cubicBezTo>
                  <a:lnTo>
                    <a:pt x="224" y="3661"/>
                  </a:lnTo>
                  <a:lnTo>
                    <a:pt x="224" y="3757"/>
                  </a:lnTo>
                  <a:lnTo>
                    <a:pt x="224" y="3789"/>
                  </a:lnTo>
                  <a:lnTo>
                    <a:pt x="224" y="3821"/>
                  </a:lnTo>
                  <a:lnTo>
                    <a:pt x="224" y="3884"/>
                  </a:lnTo>
                  <a:lnTo>
                    <a:pt x="224" y="3948"/>
                  </a:lnTo>
                  <a:lnTo>
                    <a:pt x="224" y="4043"/>
                  </a:lnTo>
                  <a:lnTo>
                    <a:pt x="224" y="4075"/>
                  </a:lnTo>
                  <a:lnTo>
                    <a:pt x="224" y="4107"/>
                  </a:lnTo>
                  <a:lnTo>
                    <a:pt x="224" y="4203"/>
                  </a:lnTo>
                  <a:lnTo>
                    <a:pt x="224" y="4234"/>
                  </a:lnTo>
                  <a:lnTo>
                    <a:pt x="224" y="4298"/>
                  </a:lnTo>
                  <a:lnTo>
                    <a:pt x="224" y="4362"/>
                  </a:lnTo>
                  <a:lnTo>
                    <a:pt x="224" y="4394"/>
                  </a:lnTo>
                  <a:lnTo>
                    <a:pt x="224" y="4426"/>
                  </a:lnTo>
                  <a:lnTo>
                    <a:pt x="224" y="4553"/>
                  </a:lnTo>
                  <a:cubicBezTo>
                    <a:pt x="1" y="4712"/>
                    <a:pt x="1" y="4744"/>
                    <a:pt x="1" y="4744"/>
                  </a:cubicBezTo>
                  <a:cubicBezTo>
                    <a:pt x="1" y="5253"/>
                    <a:pt x="32" y="5858"/>
                    <a:pt x="128" y="6495"/>
                  </a:cubicBezTo>
                  <a:cubicBezTo>
                    <a:pt x="128" y="6622"/>
                    <a:pt x="160" y="6749"/>
                    <a:pt x="160" y="6845"/>
                  </a:cubicBezTo>
                  <a:lnTo>
                    <a:pt x="160" y="6940"/>
                  </a:lnTo>
                  <a:cubicBezTo>
                    <a:pt x="160" y="7004"/>
                    <a:pt x="160" y="7036"/>
                    <a:pt x="192" y="7131"/>
                  </a:cubicBezTo>
                  <a:cubicBezTo>
                    <a:pt x="192" y="7163"/>
                    <a:pt x="192" y="7259"/>
                    <a:pt x="255" y="7291"/>
                  </a:cubicBezTo>
                  <a:cubicBezTo>
                    <a:pt x="255" y="7418"/>
                    <a:pt x="287" y="7545"/>
                    <a:pt x="287" y="7641"/>
                  </a:cubicBezTo>
                  <a:lnTo>
                    <a:pt x="287" y="7736"/>
                  </a:lnTo>
                  <a:cubicBezTo>
                    <a:pt x="287" y="7832"/>
                    <a:pt x="319" y="7959"/>
                    <a:pt x="319" y="8087"/>
                  </a:cubicBezTo>
                  <a:cubicBezTo>
                    <a:pt x="415" y="8532"/>
                    <a:pt x="478" y="9010"/>
                    <a:pt x="574" y="9424"/>
                  </a:cubicBezTo>
                  <a:cubicBezTo>
                    <a:pt x="1083" y="12193"/>
                    <a:pt x="1847" y="14963"/>
                    <a:pt x="2102" y="15886"/>
                  </a:cubicBezTo>
                  <a:cubicBezTo>
                    <a:pt x="2165" y="16013"/>
                    <a:pt x="2197" y="16077"/>
                    <a:pt x="2197" y="16141"/>
                  </a:cubicBezTo>
                  <a:lnTo>
                    <a:pt x="2197" y="16491"/>
                  </a:lnTo>
                  <a:cubicBezTo>
                    <a:pt x="2261" y="16523"/>
                    <a:pt x="2356" y="16555"/>
                    <a:pt x="2484" y="16586"/>
                  </a:cubicBezTo>
                  <a:cubicBezTo>
                    <a:pt x="2993" y="16809"/>
                    <a:pt x="3598" y="16968"/>
                    <a:pt x="4171" y="17032"/>
                  </a:cubicBezTo>
                  <a:cubicBezTo>
                    <a:pt x="4617" y="17128"/>
                    <a:pt x="5062" y="17159"/>
                    <a:pt x="5540" y="17159"/>
                  </a:cubicBezTo>
                  <a:lnTo>
                    <a:pt x="6145" y="17159"/>
                  </a:lnTo>
                  <a:cubicBezTo>
                    <a:pt x="6781" y="17159"/>
                    <a:pt x="7418" y="17128"/>
                    <a:pt x="7991" y="17064"/>
                  </a:cubicBezTo>
                  <a:cubicBezTo>
                    <a:pt x="10060" y="16905"/>
                    <a:pt x="11748" y="16523"/>
                    <a:pt x="11748" y="16523"/>
                  </a:cubicBezTo>
                  <a:lnTo>
                    <a:pt x="11748" y="16491"/>
                  </a:lnTo>
                  <a:lnTo>
                    <a:pt x="11398" y="15536"/>
                  </a:lnTo>
                  <a:cubicBezTo>
                    <a:pt x="11398" y="15313"/>
                    <a:pt x="11334" y="15122"/>
                    <a:pt x="11334" y="14931"/>
                  </a:cubicBezTo>
                  <a:cubicBezTo>
                    <a:pt x="11270" y="13944"/>
                    <a:pt x="11238" y="13021"/>
                    <a:pt x="11143" y="12193"/>
                  </a:cubicBezTo>
                  <a:cubicBezTo>
                    <a:pt x="11111" y="11907"/>
                    <a:pt x="11111" y="11620"/>
                    <a:pt x="11079" y="11334"/>
                  </a:cubicBezTo>
                  <a:cubicBezTo>
                    <a:pt x="11079" y="11270"/>
                    <a:pt x="11079" y="11174"/>
                    <a:pt x="11016" y="11111"/>
                  </a:cubicBezTo>
                  <a:cubicBezTo>
                    <a:pt x="10984" y="10761"/>
                    <a:pt x="10952" y="10379"/>
                    <a:pt x="10920" y="10060"/>
                  </a:cubicBezTo>
                  <a:cubicBezTo>
                    <a:pt x="10538" y="6972"/>
                    <a:pt x="10060" y="5062"/>
                    <a:pt x="9583" y="3693"/>
                  </a:cubicBezTo>
                  <a:cubicBezTo>
                    <a:pt x="9360" y="3025"/>
                    <a:pt x="8946" y="2420"/>
                    <a:pt x="8469" y="1911"/>
                  </a:cubicBezTo>
                  <a:cubicBezTo>
                    <a:pt x="7991" y="1751"/>
                    <a:pt x="7482" y="1529"/>
                    <a:pt x="7036" y="1274"/>
                  </a:cubicBezTo>
                  <a:cubicBezTo>
                    <a:pt x="7004" y="1242"/>
                    <a:pt x="6973" y="1242"/>
                    <a:pt x="6941" y="1210"/>
                  </a:cubicBezTo>
                  <a:cubicBezTo>
                    <a:pt x="6845" y="1147"/>
                    <a:pt x="6781" y="1083"/>
                    <a:pt x="6686" y="1051"/>
                  </a:cubicBezTo>
                  <a:cubicBezTo>
                    <a:pt x="6527" y="924"/>
                    <a:pt x="6368" y="828"/>
                    <a:pt x="6240" y="733"/>
                  </a:cubicBezTo>
                  <a:cubicBezTo>
                    <a:pt x="6049" y="605"/>
                    <a:pt x="5858" y="446"/>
                    <a:pt x="5667" y="351"/>
                  </a:cubicBezTo>
                  <a:cubicBezTo>
                    <a:pt x="5285" y="191"/>
                    <a:pt x="4903" y="32"/>
                    <a:pt x="448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8" name="Google Shape;4198;p69"/>
            <p:cNvSpPr/>
            <p:nvPr/>
          </p:nvSpPr>
          <p:spPr>
            <a:xfrm>
              <a:off x="5115730" y="4237573"/>
              <a:ext cx="146874" cy="159950"/>
            </a:xfrm>
            <a:custGeom>
              <a:rect b="b" l="l" r="r" t="t"/>
              <a:pathLst>
                <a:path extrusionOk="0" h="9431" w="8660">
                  <a:moveTo>
                    <a:pt x="8660" y="0"/>
                  </a:moveTo>
                  <a:cubicBezTo>
                    <a:pt x="8150" y="414"/>
                    <a:pt x="7800" y="955"/>
                    <a:pt x="7704" y="1592"/>
                  </a:cubicBezTo>
                  <a:cubicBezTo>
                    <a:pt x="7513" y="2802"/>
                    <a:pt x="7354" y="4075"/>
                    <a:pt x="7418" y="5380"/>
                  </a:cubicBezTo>
                  <a:cubicBezTo>
                    <a:pt x="7482" y="6558"/>
                    <a:pt x="6877" y="7736"/>
                    <a:pt x="5794" y="8277"/>
                  </a:cubicBezTo>
                  <a:cubicBezTo>
                    <a:pt x="4585" y="8882"/>
                    <a:pt x="3693" y="9009"/>
                    <a:pt x="3693" y="9009"/>
                  </a:cubicBezTo>
                  <a:cubicBezTo>
                    <a:pt x="3693" y="9009"/>
                    <a:pt x="2102" y="8150"/>
                    <a:pt x="701" y="6940"/>
                  </a:cubicBezTo>
                  <a:cubicBezTo>
                    <a:pt x="1624" y="6335"/>
                    <a:pt x="2547" y="4903"/>
                    <a:pt x="2579" y="4425"/>
                  </a:cubicBezTo>
                  <a:lnTo>
                    <a:pt x="2579" y="4425"/>
                  </a:lnTo>
                  <a:cubicBezTo>
                    <a:pt x="1942" y="6017"/>
                    <a:pt x="0" y="6686"/>
                    <a:pt x="0" y="6686"/>
                  </a:cubicBezTo>
                  <a:cubicBezTo>
                    <a:pt x="0" y="6686"/>
                    <a:pt x="1592" y="8436"/>
                    <a:pt x="3598" y="9423"/>
                  </a:cubicBezTo>
                  <a:cubicBezTo>
                    <a:pt x="3717" y="9428"/>
                    <a:pt x="3833" y="9431"/>
                    <a:pt x="3947" y="9431"/>
                  </a:cubicBezTo>
                  <a:cubicBezTo>
                    <a:pt x="7453" y="9431"/>
                    <a:pt x="8469" y="7131"/>
                    <a:pt x="8469" y="7131"/>
                  </a:cubicBezTo>
                  <a:cubicBezTo>
                    <a:pt x="8023" y="4807"/>
                    <a:pt x="7704" y="2547"/>
                    <a:pt x="8023" y="1465"/>
                  </a:cubicBezTo>
                  <a:cubicBezTo>
                    <a:pt x="8150" y="923"/>
                    <a:pt x="8373" y="414"/>
                    <a:pt x="8660" y="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9" name="Google Shape;4199;p69"/>
            <p:cNvSpPr/>
            <p:nvPr/>
          </p:nvSpPr>
          <p:spPr>
            <a:xfrm>
              <a:off x="5283113" y="4450310"/>
              <a:ext cx="165224" cy="38347"/>
            </a:xfrm>
            <a:custGeom>
              <a:rect b="b" l="l" r="r" t="t"/>
              <a:pathLst>
                <a:path extrusionOk="0" h="2261" w="9742">
                  <a:moveTo>
                    <a:pt x="159" y="1592"/>
                  </a:moveTo>
                  <a:cubicBezTo>
                    <a:pt x="159" y="1608"/>
                    <a:pt x="167" y="1616"/>
                    <a:pt x="171" y="1616"/>
                  </a:cubicBezTo>
                  <a:cubicBezTo>
                    <a:pt x="175" y="1616"/>
                    <a:pt x="175" y="1608"/>
                    <a:pt x="159" y="1592"/>
                  </a:cubicBezTo>
                  <a:close/>
                  <a:moveTo>
                    <a:pt x="9328" y="0"/>
                  </a:moveTo>
                  <a:cubicBezTo>
                    <a:pt x="8437" y="510"/>
                    <a:pt x="7163" y="828"/>
                    <a:pt x="5794" y="955"/>
                  </a:cubicBezTo>
                  <a:cubicBezTo>
                    <a:pt x="5253" y="1019"/>
                    <a:pt x="4648" y="1019"/>
                    <a:pt x="4075" y="1051"/>
                  </a:cubicBezTo>
                  <a:lnTo>
                    <a:pt x="3661" y="1051"/>
                  </a:lnTo>
                  <a:cubicBezTo>
                    <a:pt x="1815" y="1051"/>
                    <a:pt x="319" y="955"/>
                    <a:pt x="159" y="892"/>
                  </a:cubicBezTo>
                  <a:cubicBezTo>
                    <a:pt x="159" y="892"/>
                    <a:pt x="0" y="1433"/>
                    <a:pt x="159" y="1592"/>
                  </a:cubicBezTo>
                  <a:cubicBezTo>
                    <a:pt x="255" y="1624"/>
                    <a:pt x="350" y="1656"/>
                    <a:pt x="478" y="1687"/>
                  </a:cubicBezTo>
                  <a:cubicBezTo>
                    <a:pt x="987" y="1910"/>
                    <a:pt x="1592" y="2069"/>
                    <a:pt x="2165" y="2133"/>
                  </a:cubicBezTo>
                  <a:cubicBezTo>
                    <a:pt x="2611" y="2229"/>
                    <a:pt x="3056" y="2260"/>
                    <a:pt x="3534" y="2260"/>
                  </a:cubicBezTo>
                  <a:lnTo>
                    <a:pt x="4107" y="2260"/>
                  </a:lnTo>
                  <a:cubicBezTo>
                    <a:pt x="4775" y="2260"/>
                    <a:pt x="5412" y="2229"/>
                    <a:pt x="5985" y="2165"/>
                  </a:cubicBezTo>
                  <a:cubicBezTo>
                    <a:pt x="8054" y="2006"/>
                    <a:pt x="9742" y="1624"/>
                    <a:pt x="9742" y="1624"/>
                  </a:cubicBezTo>
                  <a:lnTo>
                    <a:pt x="9742" y="1592"/>
                  </a:lnTo>
                  <a:lnTo>
                    <a:pt x="9742" y="1528"/>
                  </a:lnTo>
                  <a:lnTo>
                    <a:pt x="9742" y="1146"/>
                  </a:lnTo>
                  <a:cubicBezTo>
                    <a:pt x="9742" y="1051"/>
                    <a:pt x="9742" y="955"/>
                    <a:pt x="9678" y="860"/>
                  </a:cubicBezTo>
                  <a:cubicBezTo>
                    <a:pt x="9646" y="541"/>
                    <a:pt x="9583" y="223"/>
                    <a:pt x="9392" y="0"/>
                  </a:cubicBezTo>
                  <a:close/>
                </a:path>
              </a:pathLst>
            </a:custGeom>
            <a:solidFill>
              <a:srgbClr val="A98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0" name="Google Shape;4200;p69"/>
            <p:cNvSpPr/>
            <p:nvPr/>
          </p:nvSpPr>
          <p:spPr>
            <a:xfrm>
              <a:off x="5213456" y="4097734"/>
              <a:ext cx="95044" cy="137156"/>
            </a:xfrm>
            <a:custGeom>
              <a:rect b="b" l="l" r="r" t="t"/>
              <a:pathLst>
                <a:path extrusionOk="0" h="8087" w="5604">
                  <a:moveTo>
                    <a:pt x="4744" y="3661"/>
                  </a:moveTo>
                  <a:lnTo>
                    <a:pt x="4776" y="3820"/>
                  </a:lnTo>
                  <a:lnTo>
                    <a:pt x="5126" y="5698"/>
                  </a:lnTo>
                  <a:cubicBezTo>
                    <a:pt x="4903" y="6749"/>
                    <a:pt x="3980" y="7640"/>
                    <a:pt x="3566" y="7895"/>
                  </a:cubicBezTo>
                  <a:cubicBezTo>
                    <a:pt x="2866" y="8086"/>
                    <a:pt x="2547" y="7991"/>
                    <a:pt x="2547" y="7991"/>
                  </a:cubicBezTo>
                  <a:lnTo>
                    <a:pt x="2547" y="7991"/>
                  </a:lnTo>
                  <a:cubicBezTo>
                    <a:pt x="1433" y="7195"/>
                    <a:pt x="924" y="6653"/>
                    <a:pt x="351" y="4934"/>
                  </a:cubicBezTo>
                  <a:cubicBezTo>
                    <a:pt x="160" y="4584"/>
                    <a:pt x="64" y="4330"/>
                    <a:pt x="32" y="3948"/>
                  </a:cubicBezTo>
                  <a:lnTo>
                    <a:pt x="32" y="3820"/>
                  </a:lnTo>
                  <a:cubicBezTo>
                    <a:pt x="32" y="3661"/>
                    <a:pt x="1" y="3534"/>
                    <a:pt x="1" y="3375"/>
                  </a:cubicBezTo>
                  <a:lnTo>
                    <a:pt x="1" y="3215"/>
                  </a:lnTo>
                  <a:lnTo>
                    <a:pt x="1" y="3024"/>
                  </a:lnTo>
                  <a:cubicBezTo>
                    <a:pt x="32" y="2356"/>
                    <a:pt x="287" y="1687"/>
                    <a:pt x="701" y="1114"/>
                  </a:cubicBezTo>
                  <a:cubicBezTo>
                    <a:pt x="1115" y="669"/>
                    <a:pt x="1592" y="382"/>
                    <a:pt x="2133" y="223"/>
                  </a:cubicBezTo>
                  <a:cubicBezTo>
                    <a:pt x="2993" y="0"/>
                    <a:pt x="3789" y="255"/>
                    <a:pt x="4489" y="732"/>
                  </a:cubicBezTo>
                  <a:lnTo>
                    <a:pt x="4489" y="732"/>
                  </a:lnTo>
                  <a:cubicBezTo>
                    <a:pt x="4999" y="1178"/>
                    <a:pt x="5285" y="1719"/>
                    <a:pt x="5444" y="2324"/>
                  </a:cubicBezTo>
                  <a:cubicBezTo>
                    <a:pt x="5603" y="2961"/>
                    <a:pt x="5285" y="3502"/>
                    <a:pt x="4744" y="36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1" name="Google Shape;4201;p69"/>
            <p:cNvSpPr/>
            <p:nvPr/>
          </p:nvSpPr>
          <p:spPr>
            <a:xfrm>
              <a:off x="5094665" y="4251820"/>
              <a:ext cx="56172" cy="77066"/>
            </a:xfrm>
            <a:custGeom>
              <a:rect b="b" l="l" r="r" t="t"/>
              <a:pathLst>
                <a:path extrusionOk="0" h="4544" w="3312">
                  <a:moveTo>
                    <a:pt x="2674" y="1"/>
                  </a:moveTo>
                  <a:cubicBezTo>
                    <a:pt x="2598" y="1"/>
                    <a:pt x="2514" y="8"/>
                    <a:pt x="2420" y="20"/>
                  </a:cubicBezTo>
                  <a:cubicBezTo>
                    <a:pt x="2038" y="115"/>
                    <a:pt x="1561" y="338"/>
                    <a:pt x="1179" y="720"/>
                  </a:cubicBezTo>
                  <a:cubicBezTo>
                    <a:pt x="1115" y="784"/>
                    <a:pt x="1083" y="879"/>
                    <a:pt x="988" y="943"/>
                  </a:cubicBezTo>
                  <a:cubicBezTo>
                    <a:pt x="829" y="1198"/>
                    <a:pt x="765" y="1516"/>
                    <a:pt x="638" y="1834"/>
                  </a:cubicBezTo>
                  <a:cubicBezTo>
                    <a:pt x="192" y="3108"/>
                    <a:pt x="1" y="3744"/>
                    <a:pt x="1" y="4158"/>
                  </a:cubicBezTo>
                  <a:lnTo>
                    <a:pt x="1" y="4254"/>
                  </a:lnTo>
                  <a:cubicBezTo>
                    <a:pt x="33" y="4381"/>
                    <a:pt x="65" y="4445"/>
                    <a:pt x="192" y="4508"/>
                  </a:cubicBezTo>
                  <a:cubicBezTo>
                    <a:pt x="251" y="4532"/>
                    <a:pt x="318" y="4544"/>
                    <a:pt x="393" y="4544"/>
                  </a:cubicBezTo>
                  <a:cubicBezTo>
                    <a:pt x="721" y="4544"/>
                    <a:pt x="1183" y="4319"/>
                    <a:pt x="1624" y="3904"/>
                  </a:cubicBezTo>
                  <a:cubicBezTo>
                    <a:pt x="1720" y="3840"/>
                    <a:pt x="1752" y="3776"/>
                    <a:pt x="1815" y="3713"/>
                  </a:cubicBezTo>
                  <a:cubicBezTo>
                    <a:pt x="2070" y="3426"/>
                    <a:pt x="2293" y="3108"/>
                    <a:pt x="2548" y="2758"/>
                  </a:cubicBezTo>
                  <a:cubicBezTo>
                    <a:pt x="2771" y="2344"/>
                    <a:pt x="2993" y="1962"/>
                    <a:pt x="3089" y="1580"/>
                  </a:cubicBezTo>
                  <a:cubicBezTo>
                    <a:pt x="3216" y="1230"/>
                    <a:pt x="3312" y="911"/>
                    <a:pt x="3312" y="656"/>
                  </a:cubicBezTo>
                  <a:lnTo>
                    <a:pt x="3312" y="497"/>
                  </a:lnTo>
                  <a:cubicBezTo>
                    <a:pt x="3248" y="402"/>
                    <a:pt x="3184" y="243"/>
                    <a:pt x="3184" y="243"/>
                  </a:cubicBezTo>
                  <a:lnTo>
                    <a:pt x="3057" y="115"/>
                  </a:lnTo>
                  <a:cubicBezTo>
                    <a:pt x="3025" y="115"/>
                    <a:pt x="3025" y="83"/>
                    <a:pt x="2993" y="83"/>
                  </a:cubicBezTo>
                  <a:cubicBezTo>
                    <a:pt x="2913" y="23"/>
                    <a:pt x="2806" y="1"/>
                    <a:pt x="2674"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2" name="Google Shape;4202;p69"/>
            <p:cNvSpPr/>
            <p:nvPr/>
          </p:nvSpPr>
          <p:spPr>
            <a:xfrm>
              <a:off x="5103857" y="4200311"/>
              <a:ext cx="46979" cy="114480"/>
            </a:xfrm>
            <a:custGeom>
              <a:rect b="b" l="l" r="r" t="t"/>
              <a:pathLst>
                <a:path extrusionOk="0" h="6750" w="2770">
                  <a:moveTo>
                    <a:pt x="2547" y="4617"/>
                  </a:moveTo>
                  <a:cubicBezTo>
                    <a:pt x="2451" y="4999"/>
                    <a:pt x="2229" y="5381"/>
                    <a:pt x="2006" y="5795"/>
                  </a:cubicBezTo>
                  <a:cubicBezTo>
                    <a:pt x="1751" y="6145"/>
                    <a:pt x="1528" y="6463"/>
                    <a:pt x="1273" y="6750"/>
                  </a:cubicBezTo>
                  <a:lnTo>
                    <a:pt x="637" y="3757"/>
                  </a:lnTo>
                  <a:lnTo>
                    <a:pt x="541" y="3184"/>
                  </a:lnTo>
                  <a:lnTo>
                    <a:pt x="0" y="733"/>
                  </a:lnTo>
                  <a:lnTo>
                    <a:pt x="1210" y="1"/>
                  </a:lnTo>
                  <a:lnTo>
                    <a:pt x="2038" y="2038"/>
                  </a:lnTo>
                  <a:lnTo>
                    <a:pt x="2515" y="3152"/>
                  </a:lnTo>
                  <a:lnTo>
                    <a:pt x="2770" y="3693"/>
                  </a:lnTo>
                  <a:cubicBezTo>
                    <a:pt x="2770" y="3948"/>
                    <a:pt x="2674" y="4267"/>
                    <a:pt x="2547" y="461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3" name="Google Shape;4203;p69"/>
            <p:cNvSpPr/>
            <p:nvPr/>
          </p:nvSpPr>
          <p:spPr>
            <a:xfrm>
              <a:off x="5251787" y="4196681"/>
              <a:ext cx="93433" cy="81527"/>
            </a:xfrm>
            <a:custGeom>
              <a:rect b="b" l="l" r="r" t="t"/>
              <a:pathLst>
                <a:path extrusionOk="0" h="4807" w="5509">
                  <a:moveTo>
                    <a:pt x="4769" y="0"/>
                  </a:moveTo>
                  <a:cubicBezTo>
                    <a:pt x="4615" y="0"/>
                    <a:pt x="4444" y="36"/>
                    <a:pt x="4267" y="119"/>
                  </a:cubicBezTo>
                  <a:cubicBezTo>
                    <a:pt x="4935" y="1074"/>
                    <a:pt x="2993" y="3239"/>
                    <a:pt x="1720" y="3239"/>
                  </a:cubicBezTo>
                  <a:cubicBezTo>
                    <a:pt x="1624" y="3239"/>
                    <a:pt x="1561" y="3239"/>
                    <a:pt x="1465" y="3207"/>
                  </a:cubicBezTo>
                  <a:cubicBezTo>
                    <a:pt x="1115" y="3080"/>
                    <a:pt x="924" y="2889"/>
                    <a:pt x="797" y="2698"/>
                  </a:cubicBezTo>
                  <a:cubicBezTo>
                    <a:pt x="669" y="2443"/>
                    <a:pt x="669" y="2252"/>
                    <a:pt x="669" y="2252"/>
                  </a:cubicBezTo>
                  <a:cubicBezTo>
                    <a:pt x="669" y="2252"/>
                    <a:pt x="638" y="2252"/>
                    <a:pt x="638" y="2284"/>
                  </a:cubicBezTo>
                  <a:cubicBezTo>
                    <a:pt x="478" y="2379"/>
                    <a:pt x="351" y="2507"/>
                    <a:pt x="287" y="2602"/>
                  </a:cubicBezTo>
                  <a:cubicBezTo>
                    <a:pt x="256" y="2666"/>
                    <a:pt x="192" y="2730"/>
                    <a:pt x="160" y="2761"/>
                  </a:cubicBezTo>
                  <a:cubicBezTo>
                    <a:pt x="33" y="3016"/>
                    <a:pt x="1" y="3239"/>
                    <a:pt x="33" y="3494"/>
                  </a:cubicBezTo>
                  <a:cubicBezTo>
                    <a:pt x="96" y="3812"/>
                    <a:pt x="287" y="4130"/>
                    <a:pt x="510" y="4353"/>
                  </a:cubicBezTo>
                  <a:cubicBezTo>
                    <a:pt x="574" y="4417"/>
                    <a:pt x="638" y="4449"/>
                    <a:pt x="669" y="4481"/>
                  </a:cubicBezTo>
                  <a:cubicBezTo>
                    <a:pt x="797" y="4608"/>
                    <a:pt x="988" y="4703"/>
                    <a:pt x="1306" y="4799"/>
                  </a:cubicBezTo>
                  <a:cubicBezTo>
                    <a:pt x="1356" y="4804"/>
                    <a:pt x="1405" y="4807"/>
                    <a:pt x="1453" y="4807"/>
                  </a:cubicBezTo>
                  <a:cubicBezTo>
                    <a:pt x="1961" y="4807"/>
                    <a:pt x="2387" y="4514"/>
                    <a:pt x="2707" y="4194"/>
                  </a:cubicBezTo>
                  <a:cubicBezTo>
                    <a:pt x="2834" y="4162"/>
                    <a:pt x="2961" y="4067"/>
                    <a:pt x="3057" y="4035"/>
                  </a:cubicBezTo>
                  <a:cubicBezTo>
                    <a:pt x="4553" y="3366"/>
                    <a:pt x="5508" y="1170"/>
                    <a:pt x="5445" y="469"/>
                  </a:cubicBezTo>
                  <a:cubicBezTo>
                    <a:pt x="5445" y="406"/>
                    <a:pt x="5445" y="374"/>
                    <a:pt x="5413" y="342"/>
                  </a:cubicBezTo>
                  <a:cubicBezTo>
                    <a:pt x="5327" y="149"/>
                    <a:pt x="5083" y="0"/>
                    <a:pt x="4769" y="0"/>
                  </a:cubicBezTo>
                  <a:close/>
                </a:path>
              </a:pathLst>
            </a:custGeom>
            <a:solidFill>
              <a:srgbClr val="A8756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4" name="Google Shape;4204;p69"/>
            <p:cNvSpPr/>
            <p:nvPr/>
          </p:nvSpPr>
          <p:spPr>
            <a:xfrm>
              <a:off x="5268527" y="4184114"/>
              <a:ext cx="172788" cy="265729"/>
            </a:xfrm>
            <a:custGeom>
              <a:rect b="b" l="l" r="r" t="t"/>
              <a:pathLst>
                <a:path extrusionOk="0" h="15668" w="10188">
                  <a:moveTo>
                    <a:pt x="7164" y="2547"/>
                  </a:moveTo>
                  <a:lnTo>
                    <a:pt x="7164" y="2547"/>
                  </a:lnTo>
                  <a:cubicBezTo>
                    <a:pt x="7737" y="2993"/>
                    <a:pt x="8182" y="3630"/>
                    <a:pt x="8341" y="4044"/>
                  </a:cubicBezTo>
                  <a:cubicBezTo>
                    <a:pt x="8617" y="4754"/>
                    <a:pt x="8844" y="5441"/>
                    <a:pt x="9031" y="6092"/>
                  </a:cubicBezTo>
                  <a:lnTo>
                    <a:pt x="9031" y="6092"/>
                  </a:lnTo>
                  <a:cubicBezTo>
                    <a:pt x="8641" y="4779"/>
                    <a:pt x="8051" y="3451"/>
                    <a:pt x="7164" y="2547"/>
                  </a:cubicBezTo>
                  <a:close/>
                  <a:moveTo>
                    <a:pt x="3471" y="1"/>
                  </a:moveTo>
                  <a:cubicBezTo>
                    <a:pt x="3152" y="1"/>
                    <a:pt x="2866" y="128"/>
                    <a:pt x="2866" y="128"/>
                  </a:cubicBezTo>
                  <a:cubicBezTo>
                    <a:pt x="3121" y="701"/>
                    <a:pt x="3280" y="892"/>
                    <a:pt x="3280" y="892"/>
                  </a:cubicBezTo>
                  <a:cubicBezTo>
                    <a:pt x="3280" y="892"/>
                    <a:pt x="3789" y="1401"/>
                    <a:pt x="3471" y="2356"/>
                  </a:cubicBezTo>
                  <a:cubicBezTo>
                    <a:pt x="3407" y="2547"/>
                    <a:pt x="3312" y="2770"/>
                    <a:pt x="3184" y="2961"/>
                  </a:cubicBezTo>
                  <a:cubicBezTo>
                    <a:pt x="319" y="7450"/>
                    <a:pt x="1" y="9074"/>
                    <a:pt x="1497" y="13053"/>
                  </a:cubicBezTo>
                  <a:cubicBezTo>
                    <a:pt x="1847" y="13944"/>
                    <a:pt x="2484" y="14581"/>
                    <a:pt x="3184" y="14963"/>
                  </a:cubicBezTo>
                  <a:cubicBezTo>
                    <a:pt x="4092" y="15490"/>
                    <a:pt x="5190" y="15667"/>
                    <a:pt x="6103" y="15667"/>
                  </a:cubicBezTo>
                  <a:cubicBezTo>
                    <a:pt x="6182" y="15667"/>
                    <a:pt x="6260" y="15666"/>
                    <a:pt x="6336" y="15663"/>
                  </a:cubicBezTo>
                  <a:lnTo>
                    <a:pt x="6431" y="15663"/>
                  </a:lnTo>
                  <a:cubicBezTo>
                    <a:pt x="7928" y="15568"/>
                    <a:pt x="9328" y="14804"/>
                    <a:pt x="9742" y="13753"/>
                  </a:cubicBezTo>
                  <a:cubicBezTo>
                    <a:pt x="9838" y="13530"/>
                    <a:pt x="9901" y="13276"/>
                    <a:pt x="9965" y="13021"/>
                  </a:cubicBezTo>
                  <a:cubicBezTo>
                    <a:pt x="10029" y="12416"/>
                    <a:pt x="9965" y="11748"/>
                    <a:pt x="9901" y="11270"/>
                  </a:cubicBezTo>
                  <a:cubicBezTo>
                    <a:pt x="9838" y="10824"/>
                    <a:pt x="9806" y="10506"/>
                    <a:pt x="9806" y="10506"/>
                  </a:cubicBezTo>
                  <a:cubicBezTo>
                    <a:pt x="9806" y="10506"/>
                    <a:pt x="9806" y="10092"/>
                    <a:pt x="9679" y="9392"/>
                  </a:cubicBezTo>
                  <a:cubicBezTo>
                    <a:pt x="9604" y="8704"/>
                    <a:pt x="9465" y="7771"/>
                    <a:pt x="9220" y="6785"/>
                  </a:cubicBezTo>
                  <a:lnTo>
                    <a:pt x="9220" y="6785"/>
                  </a:lnTo>
                  <a:cubicBezTo>
                    <a:pt x="9483" y="7811"/>
                    <a:pt x="9652" y="8737"/>
                    <a:pt x="9774" y="9519"/>
                  </a:cubicBezTo>
                  <a:cubicBezTo>
                    <a:pt x="10188" y="7800"/>
                    <a:pt x="9710" y="6017"/>
                    <a:pt x="9456" y="5190"/>
                  </a:cubicBezTo>
                  <a:cubicBezTo>
                    <a:pt x="9328" y="4999"/>
                    <a:pt x="9297" y="4903"/>
                    <a:pt x="9297" y="4903"/>
                  </a:cubicBezTo>
                  <a:lnTo>
                    <a:pt x="9233" y="4680"/>
                  </a:lnTo>
                  <a:cubicBezTo>
                    <a:pt x="9201" y="4521"/>
                    <a:pt x="9169" y="4235"/>
                    <a:pt x="9074" y="3757"/>
                  </a:cubicBezTo>
                  <a:cubicBezTo>
                    <a:pt x="8883" y="2611"/>
                    <a:pt x="7641" y="1560"/>
                    <a:pt x="6336" y="1178"/>
                  </a:cubicBezTo>
                  <a:cubicBezTo>
                    <a:pt x="6002" y="733"/>
                    <a:pt x="5532" y="621"/>
                    <a:pt x="5146" y="621"/>
                  </a:cubicBezTo>
                  <a:cubicBezTo>
                    <a:pt x="4760" y="621"/>
                    <a:pt x="4458" y="733"/>
                    <a:pt x="4458" y="733"/>
                  </a:cubicBezTo>
                  <a:cubicBezTo>
                    <a:pt x="4235" y="160"/>
                    <a:pt x="3821" y="1"/>
                    <a:pt x="347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5" name="Google Shape;4205;p69"/>
            <p:cNvSpPr/>
            <p:nvPr/>
          </p:nvSpPr>
          <p:spPr>
            <a:xfrm>
              <a:off x="5322530" y="4404957"/>
              <a:ext cx="115023" cy="54967"/>
            </a:xfrm>
            <a:custGeom>
              <a:rect b="b" l="l" r="r" t="t"/>
              <a:pathLst>
                <a:path extrusionOk="0" h="3241" w="6782">
                  <a:moveTo>
                    <a:pt x="6781" y="0"/>
                  </a:moveTo>
                  <a:lnTo>
                    <a:pt x="6781" y="0"/>
                  </a:lnTo>
                  <a:cubicBezTo>
                    <a:pt x="6749" y="287"/>
                    <a:pt x="6686" y="509"/>
                    <a:pt x="6590" y="732"/>
                  </a:cubicBezTo>
                  <a:cubicBezTo>
                    <a:pt x="6144" y="1783"/>
                    <a:pt x="4744" y="2547"/>
                    <a:pt x="3247" y="2642"/>
                  </a:cubicBezTo>
                  <a:lnTo>
                    <a:pt x="3152" y="2642"/>
                  </a:lnTo>
                  <a:cubicBezTo>
                    <a:pt x="3076" y="2645"/>
                    <a:pt x="2998" y="2646"/>
                    <a:pt x="2920" y="2646"/>
                  </a:cubicBezTo>
                  <a:cubicBezTo>
                    <a:pt x="2010" y="2646"/>
                    <a:pt x="938" y="2469"/>
                    <a:pt x="0" y="1942"/>
                  </a:cubicBezTo>
                  <a:lnTo>
                    <a:pt x="0" y="1942"/>
                  </a:lnTo>
                  <a:cubicBezTo>
                    <a:pt x="649" y="2671"/>
                    <a:pt x="1572" y="3240"/>
                    <a:pt x="2848" y="3240"/>
                  </a:cubicBezTo>
                  <a:cubicBezTo>
                    <a:pt x="3076" y="3240"/>
                    <a:pt x="3315" y="3222"/>
                    <a:pt x="3566" y="3184"/>
                  </a:cubicBezTo>
                  <a:cubicBezTo>
                    <a:pt x="6017" y="2738"/>
                    <a:pt x="6686" y="2006"/>
                    <a:pt x="6781" y="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6" name="Google Shape;4206;p69"/>
            <p:cNvSpPr/>
            <p:nvPr/>
          </p:nvSpPr>
          <p:spPr>
            <a:xfrm>
              <a:off x="5087117" y="3905503"/>
              <a:ext cx="112309" cy="893588"/>
            </a:xfrm>
            <a:custGeom>
              <a:rect b="b" l="l" r="r" t="t"/>
              <a:pathLst>
                <a:path extrusionOk="0" h="52688" w="6622">
                  <a:moveTo>
                    <a:pt x="828" y="1"/>
                  </a:moveTo>
                  <a:cubicBezTo>
                    <a:pt x="764" y="1"/>
                    <a:pt x="637" y="1"/>
                    <a:pt x="510" y="33"/>
                  </a:cubicBezTo>
                  <a:cubicBezTo>
                    <a:pt x="255" y="160"/>
                    <a:pt x="0" y="351"/>
                    <a:pt x="32" y="574"/>
                  </a:cubicBezTo>
                  <a:lnTo>
                    <a:pt x="5826" y="52687"/>
                  </a:lnTo>
                  <a:lnTo>
                    <a:pt x="6622" y="52687"/>
                  </a:lnTo>
                  <a:lnTo>
                    <a:pt x="1146" y="192"/>
                  </a:lnTo>
                  <a:cubicBezTo>
                    <a:pt x="1146" y="96"/>
                    <a:pt x="987" y="33"/>
                    <a:pt x="82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7" name="Google Shape;4207;p69"/>
            <p:cNvSpPr/>
            <p:nvPr/>
          </p:nvSpPr>
          <p:spPr>
            <a:xfrm>
              <a:off x="5097378" y="4174938"/>
              <a:ext cx="33479" cy="37261"/>
            </a:xfrm>
            <a:custGeom>
              <a:rect b="b" l="l" r="r" t="t"/>
              <a:pathLst>
                <a:path extrusionOk="0" h="2197" w="1974">
                  <a:moveTo>
                    <a:pt x="1751" y="542"/>
                  </a:moveTo>
                  <a:cubicBezTo>
                    <a:pt x="1974" y="1051"/>
                    <a:pt x="1751" y="1656"/>
                    <a:pt x="1273" y="1910"/>
                  </a:cubicBezTo>
                  <a:cubicBezTo>
                    <a:pt x="1242" y="1910"/>
                    <a:pt x="1178" y="1942"/>
                    <a:pt x="1146" y="1942"/>
                  </a:cubicBezTo>
                  <a:lnTo>
                    <a:pt x="350" y="2197"/>
                  </a:lnTo>
                  <a:cubicBezTo>
                    <a:pt x="350" y="2197"/>
                    <a:pt x="0" y="1688"/>
                    <a:pt x="32" y="1274"/>
                  </a:cubicBezTo>
                  <a:cubicBezTo>
                    <a:pt x="64" y="955"/>
                    <a:pt x="159" y="669"/>
                    <a:pt x="287" y="446"/>
                  </a:cubicBezTo>
                  <a:cubicBezTo>
                    <a:pt x="382" y="223"/>
                    <a:pt x="605" y="64"/>
                    <a:pt x="796" y="32"/>
                  </a:cubicBezTo>
                  <a:lnTo>
                    <a:pt x="796" y="32"/>
                  </a:lnTo>
                  <a:cubicBezTo>
                    <a:pt x="828" y="32"/>
                    <a:pt x="923" y="0"/>
                    <a:pt x="955" y="0"/>
                  </a:cubicBezTo>
                  <a:cubicBezTo>
                    <a:pt x="1146" y="0"/>
                    <a:pt x="1305" y="32"/>
                    <a:pt x="1464" y="160"/>
                  </a:cubicBezTo>
                  <a:cubicBezTo>
                    <a:pt x="1496" y="191"/>
                    <a:pt x="1592" y="223"/>
                    <a:pt x="1592" y="255"/>
                  </a:cubicBezTo>
                  <a:cubicBezTo>
                    <a:pt x="1655" y="382"/>
                    <a:pt x="1719" y="478"/>
                    <a:pt x="1751" y="5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8" name="Google Shape;4208;p69"/>
            <p:cNvSpPr/>
            <p:nvPr/>
          </p:nvSpPr>
          <p:spPr>
            <a:xfrm>
              <a:off x="5113033" y="4173310"/>
              <a:ext cx="24304" cy="35124"/>
            </a:xfrm>
            <a:custGeom>
              <a:rect b="b" l="l" r="r" t="t"/>
              <a:pathLst>
                <a:path extrusionOk="0" h="2071" w="1433">
                  <a:moveTo>
                    <a:pt x="1051" y="1"/>
                  </a:moveTo>
                  <a:lnTo>
                    <a:pt x="0" y="224"/>
                  </a:lnTo>
                  <a:cubicBezTo>
                    <a:pt x="159" y="224"/>
                    <a:pt x="350" y="256"/>
                    <a:pt x="510" y="383"/>
                  </a:cubicBezTo>
                  <a:lnTo>
                    <a:pt x="637" y="478"/>
                  </a:lnTo>
                  <a:lnTo>
                    <a:pt x="732" y="733"/>
                  </a:lnTo>
                  <a:cubicBezTo>
                    <a:pt x="987" y="1242"/>
                    <a:pt x="732" y="1847"/>
                    <a:pt x="255" y="2070"/>
                  </a:cubicBezTo>
                  <a:cubicBezTo>
                    <a:pt x="478" y="2006"/>
                    <a:pt x="637" y="1911"/>
                    <a:pt x="732" y="1879"/>
                  </a:cubicBezTo>
                  <a:cubicBezTo>
                    <a:pt x="892" y="1815"/>
                    <a:pt x="1019" y="1656"/>
                    <a:pt x="1019" y="1497"/>
                  </a:cubicBezTo>
                  <a:cubicBezTo>
                    <a:pt x="1146" y="1402"/>
                    <a:pt x="1210" y="1274"/>
                    <a:pt x="1178" y="1115"/>
                  </a:cubicBezTo>
                  <a:lnTo>
                    <a:pt x="1178" y="1051"/>
                  </a:lnTo>
                  <a:cubicBezTo>
                    <a:pt x="1178" y="1051"/>
                    <a:pt x="1210" y="1051"/>
                    <a:pt x="1274" y="1020"/>
                  </a:cubicBezTo>
                  <a:cubicBezTo>
                    <a:pt x="1337" y="956"/>
                    <a:pt x="1433" y="860"/>
                    <a:pt x="1369" y="765"/>
                  </a:cubicBezTo>
                  <a:cubicBezTo>
                    <a:pt x="1337" y="606"/>
                    <a:pt x="1210" y="542"/>
                    <a:pt x="1051" y="542"/>
                  </a:cubicBezTo>
                  <a:lnTo>
                    <a:pt x="955" y="542"/>
                  </a:lnTo>
                  <a:lnTo>
                    <a:pt x="1274" y="383"/>
                  </a:lnTo>
                  <a:cubicBezTo>
                    <a:pt x="1369" y="319"/>
                    <a:pt x="1433" y="192"/>
                    <a:pt x="1305" y="160"/>
                  </a:cubicBezTo>
                  <a:cubicBezTo>
                    <a:pt x="1274" y="65"/>
                    <a:pt x="1178" y="1"/>
                    <a:pt x="10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9" name="Google Shape;4209;p69"/>
            <p:cNvSpPr/>
            <p:nvPr/>
          </p:nvSpPr>
          <p:spPr>
            <a:xfrm>
              <a:off x="5333317" y="4239727"/>
              <a:ext cx="21081" cy="84240"/>
            </a:xfrm>
            <a:custGeom>
              <a:rect b="b" l="l" r="r" t="t"/>
              <a:pathLst>
                <a:path extrusionOk="0" h="4967" w="1243">
                  <a:moveTo>
                    <a:pt x="701" y="1"/>
                  </a:moveTo>
                  <a:cubicBezTo>
                    <a:pt x="638" y="1"/>
                    <a:pt x="1" y="542"/>
                    <a:pt x="65" y="1783"/>
                  </a:cubicBezTo>
                  <a:cubicBezTo>
                    <a:pt x="96" y="2611"/>
                    <a:pt x="383" y="3948"/>
                    <a:pt x="542" y="4680"/>
                  </a:cubicBezTo>
                  <a:cubicBezTo>
                    <a:pt x="765" y="4776"/>
                    <a:pt x="1020" y="4903"/>
                    <a:pt x="1242" y="4967"/>
                  </a:cubicBezTo>
                  <a:cubicBezTo>
                    <a:pt x="924" y="3948"/>
                    <a:pt x="638" y="2929"/>
                    <a:pt x="510" y="2261"/>
                  </a:cubicBezTo>
                  <a:cubicBezTo>
                    <a:pt x="478" y="1974"/>
                    <a:pt x="447" y="1783"/>
                    <a:pt x="415" y="1624"/>
                  </a:cubicBezTo>
                  <a:cubicBezTo>
                    <a:pt x="319" y="1115"/>
                    <a:pt x="415" y="510"/>
                    <a:pt x="701"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0" name="Google Shape;4210;p69"/>
            <p:cNvSpPr/>
            <p:nvPr/>
          </p:nvSpPr>
          <p:spPr>
            <a:xfrm>
              <a:off x="5211302" y="4156044"/>
              <a:ext cx="3256" cy="9192"/>
            </a:xfrm>
            <a:custGeom>
              <a:rect b="b" l="l" r="r" t="t"/>
              <a:pathLst>
                <a:path extrusionOk="0" h="542" w="192">
                  <a:moveTo>
                    <a:pt x="159" y="0"/>
                  </a:moveTo>
                  <a:cubicBezTo>
                    <a:pt x="32" y="159"/>
                    <a:pt x="0" y="287"/>
                    <a:pt x="0" y="287"/>
                  </a:cubicBezTo>
                  <a:cubicBezTo>
                    <a:pt x="0" y="287"/>
                    <a:pt x="32" y="446"/>
                    <a:pt x="191" y="541"/>
                  </a:cubicBezTo>
                  <a:cubicBezTo>
                    <a:pt x="159" y="382"/>
                    <a:pt x="159" y="191"/>
                    <a:pt x="15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1" name="Google Shape;4211;p69"/>
            <p:cNvSpPr/>
            <p:nvPr/>
          </p:nvSpPr>
          <p:spPr>
            <a:xfrm>
              <a:off x="5209674" y="4098259"/>
              <a:ext cx="111783" cy="146093"/>
            </a:xfrm>
            <a:custGeom>
              <a:rect b="b" l="l" r="r" t="t"/>
              <a:pathLst>
                <a:path extrusionOk="0" h="8614" w="6591">
                  <a:moveTo>
                    <a:pt x="3096" y="1"/>
                  </a:moveTo>
                  <a:cubicBezTo>
                    <a:pt x="2869" y="1"/>
                    <a:pt x="2643" y="22"/>
                    <a:pt x="2420" y="65"/>
                  </a:cubicBezTo>
                  <a:cubicBezTo>
                    <a:pt x="1974" y="160"/>
                    <a:pt x="1497" y="351"/>
                    <a:pt x="1147" y="638"/>
                  </a:cubicBezTo>
                  <a:cubicBezTo>
                    <a:pt x="542" y="1179"/>
                    <a:pt x="255" y="1720"/>
                    <a:pt x="128" y="2229"/>
                  </a:cubicBezTo>
                  <a:cubicBezTo>
                    <a:pt x="1" y="2675"/>
                    <a:pt x="64" y="3121"/>
                    <a:pt x="96" y="3471"/>
                  </a:cubicBezTo>
                  <a:cubicBezTo>
                    <a:pt x="96" y="3566"/>
                    <a:pt x="128" y="3630"/>
                    <a:pt x="128" y="3726"/>
                  </a:cubicBezTo>
                  <a:cubicBezTo>
                    <a:pt x="192" y="3726"/>
                    <a:pt x="224" y="3598"/>
                    <a:pt x="287" y="3439"/>
                  </a:cubicBezTo>
                  <a:cubicBezTo>
                    <a:pt x="383" y="3248"/>
                    <a:pt x="574" y="2961"/>
                    <a:pt x="765" y="2802"/>
                  </a:cubicBezTo>
                  <a:cubicBezTo>
                    <a:pt x="765" y="2770"/>
                    <a:pt x="828" y="2770"/>
                    <a:pt x="860" y="2707"/>
                  </a:cubicBezTo>
                  <a:cubicBezTo>
                    <a:pt x="988" y="2643"/>
                    <a:pt x="1051" y="2611"/>
                    <a:pt x="1179" y="2611"/>
                  </a:cubicBezTo>
                  <a:cubicBezTo>
                    <a:pt x="1228" y="2605"/>
                    <a:pt x="1283" y="2603"/>
                    <a:pt x="1341" y="2603"/>
                  </a:cubicBezTo>
                  <a:cubicBezTo>
                    <a:pt x="1582" y="2603"/>
                    <a:pt x="1888" y="2644"/>
                    <a:pt x="2203" y="2644"/>
                  </a:cubicBezTo>
                  <a:cubicBezTo>
                    <a:pt x="2638" y="2644"/>
                    <a:pt x="3089" y="2566"/>
                    <a:pt x="3407" y="2197"/>
                  </a:cubicBezTo>
                  <a:lnTo>
                    <a:pt x="3407" y="2229"/>
                  </a:lnTo>
                  <a:cubicBezTo>
                    <a:pt x="3471" y="2770"/>
                    <a:pt x="3757" y="3280"/>
                    <a:pt x="4235" y="3566"/>
                  </a:cubicBezTo>
                  <a:cubicBezTo>
                    <a:pt x="4426" y="3694"/>
                    <a:pt x="4712" y="3789"/>
                    <a:pt x="5031" y="3789"/>
                  </a:cubicBezTo>
                  <a:lnTo>
                    <a:pt x="5222" y="3789"/>
                  </a:lnTo>
                  <a:lnTo>
                    <a:pt x="5190" y="3980"/>
                  </a:lnTo>
                  <a:lnTo>
                    <a:pt x="4489" y="3948"/>
                  </a:lnTo>
                  <a:lnTo>
                    <a:pt x="4489" y="3948"/>
                  </a:lnTo>
                  <a:cubicBezTo>
                    <a:pt x="4489" y="3948"/>
                    <a:pt x="4871" y="4872"/>
                    <a:pt x="4553" y="5986"/>
                  </a:cubicBezTo>
                  <a:cubicBezTo>
                    <a:pt x="4521" y="6081"/>
                    <a:pt x="4521" y="6113"/>
                    <a:pt x="4489" y="6177"/>
                  </a:cubicBezTo>
                  <a:cubicBezTo>
                    <a:pt x="4362" y="6487"/>
                    <a:pt x="4151" y="6588"/>
                    <a:pt x="3946" y="6588"/>
                  </a:cubicBezTo>
                  <a:cubicBezTo>
                    <a:pt x="3793" y="6588"/>
                    <a:pt x="3643" y="6531"/>
                    <a:pt x="3534" y="6463"/>
                  </a:cubicBezTo>
                  <a:cubicBezTo>
                    <a:pt x="3314" y="6334"/>
                    <a:pt x="3051" y="6251"/>
                    <a:pt x="2773" y="6251"/>
                  </a:cubicBezTo>
                  <a:cubicBezTo>
                    <a:pt x="2371" y="6251"/>
                    <a:pt x="1938" y="6425"/>
                    <a:pt x="1561" y="6877"/>
                  </a:cubicBezTo>
                  <a:cubicBezTo>
                    <a:pt x="1847" y="7737"/>
                    <a:pt x="2452" y="8373"/>
                    <a:pt x="2770" y="8596"/>
                  </a:cubicBezTo>
                  <a:cubicBezTo>
                    <a:pt x="2838" y="8608"/>
                    <a:pt x="2912" y="8614"/>
                    <a:pt x="2989" y="8614"/>
                  </a:cubicBezTo>
                  <a:cubicBezTo>
                    <a:pt x="3529" y="8614"/>
                    <a:pt x="4259" y="8349"/>
                    <a:pt x="4649" y="8182"/>
                  </a:cubicBezTo>
                  <a:cubicBezTo>
                    <a:pt x="4712" y="8055"/>
                    <a:pt x="4840" y="7864"/>
                    <a:pt x="4967" y="7673"/>
                  </a:cubicBezTo>
                  <a:cubicBezTo>
                    <a:pt x="5349" y="6909"/>
                    <a:pt x="5508" y="6018"/>
                    <a:pt x="5476" y="5158"/>
                  </a:cubicBezTo>
                  <a:cubicBezTo>
                    <a:pt x="5604" y="5158"/>
                    <a:pt x="5699" y="5126"/>
                    <a:pt x="5795" y="5063"/>
                  </a:cubicBezTo>
                  <a:cubicBezTo>
                    <a:pt x="6081" y="4967"/>
                    <a:pt x="6240" y="4681"/>
                    <a:pt x="6272" y="4362"/>
                  </a:cubicBezTo>
                  <a:cubicBezTo>
                    <a:pt x="6272" y="4330"/>
                    <a:pt x="6240" y="4267"/>
                    <a:pt x="6240" y="4235"/>
                  </a:cubicBezTo>
                  <a:cubicBezTo>
                    <a:pt x="6145" y="3948"/>
                    <a:pt x="6113" y="3726"/>
                    <a:pt x="6113" y="3726"/>
                  </a:cubicBezTo>
                  <a:cubicBezTo>
                    <a:pt x="6113" y="3726"/>
                    <a:pt x="6591" y="1879"/>
                    <a:pt x="5222" y="733"/>
                  </a:cubicBezTo>
                  <a:cubicBezTo>
                    <a:pt x="5126" y="606"/>
                    <a:pt x="4967" y="510"/>
                    <a:pt x="4744" y="383"/>
                  </a:cubicBezTo>
                  <a:lnTo>
                    <a:pt x="4553" y="287"/>
                  </a:lnTo>
                  <a:lnTo>
                    <a:pt x="4489" y="256"/>
                  </a:lnTo>
                  <a:lnTo>
                    <a:pt x="4426" y="256"/>
                  </a:lnTo>
                  <a:cubicBezTo>
                    <a:pt x="4001" y="86"/>
                    <a:pt x="3549" y="1"/>
                    <a:pt x="30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2" name="Google Shape;4212;p69"/>
            <p:cNvSpPr/>
            <p:nvPr/>
          </p:nvSpPr>
          <p:spPr>
            <a:xfrm>
              <a:off x="5280417" y="4143612"/>
              <a:ext cx="24304" cy="35124"/>
            </a:xfrm>
            <a:custGeom>
              <a:rect b="b" l="l" r="r" t="t"/>
              <a:pathLst>
                <a:path extrusionOk="0" h="2071" w="1433">
                  <a:moveTo>
                    <a:pt x="1433" y="1083"/>
                  </a:moveTo>
                  <a:lnTo>
                    <a:pt x="1433" y="1115"/>
                  </a:lnTo>
                  <a:cubicBezTo>
                    <a:pt x="1369" y="1688"/>
                    <a:pt x="1114" y="2070"/>
                    <a:pt x="700" y="2070"/>
                  </a:cubicBezTo>
                  <a:cubicBezTo>
                    <a:pt x="318" y="2070"/>
                    <a:pt x="0" y="1593"/>
                    <a:pt x="0" y="1052"/>
                  </a:cubicBezTo>
                  <a:cubicBezTo>
                    <a:pt x="0" y="479"/>
                    <a:pt x="318" y="1"/>
                    <a:pt x="700" y="1"/>
                  </a:cubicBezTo>
                  <a:cubicBezTo>
                    <a:pt x="1019" y="1"/>
                    <a:pt x="1273" y="287"/>
                    <a:pt x="1369" y="733"/>
                  </a:cubicBezTo>
                  <a:cubicBezTo>
                    <a:pt x="1433" y="892"/>
                    <a:pt x="1433" y="956"/>
                    <a:pt x="1433" y="108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3" name="Google Shape;4213;p69"/>
            <p:cNvSpPr/>
            <p:nvPr/>
          </p:nvSpPr>
          <p:spPr>
            <a:xfrm>
              <a:off x="5284182" y="4150633"/>
              <a:ext cx="18927" cy="27017"/>
            </a:xfrm>
            <a:custGeom>
              <a:rect b="b" l="l" r="r" t="t"/>
              <a:pathLst>
                <a:path extrusionOk="0" h="1593" w="1116">
                  <a:moveTo>
                    <a:pt x="542" y="1"/>
                  </a:moveTo>
                  <a:cubicBezTo>
                    <a:pt x="256" y="1"/>
                    <a:pt x="1" y="351"/>
                    <a:pt x="1" y="797"/>
                  </a:cubicBezTo>
                  <a:cubicBezTo>
                    <a:pt x="1" y="1242"/>
                    <a:pt x="256" y="1593"/>
                    <a:pt x="542" y="1593"/>
                  </a:cubicBezTo>
                  <a:cubicBezTo>
                    <a:pt x="860" y="1593"/>
                    <a:pt x="1115" y="1242"/>
                    <a:pt x="1115" y="797"/>
                  </a:cubicBezTo>
                  <a:cubicBezTo>
                    <a:pt x="1115" y="351"/>
                    <a:pt x="860" y="1"/>
                    <a:pt x="542"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4" name="Google Shape;4214;p69"/>
            <p:cNvSpPr/>
            <p:nvPr/>
          </p:nvSpPr>
          <p:spPr>
            <a:xfrm>
              <a:off x="5251787" y="4213269"/>
              <a:ext cx="11363" cy="5410"/>
            </a:xfrm>
            <a:custGeom>
              <a:rect b="b" l="l" r="r" t="t"/>
              <a:pathLst>
                <a:path extrusionOk="0" h="319" w="670">
                  <a:moveTo>
                    <a:pt x="1" y="192"/>
                  </a:moveTo>
                  <a:cubicBezTo>
                    <a:pt x="96" y="287"/>
                    <a:pt x="256" y="319"/>
                    <a:pt x="415" y="287"/>
                  </a:cubicBezTo>
                  <a:cubicBezTo>
                    <a:pt x="478" y="255"/>
                    <a:pt x="510" y="192"/>
                    <a:pt x="574" y="160"/>
                  </a:cubicBezTo>
                  <a:cubicBezTo>
                    <a:pt x="606" y="128"/>
                    <a:pt x="638" y="33"/>
                    <a:pt x="669" y="1"/>
                  </a:cubicBezTo>
                  <a:lnTo>
                    <a:pt x="510" y="96"/>
                  </a:lnTo>
                  <a:cubicBezTo>
                    <a:pt x="478" y="128"/>
                    <a:pt x="415" y="128"/>
                    <a:pt x="351" y="160"/>
                  </a:cubicBezTo>
                  <a:cubicBezTo>
                    <a:pt x="319" y="160"/>
                    <a:pt x="256" y="192"/>
                    <a:pt x="192" y="1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5" name="Google Shape;4215;p69"/>
            <p:cNvSpPr/>
            <p:nvPr/>
          </p:nvSpPr>
          <p:spPr>
            <a:xfrm>
              <a:off x="5287421" y="4177635"/>
              <a:ext cx="39975" cy="59954"/>
            </a:xfrm>
            <a:custGeom>
              <a:rect b="b" l="l" r="r" t="t"/>
              <a:pathLst>
                <a:path extrusionOk="0" h="3535" w="2357">
                  <a:moveTo>
                    <a:pt x="1529" y="1"/>
                  </a:moveTo>
                  <a:cubicBezTo>
                    <a:pt x="1434" y="287"/>
                    <a:pt x="1147" y="510"/>
                    <a:pt x="829" y="510"/>
                  </a:cubicBezTo>
                  <a:cubicBezTo>
                    <a:pt x="892" y="1401"/>
                    <a:pt x="733" y="2229"/>
                    <a:pt x="319" y="3025"/>
                  </a:cubicBezTo>
                  <a:cubicBezTo>
                    <a:pt x="256" y="3216"/>
                    <a:pt x="128" y="3407"/>
                    <a:pt x="1" y="3534"/>
                  </a:cubicBezTo>
                  <a:cubicBezTo>
                    <a:pt x="1" y="3534"/>
                    <a:pt x="1083" y="2802"/>
                    <a:pt x="1242" y="892"/>
                  </a:cubicBezTo>
                  <a:cubicBezTo>
                    <a:pt x="1242" y="828"/>
                    <a:pt x="1338" y="733"/>
                    <a:pt x="1402" y="733"/>
                  </a:cubicBezTo>
                  <a:cubicBezTo>
                    <a:pt x="1561" y="733"/>
                    <a:pt x="1688" y="828"/>
                    <a:pt x="1720" y="987"/>
                  </a:cubicBezTo>
                  <a:cubicBezTo>
                    <a:pt x="1847" y="1401"/>
                    <a:pt x="2038" y="2134"/>
                    <a:pt x="2007" y="2707"/>
                  </a:cubicBezTo>
                  <a:cubicBezTo>
                    <a:pt x="2070" y="2484"/>
                    <a:pt x="2198" y="2325"/>
                    <a:pt x="2229" y="2197"/>
                  </a:cubicBezTo>
                  <a:cubicBezTo>
                    <a:pt x="2357" y="1815"/>
                    <a:pt x="2357" y="1497"/>
                    <a:pt x="2134" y="1274"/>
                  </a:cubicBezTo>
                  <a:cubicBezTo>
                    <a:pt x="2134" y="1274"/>
                    <a:pt x="1975" y="1083"/>
                    <a:pt x="1720" y="510"/>
                  </a:cubicBezTo>
                  <a:cubicBezTo>
                    <a:pt x="1688" y="446"/>
                    <a:pt x="1656" y="319"/>
                    <a:pt x="1593" y="192"/>
                  </a:cubicBezTo>
                  <a:cubicBezTo>
                    <a:pt x="1561" y="128"/>
                    <a:pt x="1561" y="64"/>
                    <a:pt x="1529"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6" name="Google Shape;4216;p69"/>
            <p:cNvSpPr/>
            <p:nvPr/>
          </p:nvSpPr>
          <p:spPr>
            <a:xfrm>
              <a:off x="5219393" y="4179263"/>
              <a:ext cx="10278" cy="4325"/>
            </a:xfrm>
            <a:custGeom>
              <a:rect b="b" l="l" r="r" t="t"/>
              <a:pathLst>
                <a:path extrusionOk="0" h="255" w="606">
                  <a:moveTo>
                    <a:pt x="606" y="0"/>
                  </a:moveTo>
                  <a:cubicBezTo>
                    <a:pt x="574" y="64"/>
                    <a:pt x="510" y="64"/>
                    <a:pt x="510" y="64"/>
                  </a:cubicBezTo>
                  <a:cubicBezTo>
                    <a:pt x="574" y="64"/>
                    <a:pt x="606" y="64"/>
                    <a:pt x="606" y="0"/>
                  </a:cubicBezTo>
                  <a:close/>
                  <a:moveTo>
                    <a:pt x="510" y="64"/>
                  </a:moveTo>
                  <a:cubicBezTo>
                    <a:pt x="494" y="64"/>
                    <a:pt x="486" y="72"/>
                    <a:pt x="478" y="80"/>
                  </a:cubicBezTo>
                  <a:lnTo>
                    <a:pt x="478" y="80"/>
                  </a:lnTo>
                  <a:lnTo>
                    <a:pt x="510" y="64"/>
                  </a:lnTo>
                  <a:close/>
                  <a:moveTo>
                    <a:pt x="478" y="80"/>
                  </a:moveTo>
                  <a:lnTo>
                    <a:pt x="446" y="96"/>
                  </a:lnTo>
                  <a:cubicBezTo>
                    <a:pt x="462" y="96"/>
                    <a:pt x="470" y="88"/>
                    <a:pt x="478" y="80"/>
                  </a:cubicBezTo>
                  <a:close/>
                  <a:moveTo>
                    <a:pt x="446" y="96"/>
                  </a:moveTo>
                  <a:cubicBezTo>
                    <a:pt x="415" y="96"/>
                    <a:pt x="415" y="127"/>
                    <a:pt x="351" y="127"/>
                  </a:cubicBezTo>
                  <a:cubicBezTo>
                    <a:pt x="319" y="127"/>
                    <a:pt x="319" y="191"/>
                    <a:pt x="287" y="191"/>
                  </a:cubicBezTo>
                  <a:lnTo>
                    <a:pt x="1" y="191"/>
                  </a:lnTo>
                  <a:cubicBezTo>
                    <a:pt x="33" y="191"/>
                    <a:pt x="96" y="223"/>
                    <a:pt x="128" y="223"/>
                  </a:cubicBezTo>
                  <a:cubicBezTo>
                    <a:pt x="160" y="223"/>
                    <a:pt x="192" y="223"/>
                    <a:pt x="224" y="255"/>
                  </a:cubicBezTo>
                  <a:cubicBezTo>
                    <a:pt x="287" y="223"/>
                    <a:pt x="351" y="191"/>
                    <a:pt x="383" y="127"/>
                  </a:cubicBezTo>
                  <a:lnTo>
                    <a:pt x="446" y="96"/>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7" name="Google Shape;4217;p69"/>
            <p:cNvSpPr/>
            <p:nvPr/>
          </p:nvSpPr>
          <p:spPr>
            <a:xfrm>
              <a:off x="5246937" y="4170070"/>
              <a:ext cx="16756" cy="8124"/>
            </a:xfrm>
            <a:custGeom>
              <a:rect b="b" l="l" r="r" t="t"/>
              <a:pathLst>
                <a:path extrusionOk="0" h="479" w="988">
                  <a:moveTo>
                    <a:pt x="987" y="1"/>
                  </a:moveTo>
                  <a:lnTo>
                    <a:pt x="987" y="1"/>
                  </a:lnTo>
                  <a:cubicBezTo>
                    <a:pt x="985" y="3"/>
                    <a:pt x="982" y="6"/>
                    <a:pt x="980" y="9"/>
                  </a:cubicBezTo>
                  <a:lnTo>
                    <a:pt x="980" y="9"/>
                  </a:lnTo>
                  <a:lnTo>
                    <a:pt x="987" y="1"/>
                  </a:lnTo>
                  <a:close/>
                  <a:moveTo>
                    <a:pt x="0" y="351"/>
                  </a:moveTo>
                  <a:cubicBezTo>
                    <a:pt x="64" y="351"/>
                    <a:pt x="96" y="415"/>
                    <a:pt x="128" y="415"/>
                  </a:cubicBezTo>
                  <a:cubicBezTo>
                    <a:pt x="142" y="415"/>
                    <a:pt x="162" y="415"/>
                    <a:pt x="183" y="417"/>
                  </a:cubicBezTo>
                  <a:lnTo>
                    <a:pt x="183" y="417"/>
                  </a:lnTo>
                  <a:cubicBezTo>
                    <a:pt x="161" y="401"/>
                    <a:pt x="144" y="383"/>
                    <a:pt x="128" y="383"/>
                  </a:cubicBezTo>
                  <a:cubicBezTo>
                    <a:pt x="96" y="383"/>
                    <a:pt x="64" y="351"/>
                    <a:pt x="0" y="351"/>
                  </a:cubicBezTo>
                  <a:close/>
                  <a:moveTo>
                    <a:pt x="183" y="417"/>
                  </a:moveTo>
                  <a:cubicBezTo>
                    <a:pt x="202" y="432"/>
                    <a:pt x="225" y="447"/>
                    <a:pt x="255" y="447"/>
                  </a:cubicBezTo>
                  <a:cubicBezTo>
                    <a:pt x="237" y="429"/>
                    <a:pt x="209" y="421"/>
                    <a:pt x="183" y="417"/>
                  </a:cubicBezTo>
                  <a:close/>
                  <a:moveTo>
                    <a:pt x="980" y="9"/>
                  </a:moveTo>
                  <a:lnTo>
                    <a:pt x="764" y="256"/>
                  </a:lnTo>
                  <a:lnTo>
                    <a:pt x="637" y="351"/>
                  </a:lnTo>
                  <a:cubicBezTo>
                    <a:pt x="605" y="415"/>
                    <a:pt x="510" y="447"/>
                    <a:pt x="478" y="447"/>
                  </a:cubicBezTo>
                  <a:lnTo>
                    <a:pt x="255" y="447"/>
                  </a:lnTo>
                  <a:cubicBezTo>
                    <a:pt x="319" y="447"/>
                    <a:pt x="414" y="478"/>
                    <a:pt x="478" y="478"/>
                  </a:cubicBezTo>
                  <a:cubicBezTo>
                    <a:pt x="510" y="447"/>
                    <a:pt x="605" y="447"/>
                    <a:pt x="637" y="383"/>
                  </a:cubicBezTo>
                  <a:cubicBezTo>
                    <a:pt x="733" y="351"/>
                    <a:pt x="764" y="319"/>
                    <a:pt x="796" y="287"/>
                  </a:cubicBezTo>
                  <a:lnTo>
                    <a:pt x="924" y="160"/>
                  </a:lnTo>
                  <a:cubicBezTo>
                    <a:pt x="924" y="131"/>
                    <a:pt x="951" y="47"/>
                    <a:pt x="980" y="9"/>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8" name="Google Shape;4218;p69"/>
            <p:cNvSpPr/>
            <p:nvPr/>
          </p:nvSpPr>
          <p:spPr>
            <a:xfrm>
              <a:off x="5216153" y="4170613"/>
              <a:ext cx="14603" cy="6496"/>
            </a:xfrm>
            <a:custGeom>
              <a:rect b="b" l="l" r="r" t="t"/>
              <a:pathLst>
                <a:path extrusionOk="0" h="383" w="861">
                  <a:moveTo>
                    <a:pt x="351" y="1"/>
                  </a:moveTo>
                  <a:cubicBezTo>
                    <a:pt x="319" y="1"/>
                    <a:pt x="287" y="64"/>
                    <a:pt x="224" y="96"/>
                  </a:cubicBezTo>
                  <a:cubicBezTo>
                    <a:pt x="192" y="128"/>
                    <a:pt x="160" y="128"/>
                    <a:pt x="160" y="160"/>
                  </a:cubicBezTo>
                  <a:cubicBezTo>
                    <a:pt x="128" y="224"/>
                    <a:pt x="128" y="255"/>
                    <a:pt x="64" y="255"/>
                  </a:cubicBezTo>
                  <a:cubicBezTo>
                    <a:pt x="33" y="287"/>
                    <a:pt x="33" y="319"/>
                    <a:pt x="1" y="383"/>
                  </a:cubicBezTo>
                  <a:cubicBezTo>
                    <a:pt x="33" y="383"/>
                    <a:pt x="64" y="319"/>
                    <a:pt x="96" y="319"/>
                  </a:cubicBezTo>
                  <a:cubicBezTo>
                    <a:pt x="160" y="319"/>
                    <a:pt x="192" y="287"/>
                    <a:pt x="224" y="287"/>
                  </a:cubicBezTo>
                  <a:cubicBezTo>
                    <a:pt x="255" y="287"/>
                    <a:pt x="319" y="255"/>
                    <a:pt x="351" y="255"/>
                  </a:cubicBezTo>
                  <a:lnTo>
                    <a:pt x="415" y="224"/>
                  </a:lnTo>
                  <a:lnTo>
                    <a:pt x="637" y="224"/>
                  </a:lnTo>
                  <a:cubicBezTo>
                    <a:pt x="669" y="224"/>
                    <a:pt x="701" y="224"/>
                    <a:pt x="733" y="160"/>
                  </a:cubicBezTo>
                  <a:cubicBezTo>
                    <a:pt x="797" y="160"/>
                    <a:pt x="828" y="128"/>
                    <a:pt x="860" y="128"/>
                  </a:cubicBezTo>
                  <a:cubicBezTo>
                    <a:pt x="797" y="1"/>
                    <a:pt x="765" y="1"/>
                    <a:pt x="70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9" name="Google Shape;4219;p69"/>
            <p:cNvSpPr/>
            <p:nvPr/>
          </p:nvSpPr>
          <p:spPr>
            <a:xfrm>
              <a:off x="5243697" y="4161437"/>
              <a:ext cx="25932" cy="8124"/>
            </a:xfrm>
            <a:custGeom>
              <a:rect b="b" l="l" r="r" t="t"/>
              <a:pathLst>
                <a:path extrusionOk="0" h="479" w="1529">
                  <a:moveTo>
                    <a:pt x="669" y="1"/>
                  </a:moveTo>
                  <a:cubicBezTo>
                    <a:pt x="605" y="1"/>
                    <a:pt x="478" y="1"/>
                    <a:pt x="382" y="32"/>
                  </a:cubicBezTo>
                  <a:lnTo>
                    <a:pt x="350" y="32"/>
                  </a:lnTo>
                  <a:cubicBezTo>
                    <a:pt x="287" y="128"/>
                    <a:pt x="191" y="160"/>
                    <a:pt x="159" y="223"/>
                  </a:cubicBezTo>
                  <a:cubicBezTo>
                    <a:pt x="64" y="319"/>
                    <a:pt x="32" y="383"/>
                    <a:pt x="0" y="478"/>
                  </a:cubicBezTo>
                  <a:lnTo>
                    <a:pt x="223" y="351"/>
                  </a:lnTo>
                  <a:cubicBezTo>
                    <a:pt x="319" y="319"/>
                    <a:pt x="382" y="287"/>
                    <a:pt x="446" y="223"/>
                  </a:cubicBezTo>
                  <a:lnTo>
                    <a:pt x="1242" y="223"/>
                  </a:lnTo>
                  <a:cubicBezTo>
                    <a:pt x="1306" y="223"/>
                    <a:pt x="1433" y="223"/>
                    <a:pt x="1528" y="192"/>
                  </a:cubicBezTo>
                  <a:cubicBezTo>
                    <a:pt x="1433" y="64"/>
                    <a:pt x="1306" y="64"/>
                    <a:pt x="1242" y="32"/>
                  </a:cubicBezTo>
                  <a:cubicBezTo>
                    <a:pt x="1146" y="1"/>
                    <a:pt x="1083" y="1"/>
                    <a:pt x="955"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0" name="Google Shape;4220;p69"/>
            <p:cNvSpPr/>
            <p:nvPr/>
          </p:nvSpPr>
          <p:spPr>
            <a:xfrm>
              <a:off x="5234521" y="4195342"/>
              <a:ext cx="12432" cy="8497"/>
            </a:xfrm>
            <a:custGeom>
              <a:rect b="b" l="l" r="r" t="t"/>
              <a:pathLst>
                <a:path extrusionOk="0" h="501" w="733">
                  <a:moveTo>
                    <a:pt x="273" y="1"/>
                  </a:moveTo>
                  <a:cubicBezTo>
                    <a:pt x="147" y="1"/>
                    <a:pt x="23" y="83"/>
                    <a:pt x="0" y="198"/>
                  </a:cubicBezTo>
                  <a:cubicBezTo>
                    <a:pt x="0" y="294"/>
                    <a:pt x="32" y="389"/>
                    <a:pt x="191" y="453"/>
                  </a:cubicBezTo>
                  <a:cubicBezTo>
                    <a:pt x="207" y="485"/>
                    <a:pt x="239" y="501"/>
                    <a:pt x="271" y="501"/>
                  </a:cubicBezTo>
                  <a:cubicBezTo>
                    <a:pt x="303" y="501"/>
                    <a:pt x="334" y="485"/>
                    <a:pt x="350" y="453"/>
                  </a:cubicBezTo>
                  <a:cubicBezTo>
                    <a:pt x="414" y="453"/>
                    <a:pt x="509" y="421"/>
                    <a:pt x="637" y="389"/>
                  </a:cubicBezTo>
                  <a:cubicBezTo>
                    <a:pt x="700" y="357"/>
                    <a:pt x="732" y="262"/>
                    <a:pt x="669" y="198"/>
                  </a:cubicBezTo>
                  <a:cubicBezTo>
                    <a:pt x="573" y="134"/>
                    <a:pt x="509" y="71"/>
                    <a:pt x="414" y="39"/>
                  </a:cubicBezTo>
                  <a:cubicBezTo>
                    <a:pt x="370" y="13"/>
                    <a:pt x="322" y="1"/>
                    <a:pt x="273"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1" name="Google Shape;4221;p69"/>
            <p:cNvSpPr/>
            <p:nvPr/>
          </p:nvSpPr>
          <p:spPr>
            <a:xfrm>
              <a:off x="5232350" y="4172241"/>
              <a:ext cx="4884" cy="21064"/>
            </a:xfrm>
            <a:custGeom>
              <a:rect b="b" l="l" r="r" t="t"/>
              <a:pathLst>
                <a:path extrusionOk="0" h="1242" w="288">
                  <a:moveTo>
                    <a:pt x="1" y="0"/>
                  </a:moveTo>
                  <a:lnTo>
                    <a:pt x="1" y="0"/>
                  </a:lnTo>
                  <a:cubicBezTo>
                    <a:pt x="33" y="191"/>
                    <a:pt x="64" y="382"/>
                    <a:pt x="96" y="637"/>
                  </a:cubicBezTo>
                  <a:cubicBezTo>
                    <a:pt x="160" y="764"/>
                    <a:pt x="160" y="828"/>
                    <a:pt x="160" y="955"/>
                  </a:cubicBezTo>
                  <a:cubicBezTo>
                    <a:pt x="192" y="987"/>
                    <a:pt x="224" y="1114"/>
                    <a:pt x="224" y="1242"/>
                  </a:cubicBezTo>
                  <a:cubicBezTo>
                    <a:pt x="287" y="1019"/>
                    <a:pt x="224" y="796"/>
                    <a:pt x="192" y="605"/>
                  </a:cubicBezTo>
                  <a:cubicBezTo>
                    <a:pt x="160" y="382"/>
                    <a:pt x="96" y="191"/>
                    <a:pt x="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2" name="Google Shape;4222;p69"/>
            <p:cNvSpPr/>
            <p:nvPr/>
          </p:nvSpPr>
          <p:spPr>
            <a:xfrm>
              <a:off x="5209131" y="4098378"/>
              <a:ext cx="76693" cy="63074"/>
            </a:xfrm>
            <a:custGeom>
              <a:rect b="b" l="l" r="r" t="t"/>
              <a:pathLst>
                <a:path extrusionOk="0" h="3719" w="4522">
                  <a:moveTo>
                    <a:pt x="3029" y="0"/>
                  </a:moveTo>
                  <a:cubicBezTo>
                    <a:pt x="2817" y="0"/>
                    <a:pt x="2603" y="19"/>
                    <a:pt x="2388" y="58"/>
                  </a:cubicBezTo>
                  <a:cubicBezTo>
                    <a:pt x="1975" y="185"/>
                    <a:pt x="1497" y="344"/>
                    <a:pt x="1115" y="662"/>
                  </a:cubicBezTo>
                  <a:cubicBezTo>
                    <a:pt x="542" y="1172"/>
                    <a:pt x="256" y="1713"/>
                    <a:pt x="128" y="2254"/>
                  </a:cubicBezTo>
                  <a:cubicBezTo>
                    <a:pt x="1" y="2668"/>
                    <a:pt x="65" y="3114"/>
                    <a:pt x="96" y="3464"/>
                  </a:cubicBezTo>
                  <a:cubicBezTo>
                    <a:pt x="96" y="3559"/>
                    <a:pt x="128" y="3623"/>
                    <a:pt x="128" y="3719"/>
                  </a:cubicBezTo>
                  <a:cubicBezTo>
                    <a:pt x="160" y="3719"/>
                    <a:pt x="224" y="3591"/>
                    <a:pt x="287" y="3432"/>
                  </a:cubicBezTo>
                  <a:cubicBezTo>
                    <a:pt x="383" y="3241"/>
                    <a:pt x="574" y="2954"/>
                    <a:pt x="765" y="2795"/>
                  </a:cubicBezTo>
                  <a:cubicBezTo>
                    <a:pt x="765" y="2763"/>
                    <a:pt x="797" y="2763"/>
                    <a:pt x="860" y="2732"/>
                  </a:cubicBezTo>
                  <a:cubicBezTo>
                    <a:pt x="956" y="2636"/>
                    <a:pt x="1051" y="2604"/>
                    <a:pt x="1179" y="2604"/>
                  </a:cubicBezTo>
                  <a:cubicBezTo>
                    <a:pt x="1206" y="2603"/>
                    <a:pt x="1235" y="2602"/>
                    <a:pt x="1265" y="2602"/>
                  </a:cubicBezTo>
                  <a:cubicBezTo>
                    <a:pt x="1508" y="2602"/>
                    <a:pt x="1835" y="2649"/>
                    <a:pt x="2173" y="2649"/>
                  </a:cubicBezTo>
                  <a:cubicBezTo>
                    <a:pt x="2617" y="2649"/>
                    <a:pt x="3081" y="2568"/>
                    <a:pt x="3407" y="2190"/>
                  </a:cubicBezTo>
                  <a:cubicBezTo>
                    <a:pt x="3407" y="2190"/>
                    <a:pt x="3566" y="1999"/>
                    <a:pt x="3757" y="1777"/>
                  </a:cubicBezTo>
                  <a:cubicBezTo>
                    <a:pt x="4044" y="1395"/>
                    <a:pt x="4426" y="790"/>
                    <a:pt x="4521" y="280"/>
                  </a:cubicBezTo>
                  <a:lnTo>
                    <a:pt x="4458" y="249"/>
                  </a:lnTo>
                  <a:lnTo>
                    <a:pt x="4426" y="249"/>
                  </a:lnTo>
                  <a:cubicBezTo>
                    <a:pt x="3984" y="94"/>
                    <a:pt x="3511" y="0"/>
                    <a:pt x="3029" y="0"/>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3" name="Google Shape;4223;p69"/>
            <p:cNvSpPr/>
            <p:nvPr/>
          </p:nvSpPr>
          <p:spPr>
            <a:xfrm>
              <a:off x="5213999" y="4134979"/>
              <a:ext cx="66958" cy="28628"/>
            </a:xfrm>
            <a:custGeom>
              <a:rect b="b" l="l" r="r" t="t"/>
              <a:pathLst>
                <a:path extrusionOk="0" h="1688" w="3948">
                  <a:moveTo>
                    <a:pt x="3120" y="1"/>
                  </a:moveTo>
                  <a:cubicBezTo>
                    <a:pt x="2791" y="364"/>
                    <a:pt x="2321" y="436"/>
                    <a:pt x="1874" y="436"/>
                  </a:cubicBezTo>
                  <a:cubicBezTo>
                    <a:pt x="1582" y="436"/>
                    <a:pt x="1300" y="405"/>
                    <a:pt x="1073" y="405"/>
                  </a:cubicBezTo>
                  <a:cubicBezTo>
                    <a:pt x="1008" y="405"/>
                    <a:pt x="947" y="408"/>
                    <a:pt x="892" y="414"/>
                  </a:cubicBezTo>
                  <a:cubicBezTo>
                    <a:pt x="764" y="414"/>
                    <a:pt x="637" y="446"/>
                    <a:pt x="573" y="510"/>
                  </a:cubicBezTo>
                  <a:lnTo>
                    <a:pt x="478" y="605"/>
                  </a:lnTo>
                  <a:cubicBezTo>
                    <a:pt x="287" y="765"/>
                    <a:pt x="128" y="1051"/>
                    <a:pt x="0" y="1242"/>
                  </a:cubicBezTo>
                  <a:cubicBezTo>
                    <a:pt x="0" y="1401"/>
                    <a:pt x="32" y="1529"/>
                    <a:pt x="32" y="1688"/>
                  </a:cubicBezTo>
                  <a:cubicBezTo>
                    <a:pt x="165" y="1421"/>
                    <a:pt x="477" y="999"/>
                    <a:pt x="1154" y="999"/>
                  </a:cubicBezTo>
                  <a:cubicBezTo>
                    <a:pt x="1286" y="999"/>
                    <a:pt x="1431" y="1015"/>
                    <a:pt x="1592" y="1051"/>
                  </a:cubicBezTo>
                  <a:cubicBezTo>
                    <a:pt x="1797" y="1097"/>
                    <a:pt x="1973" y="1116"/>
                    <a:pt x="2124" y="1116"/>
                  </a:cubicBezTo>
                  <a:cubicBezTo>
                    <a:pt x="3033" y="1116"/>
                    <a:pt x="3057" y="414"/>
                    <a:pt x="3057" y="414"/>
                  </a:cubicBezTo>
                  <a:cubicBezTo>
                    <a:pt x="3057" y="414"/>
                    <a:pt x="3184" y="1370"/>
                    <a:pt x="3948" y="1401"/>
                  </a:cubicBezTo>
                  <a:cubicBezTo>
                    <a:pt x="3470" y="1115"/>
                    <a:pt x="3184" y="605"/>
                    <a:pt x="3120" y="32"/>
                  </a:cubicBezTo>
                  <a:lnTo>
                    <a:pt x="312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4" name="Google Shape;4224;p69"/>
            <p:cNvSpPr/>
            <p:nvPr/>
          </p:nvSpPr>
          <p:spPr>
            <a:xfrm>
              <a:off x="5259894" y="4258079"/>
              <a:ext cx="47522" cy="21353"/>
            </a:xfrm>
            <a:custGeom>
              <a:rect b="b" l="l" r="r" t="t"/>
              <a:pathLst>
                <a:path extrusionOk="0" h="1259" w="2802">
                  <a:moveTo>
                    <a:pt x="2802" y="1"/>
                  </a:moveTo>
                  <a:cubicBezTo>
                    <a:pt x="2579" y="224"/>
                    <a:pt x="2356" y="478"/>
                    <a:pt x="2101" y="669"/>
                  </a:cubicBezTo>
                  <a:cubicBezTo>
                    <a:pt x="1879" y="861"/>
                    <a:pt x="1592" y="1020"/>
                    <a:pt x="1306" y="1115"/>
                  </a:cubicBezTo>
                  <a:cubicBezTo>
                    <a:pt x="1146" y="1147"/>
                    <a:pt x="987" y="1147"/>
                    <a:pt x="892" y="1147"/>
                  </a:cubicBezTo>
                  <a:cubicBezTo>
                    <a:pt x="733" y="1115"/>
                    <a:pt x="573" y="1052"/>
                    <a:pt x="446" y="1020"/>
                  </a:cubicBezTo>
                  <a:lnTo>
                    <a:pt x="351" y="956"/>
                  </a:lnTo>
                  <a:lnTo>
                    <a:pt x="287" y="861"/>
                  </a:lnTo>
                  <a:lnTo>
                    <a:pt x="191" y="797"/>
                  </a:lnTo>
                  <a:cubicBezTo>
                    <a:pt x="191" y="733"/>
                    <a:pt x="160" y="701"/>
                    <a:pt x="160" y="701"/>
                  </a:cubicBezTo>
                  <a:cubicBezTo>
                    <a:pt x="32" y="510"/>
                    <a:pt x="32" y="351"/>
                    <a:pt x="32" y="192"/>
                  </a:cubicBezTo>
                  <a:cubicBezTo>
                    <a:pt x="0" y="351"/>
                    <a:pt x="0" y="510"/>
                    <a:pt x="32" y="669"/>
                  </a:cubicBezTo>
                  <a:cubicBezTo>
                    <a:pt x="32" y="701"/>
                    <a:pt x="96" y="733"/>
                    <a:pt x="96" y="797"/>
                  </a:cubicBezTo>
                  <a:cubicBezTo>
                    <a:pt x="128" y="829"/>
                    <a:pt x="128" y="861"/>
                    <a:pt x="160" y="892"/>
                  </a:cubicBezTo>
                  <a:cubicBezTo>
                    <a:pt x="191" y="956"/>
                    <a:pt x="191" y="988"/>
                    <a:pt x="255" y="988"/>
                  </a:cubicBezTo>
                  <a:lnTo>
                    <a:pt x="351" y="1052"/>
                  </a:lnTo>
                  <a:cubicBezTo>
                    <a:pt x="510" y="1147"/>
                    <a:pt x="669" y="1179"/>
                    <a:pt x="828" y="1211"/>
                  </a:cubicBezTo>
                  <a:cubicBezTo>
                    <a:pt x="908" y="1243"/>
                    <a:pt x="987" y="1258"/>
                    <a:pt x="1075" y="1258"/>
                  </a:cubicBezTo>
                  <a:cubicBezTo>
                    <a:pt x="1162" y="1258"/>
                    <a:pt x="1258" y="1243"/>
                    <a:pt x="1369" y="1211"/>
                  </a:cubicBezTo>
                  <a:cubicBezTo>
                    <a:pt x="1528" y="1179"/>
                    <a:pt x="1688" y="1115"/>
                    <a:pt x="1783" y="1020"/>
                  </a:cubicBezTo>
                  <a:cubicBezTo>
                    <a:pt x="1910" y="956"/>
                    <a:pt x="2070" y="829"/>
                    <a:pt x="2197" y="733"/>
                  </a:cubicBezTo>
                  <a:cubicBezTo>
                    <a:pt x="2420" y="510"/>
                    <a:pt x="2643" y="256"/>
                    <a:pt x="2802"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5" name="Google Shape;4225;p69"/>
            <p:cNvSpPr/>
            <p:nvPr/>
          </p:nvSpPr>
          <p:spPr>
            <a:xfrm>
              <a:off x="5338727" y="4219205"/>
              <a:ext cx="98826" cy="174959"/>
            </a:xfrm>
            <a:custGeom>
              <a:rect b="b" l="l" r="r" t="t"/>
              <a:pathLst>
                <a:path extrusionOk="0" h="10316" w="5827">
                  <a:moveTo>
                    <a:pt x="1815" y="1"/>
                  </a:moveTo>
                  <a:cubicBezTo>
                    <a:pt x="1719" y="65"/>
                    <a:pt x="1656" y="65"/>
                    <a:pt x="1560" y="96"/>
                  </a:cubicBezTo>
                  <a:cubicBezTo>
                    <a:pt x="1496" y="128"/>
                    <a:pt x="1369" y="160"/>
                    <a:pt x="1274" y="224"/>
                  </a:cubicBezTo>
                  <a:cubicBezTo>
                    <a:pt x="1114" y="287"/>
                    <a:pt x="955" y="415"/>
                    <a:pt x="860" y="542"/>
                  </a:cubicBezTo>
                  <a:cubicBezTo>
                    <a:pt x="637" y="733"/>
                    <a:pt x="478" y="924"/>
                    <a:pt x="382" y="1179"/>
                  </a:cubicBezTo>
                  <a:cubicBezTo>
                    <a:pt x="96" y="1688"/>
                    <a:pt x="0" y="2293"/>
                    <a:pt x="96" y="2802"/>
                  </a:cubicBezTo>
                  <a:cubicBezTo>
                    <a:pt x="128" y="2961"/>
                    <a:pt x="159" y="3184"/>
                    <a:pt x="191" y="3439"/>
                  </a:cubicBezTo>
                  <a:cubicBezTo>
                    <a:pt x="350" y="4139"/>
                    <a:pt x="637" y="5158"/>
                    <a:pt x="923" y="6177"/>
                  </a:cubicBezTo>
                  <a:cubicBezTo>
                    <a:pt x="955" y="6304"/>
                    <a:pt x="955" y="6368"/>
                    <a:pt x="987" y="6495"/>
                  </a:cubicBezTo>
                  <a:cubicBezTo>
                    <a:pt x="987" y="6527"/>
                    <a:pt x="1051" y="6622"/>
                    <a:pt x="1051" y="6654"/>
                  </a:cubicBezTo>
                  <a:cubicBezTo>
                    <a:pt x="1114" y="6909"/>
                    <a:pt x="1146" y="7132"/>
                    <a:pt x="1242" y="7387"/>
                  </a:cubicBezTo>
                  <a:cubicBezTo>
                    <a:pt x="1688" y="8915"/>
                    <a:pt x="2070" y="10252"/>
                    <a:pt x="2133" y="10315"/>
                  </a:cubicBezTo>
                  <a:lnTo>
                    <a:pt x="5731" y="9870"/>
                  </a:lnTo>
                  <a:lnTo>
                    <a:pt x="5794" y="9870"/>
                  </a:lnTo>
                  <a:cubicBezTo>
                    <a:pt x="5794" y="9870"/>
                    <a:pt x="5794" y="9647"/>
                    <a:pt x="5826" y="9201"/>
                  </a:cubicBezTo>
                  <a:cubicBezTo>
                    <a:pt x="5794" y="8755"/>
                    <a:pt x="5731" y="8182"/>
                    <a:pt x="5667" y="7418"/>
                  </a:cubicBezTo>
                  <a:cubicBezTo>
                    <a:pt x="5476" y="5986"/>
                    <a:pt x="5062" y="4076"/>
                    <a:pt x="4234" y="1911"/>
                  </a:cubicBezTo>
                  <a:cubicBezTo>
                    <a:pt x="4075" y="1529"/>
                    <a:pt x="3629" y="892"/>
                    <a:pt x="3088" y="447"/>
                  </a:cubicBezTo>
                  <a:cubicBezTo>
                    <a:pt x="2834" y="256"/>
                    <a:pt x="2547" y="128"/>
                    <a:pt x="2324" y="65"/>
                  </a:cubicBezTo>
                  <a:cubicBezTo>
                    <a:pt x="2229" y="65"/>
                    <a:pt x="2165" y="1"/>
                    <a:pt x="207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6" name="Google Shape;4226;p69"/>
            <p:cNvSpPr/>
            <p:nvPr/>
          </p:nvSpPr>
          <p:spPr>
            <a:xfrm>
              <a:off x="5297140" y="4304313"/>
              <a:ext cx="140412" cy="101540"/>
            </a:xfrm>
            <a:custGeom>
              <a:rect b="b" l="l" r="r" t="t"/>
              <a:pathLst>
                <a:path extrusionOk="0" h="5987" w="8279">
                  <a:moveTo>
                    <a:pt x="249" y="0"/>
                  </a:moveTo>
                  <a:cubicBezTo>
                    <a:pt x="190" y="0"/>
                    <a:pt x="143" y="30"/>
                    <a:pt x="96" y="76"/>
                  </a:cubicBezTo>
                  <a:lnTo>
                    <a:pt x="96" y="140"/>
                  </a:lnTo>
                  <a:lnTo>
                    <a:pt x="96" y="236"/>
                  </a:lnTo>
                  <a:cubicBezTo>
                    <a:pt x="65" y="554"/>
                    <a:pt x="33" y="1127"/>
                    <a:pt x="1" y="1732"/>
                  </a:cubicBezTo>
                  <a:lnTo>
                    <a:pt x="1" y="2369"/>
                  </a:lnTo>
                  <a:cubicBezTo>
                    <a:pt x="1" y="3324"/>
                    <a:pt x="65" y="4374"/>
                    <a:pt x="447" y="4979"/>
                  </a:cubicBezTo>
                  <a:cubicBezTo>
                    <a:pt x="1625" y="5474"/>
                    <a:pt x="4724" y="5987"/>
                    <a:pt x="6537" y="5987"/>
                  </a:cubicBezTo>
                  <a:cubicBezTo>
                    <a:pt x="7173" y="5987"/>
                    <a:pt x="7651" y="5924"/>
                    <a:pt x="7832" y="5775"/>
                  </a:cubicBezTo>
                  <a:cubicBezTo>
                    <a:pt x="8023" y="5648"/>
                    <a:pt x="8151" y="5393"/>
                    <a:pt x="8183" y="5106"/>
                  </a:cubicBezTo>
                  <a:cubicBezTo>
                    <a:pt x="8278" y="4597"/>
                    <a:pt x="8151" y="3897"/>
                    <a:pt x="7864" y="3387"/>
                  </a:cubicBezTo>
                  <a:cubicBezTo>
                    <a:pt x="7705" y="3164"/>
                    <a:pt x="7514" y="2910"/>
                    <a:pt x="7259" y="2782"/>
                  </a:cubicBezTo>
                  <a:cubicBezTo>
                    <a:pt x="6941" y="2623"/>
                    <a:pt x="5954" y="2209"/>
                    <a:pt x="4808" y="1764"/>
                  </a:cubicBezTo>
                  <a:cubicBezTo>
                    <a:pt x="4331" y="1573"/>
                    <a:pt x="3821" y="1350"/>
                    <a:pt x="3344" y="1159"/>
                  </a:cubicBezTo>
                  <a:cubicBezTo>
                    <a:pt x="3089" y="1095"/>
                    <a:pt x="2866" y="968"/>
                    <a:pt x="2611" y="872"/>
                  </a:cubicBezTo>
                  <a:cubicBezTo>
                    <a:pt x="1593" y="490"/>
                    <a:pt x="669" y="108"/>
                    <a:pt x="319" y="13"/>
                  </a:cubicBezTo>
                  <a:cubicBezTo>
                    <a:pt x="294" y="4"/>
                    <a:pt x="270" y="0"/>
                    <a:pt x="24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7" name="Google Shape;4227;p69"/>
            <p:cNvSpPr/>
            <p:nvPr/>
          </p:nvSpPr>
          <p:spPr>
            <a:xfrm>
              <a:off x="5372733" y="4219748"/>
              <a:ext cx="64414" cy="166852"/>
            </a:xfrm>
            <a:custGeom>
              <a:rect b="b" l="l" r="r" t="t"/>
              <a:pathLst>
                <a:path extrusionOk="0" h="9838" w="3798">
                  <a:moveTo>
                    <a:pt x="1" y="1"/>
                  </a:moveTo>
                  <a:cubicBezTo>
                    <a:pt x="2006" y="574"/>
                    <a:pt x="3025" y="6527"/>
                    <a:pt x="2898" y="7450"/>
                  </a:cubicBezTo>
                  <a:cubicBezTo>
                    <a:pt x="2516" y="7195"/>
                    <a:pt x="447" y="6750"/>
                    <a:pt x="351" y="6750"/>
                  </a:cubicBezTo>
                  <a:cubicBezTo>
                    <a:pt x="1497" y="7227"/>
                    <a:pt x="2516" y="7609"/>
                    <a:pt x="2834" y="7768"/>
                  </a:cubicBezTo>
                  <a:cubicBezTo>
                    <a:pt x="3253" y="7978"/>
                    <a:pt x="3586" y="8560"/>
                    <a:pt x="3723" y="9169"/>
                  </a:cubicBezTo>
                  <a:lnTo>
                    <a:pt x="3723" y="9169"/>
                  </a:lnTo>
                  <a:cubicBezTo>
                    <a:pt x="3692" y="8728"/>
                    <a:pt x="3660" y="8164"/>
                    <a:pt x="3566" y="7418"/>
                  </a:cubicBezTo>
                  <a:cubicBezTo>
                    <a:pt x="3375" y="5986"/>
                    <a:pt x="2993" y="4076"/>
                    <a:pt x="2134" y="1911"/>
                  </a:cubicBezTo>
                  <a:cubicBezTo>
                    <a:pt x="1975" y="1529"/>
                    <a:pt x="1561" y="892"/>
                    <a:pt x="988" y="446"/>
                  </a:cubicBezTo>
                  <a:cubicBezTo>
                    <a:pt x="765" y="255"/>
                    <a:pt x="478" y="128"/>
                    <a:pt x="224" y="64"/>
                  </a:cubicBezTo>
                  <a:cubicBezTo>
                    <a:pt x="160" y="64"/>
                    <a:pt x="65" y="1"/>
                    <a:pt x="1" y="1"/>
                  </a:cubicBezTo>
                  <a:close/>
                  <a:moveTo>
                    <a:pt x="3723" y="9169"/>
                  </a:moveTo>
                  <a:cubicBezTo>
                    <a:pt x="3724" y="9180"/>
                    <a:pt x="3725" y="9190"/>
                    <a:pt x="3726" y="9201"/>
                  </a:cubicBezTo>
                  <a:cubicBezTo>
                    <a:pt x="3789" y="9615"/>
                    <a:pt x="3789" y="9838"/>
                    <a:pt x="3789" y="9838"/>
                  </a:cubicBezTo>
                  <a:cubicBezTo>
                    <a:pt x="3798" y="9623"/>
                    <a:pt x="3774" y="9394"/>
                    <a:pt x="3723" y="9169"/>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8" name="Google Shape;4228;p69"/>
            <p:cNvSpPr/>
            <p:nvPr/>
          </p:nvSpPr>
          <p:spPr>
            <a:xfrm>
              <a:off x="5284182" y="4309384"/>
              <a:ext cx="15145" cy="35107"/>
            </a:xfrm>
            <a:custGeom>
              <a:rect b="b" l="l" r="r" t="t"/>
              <a:pathLst>
                <a:path extrusionOk="0" h="2070" w="893">
                  <a:moveTo>
                    <a:pt x="892" y="64"/>
                  </a:moveTo>
                  <a:cubicBezTo>
                    <a:pt x="829" y="382"/>
                    <a:pt x="797" y="860"/>
                    <a:pt x="797" y="1433"/>
                  </a:cubicBezTo>
                  <a:lnTo>
                    <a:pt x="797" y="2070"/>
                  </a:lnTo>
                  <a:cubicBezTo>
                    <a:pt x="669" y="2006"/>
                    <a:pt x="574" y="1974"/>
                    <a:pt x="478" y="1942"/>
                  </a:cubicBezTo>
                  <a:cubicBezTo>
                    <a:pt x="319" y="1847"/>
                    <a:pt x="160" y="1751"/>
                    <a:pt x="96" y="1528"/>
                  </a:cubicBezTo>
                  <a:cubicBezTo>
                    <a:pt x="1" y="1305"/>
                    <a:pt x="1" y="955"/>
                    <a:pt x="33" y="637"/>
                  </a:cubicBezTo>
                  <a:cubicBezTo>
                    <a:pt x="96" y="350"/>
                    <a:pt x="256" y="159"/>
                    <a:pt x="478" y="32"/>
                  </a:cubicBezTo>
                  <a:lnTo>
                    <a:pt x="478" y="32"/>
                  </a:lnTo>
                  <a:cubicBezTo>
                    <a:pt x="447" y="32"/>
                    <a:pt x="638" y="0"/>
                    <a:pt x="892" y="6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9" name="Google Shape;4229;p69"/>
            <p:cNvSpPr/>
            <p:nvPr/>
          </p:nvSpPr>
          <p:spPr>
            <a:xfrm>
              <a:off x="5276092" y="4308842"/>
              <a:ext cx="15671" cy="33496"/>
            </a:xfrm>
            <a:custGeom>
              <a:rect b="b" l="l" r="r" t="t"/>
              <a:pathLst>
                <a:path extrusionOk="0" h="1975" w="924">
                  <a:moveTo>
                    <a:pt x="892" y="0"/>
                  </a:moveTo>
                  <a:lnTo>
                    <a:pt x="446" y="128"/>
                  </a:lnTo>
                  <a:cubicBezTo>
                    <a:pt x="255" y="223"/>
                    <a:pt x="128" y="382"/>
                    <a:pt x="128" y="573"/>
                  </a:cubicBezTo>
                  <a:lnTo>
                    <a:pt x="96" y="637"/>
                  </a:lnTo>
                  <a:cubicBezTo>
                    <a:pt x="32" y="764"/>
                    <a:pt x="32" y="924"/>
                    <a:pt x="96" y="1051"/>
                  </a:cubicBezTo>
                  <a:lnTo>
                    <a:pt x="128" y="1146"/>
                  </a:lnTo>
                  <a:lnTo>
                    <a:pt x="32" y="1242"/>
                  </a:lnTo>
                  <a:cubicBezTo>
                    <a:pt x="0" y="1337"/>
                    <a:pt x="0" y="1433"/>
                    <a:pt x="32" y="1529"/>
                  </a:cubicBezTo>
                  <a:cubicBezTo>
                    <a:pt x="96" y="1624"/>
                    <a:pt x="160" y="1688"/>
                    <a:pt x="255" y="1720"/>
                  </a:cubicBezTo>
                  <a:lnTo>
                    <a:pt x="924" y="1974"/>
                  </a:lnTo>
                  <a:cubicBezTo>
                    <a:pt x="764" y="1879"/>
                    <a:pt x="605" y="1720"/>
                    <a:pt x="478" y="1529"/>
                  </a:cubicBezTo>
                  <a:cubicBezTo>
                    <a:pt x="414" y="1242"/>
                    <a:pt x="414" y="924"/>
                    <a:pt x="446" y="605"/>
                  </a:cubicBezTo>
                  <a:cubicBezTo>
                    <a:pt x="478" y="319"/>
                    <a:pt x="637" y="128"/>
                    <a:pt x="8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0" name="Google Shape;4230;p69"/>
            <p:cNvSpPr/>
            <p:nvPr/>
          </p:nvSpPr>
          <p:spPr>
            <a:xfrm>
              <a:off x="5304704" y="4361758"/>
              <a:ext cx="133916" cy="44096"/>
            </a:xfrm>
            <a:custGeom>
              <a:rect b="b" l="l" r="r" t="t"/>
              <a:pathLst>
                <a:path extrusionOk="0" h="2600" w="7896">
                  <a:moveTo>
                    <a:pt x="7418" y="0"/>
                  </a:moveTo>
                  <a:cubicBezTo>
                    <a:pt x="7418" y="1"/>
                    <a:pt x="7896" y="1592"/>
                    <a:pt x="7227" y="2101"/>
                  </a:cubicBezTo>
                  <a:cubicBezTo>
                    <a:pt x="6703" y="2177"/>
                    <a:pt x="6128" y="2208"/>
                    <a:pt x="5539" y="2208"/>
                  </a:cubicBezTo>
                  <a:cubicBezTo>
                    <a:pt x="2911" y="2208"/>
                    <a:pt x="1" y="1592"/>
                    <a:pt x="1" y="1592"/>
                  </a:cubicBezTo>
                  <a:lnTo>
                    <a:pt x="1" y="1592"/>
                  </a:lnTo>
                  <a:cubicBezTo>
                    <a:pt x="1179" y="2087"/>
                    <a:pt x="4278" y="2600"/>
                    <a:pt x="6091" y="2600"/>
                  </a:cubicBezTo>
                  <a:cubicBezTo>
                    <a:pt x="6727" y="2600"/>
                    <a:pt x="7205" y="2537"/>
                    <a:pt x="7386" y="2388"/>
                  </a:cubicBezTo>
                  <a:cubicBezTo>
                    <a:pt x="7577" y="2261"/>
                    <a:pt x="7705" y="2006"/>
                    <a:pt x="7737" y="1719"/>
                  </a:cubicBezTo>
                  <a:cubicBezTo>
                    <a:pt x="7832" y="1210"/>
                    <a:pt x="7705" y="510"/>
                    <a:pt x="7418" y="0"/>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1" name="Google Shape;4231;p69"/>
            <p:cNvSpPr/>
            <p:nvPr/>
          </p:nvSpPr>
          <p:spPr>
            <a:xfrm>
              <a:off x="5319290" y="4653327"/>
              <a:ext cx="424390" cy="110698"/>
            </a:xfrm>
            <a:custGeom>
              <a:rect b="b" l="l" r="r" t="t"/>
              <a:pathLst>
                <a:path extrusionOk="0" h="6527" w="25023">
                  <a:moveTo>
                    <a:pt x="4903" y="0"/>
                  </a:moveTo>
                  <a:cubicBezTo>
                    <a:pt x="4903" y="0"/>
                    <a:pt x="0" y="3215"/>
                    <a:pt x="32" y="3502"/>
                  </a:cubicBezTo>
                  <a:cubicBezTo>
                    <a:pt x="32" y="3788"/>
                    <a:pt x="1242" y="4903"/>
                    <a:pt x="1719" y="5094"/>
                  </a:cubicBezTo>
                  <a:cubicBezTo>
                    <a:pt x="2100" y="5270"/>
                    <a:pt x="5316" y="5904"/>
                    <a:pt x="6494" y="5904"/>
                  </a:cubicBezTo>
                  <a:cubicBezTo>
                    <a:pt x="6595" y="5904"/>
                    <a:pt x="6681" y="5900"/>
                    <a:pt x="6749" y="5890"/>
                  </a:cubicBezTo>
                  <a:cubicBezTo>
                    <a:pt x="6805" y="5883"/>
                    <a:pt x="6898" y="5880"/>
                    <a:pt x="7025" y="5880"/>
                  </a:cubicBezTo>
                  <a:cubicBezTo>
                    <a:pt x="8707" y="5880"/>
                    <a:pt x="16172" y="6431"/>
                    <a:pt x="16172" y="6431"/>
                  </a:cubicBezTo>
                  <a:lnTo>
                    <a:pt x="24609" y="6526"/>
                  </a:lnTo>
                  <a:cubicBezTo>
                    <a:pt x="24609" y="6526"/>
                    <a:pt x="25022" y="5603"/>
                    <a:pt x="22698" y="5603"/>
                  </a:cubicBezTo>
                  <a:cubicBezTo>
                    <a:pt x="20343" y="5603"/>
                    <a:pt x="19993" y="4170"/>
                    <a:pt x="19037" y="4075"/>
                  </a:cubicBezTo>
                  <a:cubicBezTo>
                    <a:pt x="18901" y="4052"/>
                    <a:pt x="18771" y="4042"/>
                    <a:pt x="18649" y="4042"/>
                  </a:cubicBezTo>
                  <a:cubicBezTo>
                    <a:pt x="17913" y="4042"/>
                    <a:pt x="17446" y="4393"/>
                    <a:pt x="17446" y="4393"/>
                  </a:cubicBezTo>
                  <a:cubicBezTo>
                    <a:pt x="14803" y="3979"/>
                    <a:pt x="4903" y="0"/>
                    <a:pt x="490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2" name="Google Shape;4232;p69"/>
            <p:cNvSpPr/>
            <p:nvPr/>
          </p:nvSpPr>
          <p:spPr>
            <a:xfrm>
              <a:off x="5505025" y="4732143"/>
              <a:ext cx="245140" cy="63736"/>
            </a:xfrm>
            <a:custGeom>
              <a:rect b="b" l="l" r="r" t="t"/>
              <a:pathLst>
                <a:path extrusionOk="0" h="3758" w="14454">
                  <a:moveTo>
                    <a:pt x="0" y="1"/>
                  </a:moveTo>
                  <a:lnTo>
                    <a:pt x="446" y="3757"/>
                  </a:lnTo>
                  <a:lnTo>
                    <a:pt x="4585" y="3726"/>
                  </a:lnTo>
                  <a:lnTo>
                    <a:pt x="6749" y="3662"/>
                  </a:lnTo>
                  <a:lnTo>
                    <a:pt x="14008" y="3757"/>
                  </a:lnTo>
                  <a:lnTo>
                    <a:pt x="14008" y="3757"/>
                  </a:lnTo>
                  <a:cubicBezTo>
                    <a:pt x="14008" y="3757"/>
                    <a:pt x="14453" y="2834"/>
                    <a:pt x="12098" y="2834"/>
                  </a:cubicBezTo>
                  <a:cubicBezTo>
                    <a:pt x="9742" y="2834"/>
                    <a:pt x="9424" y="1434"/>
                    <a:pt x="8437" y="1274"/>
                  </a:cubicBezTo>
                  <a:cubicBezTo>
                    <a:pt x="7482" y="1179"/>
                    <a:pt x="6845" y="1593"/>
                    <a:pt x="6845" y="15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3" name="Google Shape;4233;p69"/>
            <p:cNvSpPr/>
            <p:nvPr/>
          </p:nvSpPr>
          <p:spPr>
            <a:xfrm>
              <a:off x="5195648" y="4478379"/>
              <a:ext cx="388757" cy="320731"/>
            </a:xfrm>
            <a:custGeom>
              <a:rect b="b" l="l" r="r" t="t"/>
              <a:pathLst>
                <a:path extrusionOk="0" h="18911" w="22922">
                  <a:moveTo>
                    <a:pt x="14867" y="1"/>
                  </a:moveTo>
                  <a:lnTo>
                    <a:pt x="14867" y="64"/>
                  </a:lnTo>
                  <a:lnTo>
                    <a:pt x="14867" y="96"/>
                  </a:lnTo>
                  <a:cubicBezTo>
                    <a:pt x="14867" y="96"/>
                    <a:pt x="13180" y="478"/>
                    <a:pt x="11110" y="637"/>
                  </a:cubicBezTo>
                  <a:cubicBezTo>
                    <a:pt x="10506" y="701"/>
                    <a:pt x="9869" y="733"/>
                    <a:pt x="9232" y="733"/>
                  </a:cubicBezTo>
                  <a:lnTo>
                    <a:pt x="8659" y="733"/>
                  </a:lnTo>
                  <a:cubicBezTo>
                    <a:pt x="8182" y="733"/>
                    <a:pt x="7736" y="701"/>
                    <a:pt x="7290" y="605"/>
                  </a:cubicBezTo>
                  <a:cubicBezTo>
                    <a:pt x="6685" y="542"/>
                    <a:pt x="6112" y="383"/>
                    <a:pt x="5571" y="160"/>
                  </a:cubicBezTo>
                  <a:cubicBezTo>
                    <a:pt x="5507" y="128"/>
                    <a:pt x="5380" y="96"/>
                    <a:pt x="5316" y="64"/>
                  </a:cubicBezTo>
                  <a:cubicBezTo>
                    <a:pt x="5316" y="64"/>
                    <a:pt x="5316" y="96"/>
                    <a:pt x="5253" y="96"/>
                  </a:cubicBezTo>
                  <a:lnTo>
                    <a:pt x="5253" y="128"/>
                  </a:lnTo>
                  <a:lnTo>
                    <a:pt x="5253" y="160"/>
                  </a:lnTo>
                  <a:cubicBezTo>
                    <a:pt x="5253" y="160"/>
                    <a:pt x="5253" y="223"/>
                    <a:pt x="5221" y="223"/>
                  </a:cubicBezTo>
                  <a:cubicBezTo>
                    <a:pt x="5221" y="255"/>
                    <a:pt x="5189" y="255"/>
                    <a:pt x="5189" y="287"/>
                  </a:cubicBezTo>
                  <a:cubicBezTo>
                    <a:pt x="4393" y="1688"/>
                    <a:pt x="0" y="10029"/>
                    <a:pt x="1082" y="16523"/>
                  </a:cubicBezTo>
                  <a:lnTo>
                    <a:pt x="1082" y="16555"/>
                  </a:lnTo>
                  <a:cubicBezTo>
                    <a:pt x="1210" y="17351"/>
                    <a:pt x="1433" y="18115"/>
                    <a:pt x="1751" y="18879"/>
                  </a:cubicBezTo>
                  <a:cubicBezTo>
                    <a:pt x="1846" y="18910"/>
                    <a:pt x="2547" y="18910"/>
                    <a:pt x="3661" y="18910"/>
                  </a:cubicBezTo>
                  <a:cubicBezTo>
                    <a:pt x="5667" y="18910"/>
                    <a:pt x="8882" y="18910"/>
                    <a:pt x="12097" y="18879"/>
                  </a:cubicBezTo>
                  <a:cubicBezTo>
                    <a:pt x="16077" y="18847"/>
                    <a:pt x="20120" y="18783"/>
                    <a:pt x="21743" y="18751"/>
                  </a:cubicBezTo>
                  <a:lnTo>
                    <a:pt x="22921" y="18751"/>
                  </a:lnTo>
                  <a:lnTo>
                    <a:pt x="22921" y="18719"/>
                  </a:lnTo>
                  <a:lnTo>
                    <a:pt x="22921" y="18624"/>
                  </a:lnTo>
                  <a:cubicBezTo>
                    <a:pt x="22826" y="18210"/>
                    <a:pt x="22444" y="16746"/>
                    <a:pt x="21934" y="16013"/>
                  </a:cubicBezTo>
                  <a:cubicBezTo>
                    <a:pt x="21902" y="15918"/>
                    <a:pt x="21871" y="15886"/>
                    <a:pt x="21775" y="15822"/>
                  </a:cubicBezTo>
                  <a:cubicBezTo>
                    <a:pt x="21425" y="15409"/>
                    <a:pt x="21075" y="15058"/>
                    <a:pt x="20693" y="14772"/>
                  </a:cubicBezTo>
                  <a:cubicBezTo>
                    <a:pt x="20024" y="14231"/>
                    <a:pt x="19419" y="13849"/>
                    <a:pt x="19387" y="13849"/>
                  </a:cubicBezTo>
                  <a:cubicBezTo>
                    <a:pt x="16873" y="13212"/>
                    <a:pt x="14803" y="12575"/>
                    <a:pt x="14612" y="12512"/>
                  </a:cubicBezTo>
                  <a:lnTo>
                    <a:pt x="14612" y="12480"/>
                  </a:lnTo>
                  <a:cubicBezTo>
                    <a:pt x="14899" y="12161"/>
                    <a:pt x="15185" y="11748"/>
                    <a:pt x="15408" y="11366"/>
                  </a:cubicBezTo>
                  <a:cubicBezTo>
                    <a:pt x="15886" y="10570"/>
                    <a:pt x="16299" y="9647"/>
                    <a:pt x="16554" y="8723"/>
                  </a:cubicBezTo>
                  <a:cubicBezTo>
                    <a:pt x="17286" y="6431"/>
                    <a:pt x="16968" y="3916"/>
                    <a:pt x="15758" y="1815"/>
                  </a:cubicBezTo>
                  <a:cubicBezTo>
                    <a:pt x="15440" y="1242"/>
                    <a:pt x="15185" y="637"/>
                    <a:pt x="1486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4" name="Google Shape;4234;p69"/>
            <p:cNvSpPr/>
            <p:nvPr/>
          </p:nvSpPr>
          <p:spPr>
            <a:xfrm>
              <a:off x="5443475" y="4670051"/>
              <a:ext cx="108001" cy="58342"/>
            </a:xfrm>
            <a:custGeom>
              <a:rect b="b" l="l" r="r" t="t"/>
              <a:pathLst>
                <a:path extrusionOk="0" h="3440" w="6368">
                  <a:moveTo>
                    <a:pt x="796" y="1"/>
                  </a:moveTo>
                  <a:cubicBezTo>
                    <a:pt x="573" y="415"/>
                    <a:pt x="287" y="797"/>
                    <a:pt x="0" y="1179"/>
                  </a:cubicBezTo>
                  <a:cubicBezTo>
                    <a:pt x="191" y="1211"/>
                    <a:pt x="2261" y="1879"/>
                    <a:pt x="4775" y="2516"/>
                  </a:cubicBezTo>
                  <a:cubicBezTo>
                    <a:pt x="4807" y="2548"/>
                    <a:pt x="5412" y="2866"/>
                    <a:pt x="6081" y="3439"/>
                  </a:cubicBezTo>
                  <a:cubicBezTo>
                    <a:pt x="6081" y="3439"/>
                    <a:pt x="6367" y="2707"/>
                    <a:pt x="6081" y="1943"/>
                  </a:cubicBezTo>
                  <a:cubicBezTo>
                    <a:pt x="4171" y="1370"/>
                    <a:pt x="1687" y="351"/>
                    <a:pt x="79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5" name="Google Shape;4235;p69"/>
            <p:cNvSpPr/>
            <p:nvPr/>
          </p:nvSpPr>
          <p:spPr>
            <a:xfrm>
              <a:off x="5194562" y="4477294"/>
              <a:ext cx="206268" cy="321511"/>
            </a:xfrm>
            <a:custGeom>
              <a:rect b="b" l="l" r="r" t="t"/>
              <a:pathLst>
                <a:path extrusionOk="0" h="18957" w="12162">
                  <a:moveTo>
                    <a:pt x="5380" y="1"/>
                  </a:moveTo>
                  <a:cubicBezTo>
                    <a:pt x="5378" y="3"/>
                    <a:pt x="5374" y="10"/>
                    <a:pt x="5369" y="20"/>
                  </a:cubicBezTo>
                  <a:lnTo>
                    <a:pt x="5369" y="20"/>
                  </a:lnTo>
                  <a:cubicBezTo>
                    <a:pt x="5380" y="11"/>
                    <a:pt x="5380" y="1"/>
                    <a:pt x="5380" y="1"/>
                  </a:cubicBezTo>
                  <a:close/>
                  <a:moveTo>
                    <a:pt x="5369" y="20"/>
                  </a:moveTo>
                  <a:cubicBezTo>
                    <a:pt x="5361" y="27"/>
                    <a:pt x="5345" y="33"/>
                    <a:pt x="5317" y="33"/>
                  </a:cubicBezTo>
                  <a:lnTo>
                    <a:pt x="5317" y="65"/>
                  </a:lnTo>
                  <a:lnTo>
                    <a:pt x="5317" y="128"/>
                  </a:lnTo>
                  <a:cubicBezTo>
                    <a:pt x="5317" y="128"/>
                    <a:pt x="5317" y="160"/>
                    <a:pt x="5285" y="160"/>
                  </a:cubicBezTo>
                  <a:cubicBezTo>
                    <a:pt x="5285" y="192"/>
                    <a:pt x="5253" y="192"/>
                    <a:pt x="5253" y="224"/>
                  </a:cubicBezTo>
                  <a:cubicBezTo>
                    <a:pt x="4457" y="1752"/>
                    <a:pt x="0" y="10093"/>
                    <a:pt x="1146" y="16587"/>
                  </a:cubicBezTo>
                  <a:lnTo>
                    <a:pt x="1146" y="16619"/>
                  </a:lnTo>
                  <a:cubicBezTo>
                    <a:pt x="1274" y="17383"/>
                    <a:pt x="1497" y="18274"/>
                    <a:pt x="1815" y="18943"/>
                  </a:cubicBezTo>
                  <a:cubicBezTo>
                    <a:pt x="1857" y="18953"/>
                    <a:pt x="1978" y="18957"/>
                    <a:pt x="2154" y="18957"/>
                  </a:cubicBezTo>
                  <a:cubicBezTo>
                    <a:pt x="2508" y="18957"/>
                    <a:pt x="3088" y="18943"/>
                    <a:pt x="3725" y="18943"/>
                  </a:cubicBezTo>
                  <a:cubicBezTo>
                    <a:pt x="5731" y="18943"/>
                    <a:pt x="8946" y="18943"/>
                    <a:pt x="12161" y="18911"/>
                  </a:cubicBezTo>
                  <a:cubicBezTo>
                    <a:pt x="6240" y="17669"/>
                    <a:pt x="2261" y="11684"/>
                    <a:pt x="3789" y="5540"/>
                  </a:cubicBezTo>
                  <a:cubicBezTo>
                    <a:pt x="4492" y="2576"/>
                    <a:pt x="5253" y="257"/>
                    <a:pt x="5369" y="2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6" name="Google Shape;4236;p69"/>
            <p:cNvSpPr/>
            <p:nvPr/>
          </p:nvSpPr>
          <p:spPr>
            <a:xfrm>
              <a:off x="5302550" y="4505380"/>
              <a:ext cx="137698" cy="128506"/>
            </a:xfrm>
            <a:custGeom>
              <a:rect b="b" l="l" r="r" t="t"/>
              <a:pathLst>
                <a:path extrusionOk="0" h="7577" w="8119">
                  <a:moveTo>
                    <a:pt x="6265" y="3412"/>
                  </a:moveTo>
                  <a:cubicBezTo>
                    <a:pt x="6166" y="3523"/>
                    <a:pt x="6062" y="3627"/>
                    <a:pt x="5953" y="3725"/>
                  </a:cubicBezTo>
                  <a:cubicBezTo>
                    <a:pt x="5635" y="3980"/>
                    <a:pt x="5285" y="4266"/>
                    <a:pt x="4935" y="4457"/>
                  </a:cubicBezTo>
                  <a:cubicBezTo>
                    <a:pt x="4171" y="4903"/>
                    <a:pt x="3375" y="5189"/>
                    <a:pt x="2547" y="5380"/>
                  </a:cubicBezTo>
                  <a:cubicBezTo>
                    <a:pt x="2287" y="5455"/>
                    <a:pt x="2049" y="5496"/>
                    <a:pt x="1807" y="5537"/>
                  </a:cubicBezTo>
                  <a:lnTo>
                    <a:pt x="1807" y="5537"/>
                  </a:lnTo>
                  <a:cubicBezTo>
                    <a:pt x="2066" y="5519"/>
                    <a:pt x="2324" y="5508"/>
                    <a:pt x="2579" y="5508"/>
                  </a:cubicBezTo>
                  <a:cubicBezTo>
                    <a:pt x="3407" y="5253"/>
                    <a:pt x="4203" y="4998"/>
                    <a:pt x="4935" y="4553"/>
                  </a:cubicBezTo>
                  <a:cubicBezTo>
                    <a:pt x="5285" y="4362"/>
                    <a:pt x="5603" y="4075"/>
                    <a:pt x="5922" y="3789"/>
                  </a:cubicBezTo>
                  <a:cubicBezTo>
                    <a:pt x="6038" y="3672"/>
                    <a:pt x="6155" y="3545"/>
                    <a:pt x="6265" y="3412"/>
                  </a:cubicBezTo>
                  <a:close/>
                  <a:moveTo>
                    <a:pt x="1807" y="5537"/>
                  </a:moveTo>
                  <a:cubicBezTo>
                    <a:pt x="1196" y="5581"/>
                    <a:pt x="582" y="5663"/>
                    <a:pt x="0" y="5731"/>
                  </a:cubicBezTo>
                  <a:cubicBezTo>
                    <a:pt x="446" y="5699"/>
                    <a:pt x="828" y="5667"/>
                    <a:pt x="1274" y="5635"/>
                  </a:cubicBezTo>
                  <a:cubicBezTo>
                    <a:pt x="1460" y="5595"/>
                    <a:pt x="1634" y="5566"/>
                    <a:pt x="1807" y="5537"/>
                  </a:cubicBezTo>
                  <a:close/>
                  <a:moveTo>
                    <a:pt x="6972" y="0"/>
                  </a:moveTo>
                  <a:lnTo>
                    <a:pt x="7036" y="319"/>
                  </a:lnTo>
                  <a:cubicBezTo>
                    <a:pt x="7068" y="542"/>
                    <a:pt x="7131" y="733"/>
                    <a:pt x="7131" y="955"/>
                  </a:cubicBezTo>
                  <a:cubicBezTo>
                    <a:pt x="7131" y="1178"/>
                    <a:pt x="7131" y="1369"/>
                    <a:pt x="7068" y="1592"/>
                  </a:cubicBezTo>
                  <a:cubicBezTo>
                    <a:pt x="7004" y="2006"/>
                    <a:pt x="6877" y="2388"/>
                    <a:pt x="6686" y="2802"/>
                  </a:cubicBezTo>
                  <a:cubicBezTo>
                    <a:pt x="6572" y="3009"/>
                    <a:pt x="6426" y="3217"/>
                    <a:pt x="6265" y="3412"/>
                  </a:cubicBezTo>
                  <a:lnTo>
                    <a:pt x="6265" y="3412"/>
                  </a:lnTo>
                  <a:cubicBezTo>
                    <a:pt x="6456" y="3196"/>
                    <a:pt x="6623" y="2958"/>
                    <a:pt x="6749" y="2706"/>
                  </a:cubicBezTo>
                  <a:cubicBezTo>
                    <a:pt x="7135" y="2072"/>
                    <a:pt x="7306" y="1294"/>
                    <a:pt x="7221" y="560"/>
                  </a:cubicBezTo>
                  <a:lnTo>
                    <a:pt x="7221" y="560"/>
                  </a:lnTo>
                  <a:cubicBezTo>
                    <a:pt x="7332" y="760"/>
                    <a:pt x="7430" y="969"/>
                    <a:pt x="7513" y="1178"/>
                  </a:cubicBezTo>
                  <a:cubicBezTo>
                    <a:pt x="7641" y="1497"/>
                    <a:pt x="7768" y="1815"/>
                    <a:pt x="7832" y="2165"/>
                  </a:cubicBezTo>
                  <a:cubicBezTo>
                    <a:pt x="7927" y="2483"/>
                    <a:pt x="7959" y="2834"/>
                    <a:pt x="7959" y="3184"/>
                  </a:cubicBezTo>
                  <a:cubicBezTo>
                    <a:pt x="7959" y="3566"/>
                    <a:pt x="7927" y="3884"/>
                    <a:pt x="7864" y="4234"/>
                  </a:cubicBezTo>
                  <a:cubicBezTo>
                    <a:pt x="7704" y="4903"/>
                    <a:pt x="7450" y="5540"/>
                    <a:pt x="7004" y="6113"/>
                  </a:cubicBezTo>
                  <a:cubicBezTo>
                    <a:pt x="6590" y="6654"/>
                    <a:pt x="6081" y="7131"/>
                    <a:pt x="5540" y="7577"/>
                  </a:cubicBezTo>
                  <a:cubicBezTo>
                    <a:pt x="6081" y="7163"/>
                    <a:pt x="6590" y="6686"/>
                    <a:pt x="7036" y="6144"/>
                  </a:cubicBezTo>
                  <a:cubicBezTo>
                    <a:pt x="7482" y="5571"/>
                    <a:pt x="7800" y="4935"/>
                    <a:pt x="7959" y="4266"/>
                  </a:cubicBezTo>
                  <a:cubicBezTo>
                    <a:pt x="8118" y="3598"/>
                    <a:pt x="8118" y="2865"/>
                    <a:pt x="7959" y="2165"/>
                  </a:cubicBezTo>
                  <a:cubicBezTo>
                    <a:pt x="7864" y="1815"/>
                    <a:pt x="7736" y="1497"/>
                    <a:pt x="7641" y="1178"/>
                  </a:cubicBezTo>
                  <a:cubicBezTo>
                    <a:pt x="7498" y="892"/>
                    <a:pt x="7354" y="606"/>
                    <a:pt x="7188" y="343"/>
                  </a:cubicBezTo>
                  <a:lnTo>
                    <a:pt x="7188" y="343"/>
                  </a:lnTo>
                  <a:cubicBezTo>
                    <a:pt x="7181" y="303"/>
                    <a:pt x="7172" y="263"/>
                    <a:pt x="7163" y="223"/>
                  </a:cubicBezTo>
                  <a:lnTo>
                    <a:pt x="7163" y="223"/>
                  </a:lnTo>
                  <a:lnTo>
                    <a:pt x="7118" y="234"/>
                  </a:lnTo>
                  <a:lnTo>
                    <a:pt x="7118" y="234"/>
                  </a:lnTo>
                  <a:lnTo>
                    <a:pt x="6972" y="0"/>
                  </a:ln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7" name="Google Shape;4237;p69"/>
            <p:cNvSpPr/>
            <p:nvPr/>
          </p:nvSpPr>
          <p:spPr>
            <a:xfrm>
              <a:off x="5567661" y="4749426"/>
              <a:ext cx="174400" cy="46453"/>
            </a:xfrm>
            <a:custGeom>
              <a:rect b="b" l="l" r="r" t="t"/>
              <a:pathLst>
                <a:path extrusionOk="0" h="2739" w="10283">
                  <a:moveTo>
                    <a:pt x="0" y="1"/>
                  </a:moveTo>
                  <a:lnTo>
                    <a:pt x="0" y="1"/>
                  </a:lnTo>
                  <a:cubicBezTo>
                    <a:pt x="510" y="733"/>
                    <a:pt x="892" y="2165"/>
                    <a:pt x="987" y="2611"/>
                  </a:cubicBezTo>
                  <a:lnTo>
                    <a:pt x="987" y="2707"/>
                  </a:lnTo>
                  <a:lnTo>
                    <a:pt x="3025" y="2643"/>
                  </a:lnTo>
                  <a:lnTo>
                    <a:pt x="10283" y="2738"/>
                  </a:lnTo>
                  <a:lnTo>
                    <a:pt x="10283" y="2738"/>
                  </a:lnTo>
                  <a:cubicBezTo>
                    <a:pt x="10273" y="2738"/>
                    <a:pt x="9951" y="2730"/>
                    <a:pt x="1687" y="2325"/>
                  </a:cubicBezTo>
                  <a:cubicBezTo>
                    <a:pt x="1528" y="1338"/>
                    <a:pt x="446" y="351"/>
                    <a:pt x="0" y="1"/>
                  </a:cubicBezTo>
                  <a:close/>
                  <a:moveTo>
                    <a:pt x="10283" y="2738"/>
                  </a:moveTo>
                  <a:cubicBezTo>
                    <a:pt x="10283" y="2738"/>
                    <a:pt x="10283" y="2738"/>
                    <a:pt x="10283" y="2738"/>
                  </a:cubicBezTo>
                  <a:lnTo>
                    <a:pt x="10283" y="2738"/>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8" name="Google Shape;4238;p69"/>
            <p:cNvSpPr/>
            <p:nvPr/>
          </p:nvSpPr>
          <p:spPr>
            <a:xfrm>
              <a:off x="5285810" y="4477294"/>
              <a:ext cx="203028" cy="147959"/>
            </a:xfrm>
            <a:custGeom>
              <a:rect b="b" l="l" r="r" t="t"/>
              <a:pathLst>
                <a:path extrusionOk="0" h="8724" w="11971">
                  <a:moveTo>
                    <a:pt x="0" y="1"/>
                  </a:moveTo>
                  <a:cubicBezTo>
                    <a:pt x="0" y="17"/>
                    <a:pt x="8" y="25"/>
                    <a:pt x="12" y="25"/>
                  </a:cubicBezTo>
                  <a:cubicBezTo>
                    <a:pt x="16" y="25"/>
                    <a:pt x="16" y="17"/>
                    <a:pt x="0" y="1"/>
                  </a:cubicBezTo>
                  <a:lnTo>
                    <a:pt x="0" y="1"/>
                  </a:lnTo>
                  <a:cubicBezTo>
                    <a:pt x="0" y="1"/>
                    <a:pt x="0" y="1"/>
                    <a:pt x="0" y="1"/>
                  </a:cubicBezTo>
                  <a:close/>
                  <a:moveTo>
                    <a:pt x="0" y="1"/>
                  </a:moveTo>
                  <a:cubicBezTo>
                    <a:pt x="96" y="65"/>
                    <a:pt x="191" y="128"/>
                    <a:pt x="255" y="160"/>
                  </a:cubicBezTo>
                  <a:cubicBezTo>
                    <a:pt x="324" y="184"/>
                    <a:pt x="394" y="208"/>
                    <a:pt x="464" y="232"/>
                  </a:cubicBezTo>
                  <a:lnTo>
                    <a:pt x="464" y="232"/>
                  </a:lnTo>
                  <a:cubicBezTo>
                    <a:pt x="221" y="122"/>
                    <a:pt x="63" y="37"/>
                    <a:pt x="0" y="1"/>
                  </a:cubicBezTo>
                  <a:close/>
                  <a:moveTo>
                    <a:pt x="9551" y="1"/>
                  </a:moveTo>
                  <a:lnTo>
                    <a:pt x="9551" y="33"/>
                  </a:lnTo>
                  <a:lnTo>
                    <a:pt x="9551" y="65"/>
                  </a:lnTo>
                  <a:cubicBezTo>
                    <a:pt x="9551" y="65"/>
                    <a:pt x="7864" y="478"/>
                    <a:pt x="5794" y="638"/>
                  </a:cubicBezTo>
                  <a:cubicBezTo>
                    <a:pt x="5190" y="669"/>
                    <a:pt x="4553" y="701"/>
                    <a:pt x="3916" y="701"/>
                  </a:cubicBezTo>
                  <a:lnTo>
                    <a:pt x="3343" y="701"/>
                  </a:lnTo>
                  <a:cubicBezTo>
                    <a:pt x="2866" y="701"/>
                    <a:pt x="2420" y="669"/>
                    <a:pt x="1974" y="606"/>
                  </a:cubicBezTo>
                  <a:cubicBezTo>
                    <a:pt x="1446" y="522"/>
                    <a:pt x="943" y="391"/>
                    <a:pt x="464" y="232"/>
                  </a:cubicBezTo>
                  <a:lnTo>
                    <a:pt x="464" y="232"/>
                  </a:lnTo>
                  <a:cubicBezTo>
                    <a:pt x="1338" y="626"/>
                    <a:pt x="3321" y="1348"/>
                    <a:pt x="5982" y="1348"/>
                  </a:cubicBezTo>
                  <a:cubicBezTo>
                    <a:pt x="7095" y="1348"/>
                    <a:pt x="8327" y="1222"/>
                    <a:pt x="9646" y="892"/>
                  </a:cubicBezTo>
                  <a:cubicBezTo>
                    <a:pt x="11238" y="4235"/>
                    <a:pt x="11716" y="6177"/>
                    <a:pt x="11238" y="8724"/>
                  </a:cubicBezTo>
                  <a:cubicBezTo>
                    <a:pt x="11970" y="6400"/>
                    <a:pt x="11652" y="3885"/>
                    <a:pt x="10442" y="1784"/>
                  </a:cubicBezTo>
                  <a:cubicBezTo>
                    <a:pt x="10124" y="1242"/>
                    <a:pt x="9869" y="638"/>
                    <a:pt x="9551" y="1"/>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4239" name="Google Shape;4239;p69"/>
          <p:cNvPicPr preferRelativeResize="0"/>
          <p:nvPr/>
        </p:nvPicPr>
        <p:blipFill>
          <a:blip r:embed="rId3">
            <a:alphaModFix/>
          </a:blip>
          <a:stretch>
            <a:fillRect/>
          </a:stretch>
        </p:blipFill>
        <p:spPr>
          <a:xfrm>
            <a:off x="78949" y="2109938"/>
            <a:ext cx="1010700" cy="9236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3" name="Shape 4243"/>
        <p:cNvGrpSpPr/>
        <p:nvPr/>
      </p:nvGrpSpPr>
      <p:grpSpPr>
        <a:xfrm>
          <a:off x="0" y="0"/>
          <a:ext cx="0" cy="0"/>
          <a:chOff x="0" y="0"/>
          <a:chExt cx="0" cy="0"/>
        </a:xfrm>
      </p:grpSpPr>
      <p:sp>
        <p:nvSpPr>
          <p:cNvPr id="4244" name="Google Shape;4244;p70"/>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Bricolages</a:t>
            </a:r>
            <a:endParaRPr>
              <a:solidFill>
                <a:srgbClr val="1B4FA1"/>
              </a:solidFill>
            </a:endParaRPr>
          </a:p>
        </p:txBody>
      </p:sp>
      <p:sp>
        <p:nvSpPr>
          <p:cNvPr id="4245" name="Google Shape;4245;p70"/>
          <p:cNvSpPr txBox="1"/>
          <p:nvPr>
            <p:ph idx="1" type="subTitle"/>
          </p:nvPr>
        </p:nvSpPr>
        <p:spPr>
          <a:xfrm rot="-455">
            <a:off x="76200" y="634799"/>
            <a:ext cx="9067800" cy="3029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t>Les activités manuelles et créatives jouent un rôle clé dans l'éducation de la foi et durant le Carême.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 sz="1600"/>
              <a:t>Elles engagent les sens des enfants, rendant les enseignements spirituels concrets et mémorables.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 sz="1600"/>
              <a:t>Ces activités permettent d'illustrer visuellement les récits bibliques et les pratiques du Carême, aidant ainsi à mieux comprendre les concepts religieux.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 sz="1600"/>
              <a:t>Enfin, ces bricolages favorisent une expérience communautaire, renforçant les liens entre les enfants, les enseignants et la communauté scolaire en </a:t>
            </a:r>
            <a:r>
              <a:rPr lang="en" sz="1600"/>
              <a:t>embellissant</a:t>
            </a:r>
            <a:r>
              <a:rPr lang="en" sz="1600"/>
              <a:t> les corridors de l’école.</a:t>
            </a:r>
            <a:endParaRPr sz="1600"/>
          </a:p>
          <a:p>
            <a:pPr indent="0" lvl="0" marL="0" rtl="0" algn="l">
              <a:spcBef>
                <a:spcPts val="0"/>
              </a:spcBef>
              <a:spcAft>
                <a:spcPts val="0"/>
              </a:spcAft>
              <a:buNone/>
            </a:pPr>
            <a:r>
              <a:t/>
            </a:r>
            <a:endParaRPr/>
          </a:p>
        </p:txBody>
      </p:sp>
      <p:sp>
        <p:nvSpPr>
          <p:cNvPr id="4246" name="Google Shape;4246;p70"/>
          <p:cNvSpPr/>
          <p:nvPr/>
        </p:nvSpPr>
        <p:spPr>
          <a:xfrm rot="932611">
            <a:off x="4091168"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7" name="Google Shape;4247;p70"/>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248" name="Google Shape;4248;p70"/>
          <p:cNvPicPr preferRelativeResize="0"/>
          <p:nvPr/>
        </p:nvPicPr>
        <p:blipFill>
          <a:blip r:embed="rId3">
            <a:alphaModFix/>
          </a:blip>
          <a:stretch>
            <a:fillRect/>
          </a:stretch>
        </p:blipFill>
        <p:spPr>
          <a:xfrm>
            <a:off x="7089349" y="4091138"/>
            <a:ext cx="1010700" cy="923625"/>
          </a:xfrm>
          <a:prstGeom prst="rect">
            <a:avLst/>
          </a:prstGeom>
          <a:noFill/>
          <a:ln>
            <a:noFill/>
          </a:ln>
        </p:spPr>
      </p:pic>
      <p:pic>
        <p:nvPicPr>
          <p:cNvPr id="4249" name="Google Shape;4249;p70">
            <a:hlinkClick r:id="rId4"/>
          </p:cNvPr>
          <p:cNvPicPr preferRelativeResize="0"/>
          <p:nvPr/>
        </p:nvPicPr>
        <p:blipFill>
          <a:blip r:embed="rId5">
            <a:alphaModFix/>
          </a:blip>
          <a:stretch>
            <a:fillRect/>
          </a:stretch>
        </p:blipFill>
        <p:spPr>
          <a:xfrm>
            <a:off x="5503151" y="3971750"/>
            <a:ext cx="611847" cy="546733"/>
          </a:xfrm>
          <a:prstGeom prst="rect">
            <a:avLst/>
          </a:prstGeom>
          <a:noFill/>
          <a:ln>
            <a:noFill/>
          </a:ln>
        </p:spPr>
      </p:pic>
      <p:sp>
        <p:nvSpPr>
          <p:cNvPr id="4250" name="Google Shape;4250;p70"/>
          <p:cNvSpPr txBox="1"/>
          <p:nvPr/>
        </p:nvSpPr>
        <p:spPr>
          <a:xfrm>
            <a:off x="5366622" y="4658667"/>
            <a:ext cx="885000" cy="419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6">
                  <a:extLst>
                    <a:ext uri="{A12FA001-AC4F-418D-AE19-62706E023703}">
                      <ahyp:hlinkClr val="tx"/>
                    </a:ext>
                  </a:extLst>
                </a:hlinkClick>
              </a:rPr>
              <a:t>Lien vers le dossier de bricolage</a:t>
            </a:r>
            <a:endParaRPr sz="1100">
              <a:solidFill>
                <a:schemeClr val="dk2"/>
              </a:solidFill>
              <a:latin typeface="Lato"/>
              <a:ea typeface="Lato"/>
              <a:cs typeface="Lato"/>
              <a:sym typeface="Lato"/>
            </a:endParaRPr>
          </a:p>
        </p:txBody>
      </p:sp>
      <p:pic>
        <p:nvPicPr>
          <p:cNvPr id="4251" name="Google Shape;4251;p70">
            <a:hlinkClick r:id="rId7"/>
          </p:cNvPr>
          <p:cNvPicPr preferRelativeResize="0"/>
          <p:nvPr/>
        </p:nvPicPr>
        <p:blipFill>
          <a:blip r:embed="rId5">
            <a:alphaModFix/>
          </a:blip>
          <a:stretch>
            <a:fillRect/>
          </a:stretch>
        </p:blipFill>
        <p:spPr>
          <a:xfrm>
            <a:off x="4556576" y="3971738"/>
            <a:ext cx="611847" cy="546733"/>
          </a:xfrm>
          <a:prstGeom prst="rect">
            <a:avLst/>
          </a:prstGeom>
          <a:noFill/>
          <a:ln>
            <a:noFill/>
          </a:ln>
        </p:spPr>
      </p:pic>
      <p:sp>
        <p:nvSpPr>
          <p:cNvPr id="4252" name="Google Shape;4252;p70"/>
          <p:cNvSpPr txBox="1"/>
          <p:nvPr/>
        </p:nvSpPr>
        <p:spPr>
          <a:xfrm>
            <a:off x="4420047" y="4658655"/>
            <a:ext cx="885000" cy="419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8">
                  <a:extLst>
                    <a:ext uri="{A12FA001-AC4F-418D-AE19-62706E023703}">
                      <ahyp:hlinkClr val="tx"/>
                    </a:ext>
                  </a:extLst>
                </a:hlinkClick>
              </a:rPr>
              <a:t>Chemin de croix à colorier</a:t>
            </a:r>
            <a:endParaRPr sz="1100">
              <a:solidFill>
                <a:schemeClr val="dk2"/>
              </a:solidFill>
              <a:latin typeface="Lato"/>
              <a:ea typeface="Lato"/>
              <a:cs typeface="Lato"/>
              <a:sym typeface="Lato"/>
            </a:endParaRPr>
          </a:p>
        </p:txBody>
      </p:sp>
      <p:pic>
        <p:nvPicPr>
          <p:cNvPr id="4253" name="Google Shape;4253;p70">
            <a:hlinkClick r:id="rId9"/>
          </p:cNvPr>
          <p:cNvPicPr preferRelativeResize="0"/>
          <p:nvPr/>
        </p:nvPicPr>
        <p:blipFill>
          <a:blip r:embed="rId10">
            <a:alphaModFix/>
          </a:blip>
          <a:stretch>
            <a:fillRect/>
          </a:stretch>
        </p:blipFill>
        <p:spPr>
          <a:xfrm>
            <a:off x="3657550" y="3971761"/>
            <a:ext cx="516840" cy="634500"/>
          </a:xfrm>
          <a:prstGeom prst="rect">
            <a:avLst/>
          </a:prstGeom>
          <a:noFill/>
          <a:ln>
            <a:noFill/>
          </a:ln>
        </p:spPr>
      </p:pic>
      <p:sp>
        <p:nvSpPr>
          <p:cNvPr id="4254" name="Google Shape;4254;p70"/>
          <p:cNvSpPr txBox="1"/>
          <p:nvPr/>
        </p:nvSpPr>
        <p:spPr>
          <a:xfrm>
            <a:off x="3473472" y="4724105"/>
            <a:ext cx="885000" cy="419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11">
                  <a:extLst>
                    <a:ext uri="{A12FA001-AC4F-418D-AE19-62706E023703}">
                      <ahyp:hlinkClr val="tx"/>
                    </a:ext>
                  </a:extLst>
                </a:hlinkClick>
              </a:rPr>
              <a:t>Jardin du Carême</a:t>
            </a:r>
            <a:endParaRPr sz="1100">
              <a:solidFill>
                <a:schemeClr val="dk2"/>
              </a:solidFill>
              <a:latin typeface="Lato"/>
              <a:ea typeface="Lato"/>
              <a:cs typeface="Lato"/>
              <a:sym typeface="Lato"/>
            </a:endParaRPr>
          </a:p>
        </p:txBody>
      </p:sp>
      <p:pic>
        <p:nvPicPr>
          <p:cNvPr id="4255" name="Google Shape;4255;p70">
            <a:hlinkClick r:id="rId12"/>
          </p:cNvPr>
          <p:cNvPicPr preferRelativeResize="0"/>
          <p:nvPr/>
        </p:nvPicPr>
        <p:blipFill>
          <a:blip r:embed="rId13">
            <a:alphaModFix/>
          </a:blip>
          <a:stretch>
            <a:fillRect/>
          </a:stretch>
        </p:blipFill>
        <p:spPr>
          <a:xfrm>
            <a:off x="1066800" y="3926900"/>
            <a:ext cx="2411550" cy="419400"/>
          </a:xfrm>
          <a:prstGeom prst="rect">
            <a:avLst/>
          </a:prstGeom>
          <a:noFill/>
          <a:ln>
            <a:noFill/>
          </a:ln>
        </p:spPr>
      </p:pic>
      <p:sp>
        <p:nvSpPr>
          <p:cNvPr id="4256" name="Google Shape;4256;p70"/>
          <p:cNvSpPr txBox="1"/>
          <p:nvPr/>
        </p:nvSpPr>
        <p:spPr>
          <a:xfrm>
            <a:off x="1534127" y="4530050"/>
            <a:ext cx="1476900" cy="419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14">
                  <a:extLst>
                    <a:ext uri="{A12FA001-AC4F-418D-AE19-62706E023703}">
                      <ahyp:hlinkClr val="tx"/>
                    </a:ext>
                  </a:extLst>
                </a:hlinkClick>
              </a:rPr>
              <a:t>Plusieurs idées de bricolages pour le Carême et la semaine sainte</a:t>
            </a:r>
            <a:endParaRPr sz="1100">
              <a:solidFill>
                <a:schemeClr val="dk2"/>
              </a:solidFill>
              <a:latin typeface="Lato"/>
              <a:ea typeface="Lato"/>
              <a:cs typeface="Lato"/>
              <a:sym typeface="Lato"/>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0" name="Shape 4260"/>
        <p:cNvGrpSpPr/>
        <p:nvPr/>
      </p:nvGrpSpPr>
      <p:grpSpPr>
        <a:xfrm>
          <a:off x="0" y="0"/>
          <a:ext cx="0" cy="0"/>
          <a:chOff x="0" y="0"/>
          <a:chExt cx="0" cy="0"/>
        </a:xfrm>
      </p:grpSpPr>
      <p:sp>
        <p:nvSpPr>
          <p:cNvPr id="4261" name="Google Shape;4261;p71"/>
          <p:cNvSpPr txBox="1"/>
          <p:nvPr>
            <p:ph type="title"/>
          </p:nvPr>
        </p:nvSpPr>
        <p:spPr>
          <a:xfrm>
            <a:off x="1114300" y="1510950"/>
            <a:ext cx="3187500" cy="2121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4500">
                <a:solidFill>
                  <a:srgbClr val="1B4FA1"/>
                </a:solidFill>
              </a:rPr>
              <a:t>Tu es là </a:t>
            </a:r>
            <a:br>
              <a:rPr lang="en" sz="4500">
                <a:solidFill>
                  <a:srgbClr val="1B4FA1"/>
                </a:solidFill>
              </a:rPr>
            </a:br>
            <a:r>
              <a:rPr lang="en" sz="4500">
                <a:solidFill>
                  <a:srgbClr val="1B4FA1"/>
                </a:solidFill>
              </a:rPr>
              <a:t>au coeur 🤍 de nos vies!</a:t>
            </a:r>
            <a:endParaRPr sz="4500">
              <a:solidFill>
                <a:srgbClr val="1B4FA1"/>
              </a:solidFill>
            </a:endParaRPr>
          </a:p>
        </p:txBody>
      </p:sp>
      <p:pic>
        <p:nvPicPr>
          <p:cNvPr id="4262" name="Google Shape;4262;p71"/>
          <p:cNvPicPr preferRelativeResize="0"/>
          <p:nvPr>
            <p:ph idx="2" type="pic"/>
          </p:nvPr>
        </p:nvPicPr>
        <p:blipFill rotWithShape="1">
          <a:blip r:embed="rId3">
            <a:alphaModFix/>
          </a:blip>
          <a:srcRect b="16675" l="0" r="0" t="16675"/>
          <a:stretch/>
        </p:blipFill>
        <p:spPr>
          <a:xfrm>
            <a:off x="4797675" y="1073100"/>
            <a:ext cx="2997300" cy="29973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6" name="Shape 4266"/>
        <p:cNvGrpSpPr/>
        <p:nvPr/>
      </p:nvGrpSpPr>
      <p:grpSpPr>
        <a:xfrm>
          <a:off x="0" y="0"/>
          <a:ext cx="0" cy="0"/>
          <a:chOff x="0" y="0"/>
          <a:chExt cx="0" cy="0"/>
        </a:xfrm>
      </p:grpSpPr>
      <p:sp>
        <p:nvSpPr>
          <p:cNvPr id="4267" name="Google Shape;4267;p72"/>
          <p:cNvSpPr txBox="1"/>
          <p:nvPr>
            <p:ph idx="2" type="title"/>
          </p:nvPr>
        </p:nvSpPr>
        <p:spPr>
          <a:xfrm>
            <a:off x="2391725" y="2439625"/>
            <a:ext cx="4360200" cy="841800"/>
          </a:xfrm>
          <a:prstGeom prst="rect">
            <a:avLst/>
          </a:prstGeom>
          <a:ln cap="flat" cmpd="sng" w="9525">
            <a:solidFill>
              <a:srgbClr val="1B4FA1"/>
            </a:solidFill>
            <a:prstDash val="solid"/>
            <a:round/>
            <a:headEnd len="sm" w="sm" type="none"/>
            <a:tailEnd len="sm" w="sm" type="none"/>
          </a:ln>
        </p:spPr>
        <p:txBody>
          <a:bodyPr anchorCtr="0" anchor="b" bIns="91425" lIns="91425" spcFirstLastPara="1" rIns="91425" wrap="square" tIns="91425">
            <a:noAutofit/>
          </a:bodyPr>
          <a:lstStyle/>
          <a:p>
            <a:pPr indent="0" lvl="0" marL="0" rtl="0" algn="ctr">
              <a:spcBef>
                <a:spcPts val="0"/>
              </a:spcBef>
              <a:spcAft>
                <a:spcPts val="0"/>
              </a:spcAft>
              <a:buNone/>
            </a:pPr>
            <a:r>
              <a:rPr lang="en" sz="4000">
                <a:solidFill>
                  <a:srgbClr val="1B4FA1"/>
                </a:solidFill>
              </a:rPr>
              <a:t>Calendrier</a:t>
            </a:r>
            <a:endParaRPr sz="4000">
              <a:solidFill>
                <a:srgbClr val="1B4FA1"/>
              </a:solidFill>
            </a:endParaRPr>
          </a:p>
        </p:txBody>
      </p:sp>
      <p:sp>
        <p:nvSpPr>
          <p:cNvPr id="4268" name="Google Shape;4268;p72"/>
          <p:cNvSpPr txBox="1"/>
          <p:nvPr>
            <p:ph type="title"/>
          </p:nvPr>
        </p:nvSpPr>
        <p:spPr>
          <a:xfrm>
            <a:off x="3830375" y="1182925"/>
            <a:ext cx="1482900" cy="1256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1B4FA1"/>
                </a:solidFill>
              </a:rPr>
              <a:t>07</a:t>
            </a:r>
            <a:endParaRPr>
              <a:solidFill>
                <a:srgbClr val="1B4FA1"/>
              </a:solidFill>
            </a:endParaRPr>
          </a:p>
        </p:txBody>
      </p:sp>
      <p:sp>
        <p:nvSpPr>
          <p:cNvPr id="4269" name="Google Shape;4269;p72"/>
          <p:cNvSpPr txBox="1"/>
          <p:nvPr>
            <p:ph idx="1" type="subTitle"/>
          </p:nvPr>
        </p:nvSpPr>
        <p:spPr>
          <a:xfrm rot="237">
            <a:off x="2391900" y="3281563"/>
            <a:ext cx="4360200" cy="458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Voici un calendrier de défis catho à vivre pendant le temps du Carême.</a:t>
            </a:r>
            <a:endParaRPr/>
          </a:p>
        </p:txBody>
      </p:sp>
      <p:sp>
        <p:nvSpPr>
          <p:cNvPr id="4270" name="Google Shape;4270;p72"/>
          <p:cNvSpPr/>
          <p:nvPr/>
        </p:nvSpPr>
        <p:spPr>
          <a:xfrm rot="1301620">
            <a:off x="863428" y="3699843"/>
            <a:ext cx="710954" cy="911561"/>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1" name="Google Shape;4271;p72"/>
          <p:cNvSpPr/>
          <p:nvPr/>
        </p:nvSpPr>
        <p:spPr>
          <a:xfrm rot="-845340">
            <a:off x="6218800" y="784797"/>
            <a:ext cx="711091" cy="911400"/>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272" name="Google Shape;4272;p72"/>
          <p:cNvPicPr preferRelativeResize="0"/>
          <p:nvPr/>
        </p:nvPicPr>
        <p:blipFill>
          <a:blip r:embed="rId3">
            <a:alphaModFix/>
          </a:blip>
          <a:stretch>
            <a:fillRect/>
          </a:stretch>
        </p:blipFill>
        <p:spPr>
          <a:xfrm>
            <a:off x="4066649" y="3835288"/>
            <a:ext cx="1010700" cy="923625"/>
          </a:xfrm>
          <a:prstGeom prst="rect">
            <a:avLst/>
          </a:prstGeom>
          <a:noFill/>
          <a:ln>
            <a:noFill/>
          </a:ln>
        </p:spPr>
      </p:pic>
      <p:grpSp>
        <p:nvGrpSpPr>
          <p:cNvPr id="4273" name="Google Shape;4273;p72"/>
          <p:cNvGrpSpPr/>
          <p:nvPr/>
        </p:nvGrpSpPr>
        <p:grpSpPr>
          <a:xfrm rot="-656569">
            <a:off x="6268052" y="1403100"/>
            <a:ext cx="2611030" cy="3041248"/>
            <a:chOff x="3216775" y="1853004"/>
            <a:chExt cx="735386" cy="856531"/>
          </a:xfrm>
        </p:grpSpPr>
        <p:sp>
          <p:nvSpPr>
            <p:cNvPr id="4274" name="Google Shape;4274;p72"/>
            <p:cNvSpPr/>
            <p:nvPr/>
          </p:nvSpPr>
          <p:spPr>
            <a:xfrm>
              <a:off x="3216775" y="1853004"/>
              <a:ext cx="735386" cy="856531"/>
            </a:xfrm>
            <a:custGeom>
              <a:rect b="b" l="l" r="r" t="t"/>
              <a:pathLst>
                <a:path extrusionOk="0" h="50503" w="43360">
                  <a:moveTo>
                    <a:pt x="24195" y="4024"/>
                  </a:moveTo>
                  <a:lnTo>
                    <a:pt x="24417" y="4661"/>
                  </a:lnTo>
                  <a:lnTo>
                    <a:pt x="24417" y="4661"/>
                  </a:lnTo>
                  <a:lnTo>
                    <a:pt x="24163" y="4533"/>
                  </a:lnTo>
                  <a:lnTo>
                    <a:pt x="24131" y="4087"/>
                  </a:lnTo>
                  <a:lnTo>
                    <a:pt x="24195" y="4024"/>
                  </a:lnTo>
                  <a:close/>
                  <a:moveTo>
                    <a:pt x="24577" y="10582"/>
                  </a:moveTo>
                  <a:lnTo>
                    <a:pt x="24577" y="10645"/>
                  </a:lnTo>
                  <a:lnTo>
                    <a:pt x="24481" y="11027"/>
                  </a:lnTo>
                  <a:lnTo>
                    <a:pt x="24577" y="10582"/>
                  </a:lnTo>
                  <a:close/>
                  <a:moveTo>
                    <a:pt x="24564" y="0"/>
                  </a:moveTo>
                  <a:cubicBezTo>
                    <a:pt x="24121" y="0"/>
                    <a:pt x="23668" y="55"/>
                    <a:pt x="23208" y="172"/>
                  </a:cubicBezTo>
                  <a:cubicBezTo>
                    <a:pt x="20215" y="936"/>
                    <a:pt x="18114" y="3069"/>
                    <a:pt x="17509" y="6061"/>
                  </a:cubicBezTo>
                  <a:cubicBezTo>
                    <a:pt x="16841" y="9372"/>
                    <a:pt x="15504" y="12460"/>
                    <a:pt x="14772" y="15771"/>
                  </a:cubicBezTo>
                  <a:cubicBezTo>
                    <a:pt x="14007" y="19145"/>
                    <a:pt x="13785" y="22424"/>
                    <a:pt x="14071" y="25862"/>
                  </a:cubicBezTo>
                  <a:cubicBezTo>
                    <a:pt x="14230" y="27773"/>
                    <a:pt x="14549" y="29651"/>
                    <a:pt x="14867" y="31529"/>
                  </a:cubicBezTo>
                  <a:cubicBezTo>
                    <a:pt x="15122" y="33121"/>
                    <a:pt x="15822" y="34872"/>
                    <a:pt x="15408" y="36495"/>
                  </a:cubicBezTo>
                  <a:cubicBezTo>
                    <a:pt x="14899" y="38437"/>
                    <a:pt x="12575" y="38565"/>
                    <a:pt x="10951" y="39042"/>
                  </a:cubicBezTo>
                  <a:cubicBezTo>
                    <a:pt x="8882" y="39647"/>
                    <a:pt x="6813" y="40316"/>
                    <a:pt x="4903" y="41271"/>
                  </a:cubicBezTo>
                  <a:cubicBezTo>
                    <a:pt x="3311" y="42066"/>
                    <a:pt x="1719" y="43053"/>
                    <a:pt x="796" y="44613"/>
                  </a:cubicBezTo>
                  <a:cubicBezTo>
                    <a:pt x="159" y="45696"/>
                    <a:pt x="0" y="47096"/>
                    <a:pt x="414" y="48211"/>
                  </a:cubicBezTo>
                  <a:cubicBezTo>
                    <a:pt x="605" y="48688"/>
                    <a:pt x="891" y="49166"/>
                    <a:pt x="1369" y="49548"/>
                  </a:cubicBezTo>
                  <a:cubicBezTo>
                    <a:pt x="2388" y="50439"/>
                    <a:pt x="3916" y="50471"/>
                    <a:pt x="5253" y="50471"/>
                  </a:cubicBezTo>
                  <a:cubicBezTo>
                    <a:pt x="14803" y="50471"/>
                    <a:pt x="24322" y="50471"/>
                    <a:pt x="33872" y="50503"/>
                  </a:cubicBezTo>
                  <a:cubicBezTo>
                    <a:pt x="37629" y="50503"/>
                    <a:pt x="40239" y="49484"/>
                    <a:pt x="41863" y="45982"/>
                  </a:cubicBezTo>
                  <a:cubicBezTo>
                    <a:pt x="43359" y="42894"/>
                    <a:pt x="43105" y="39392"/>
                    <a:pt x="41640" y="36368"/>
                  </a:cubicBezTo>
                  <a:cubicBezTo>
                    <a:pt x="40876" y="34872"/>
                    <a:pt x="39794" y="33471"/>
                    <a:pt x="38584" y="32293"/>
                  </a:cubicBezTo>
                  <a:cubicBezTo>
                    <a:pt x="37088" y="30892"/>
                    <a:pt x="35114" y="30097"/>
                    <a:pt x="35401" y="27741"/>
                  </a:cubicBezTo>
                  <a:cubicBezTo>
                    <a:pt x="35719" y="25353"/>
                    <a:pt x="36419" y="23252"/>
                    <a:pt x="36069" y="20833"/>
                  </a:cubicBezTo>
                  <a:cubicBezTo>
                    <a:pt x="35687" y="18318"/>
                    <a:pt x="34700" y="15962"/>
                    <a:pt x="34000" y="13574"/>
                  </a:cubicBezTo>
                  <a:cubicBezTo>
                    <a:pt x="33172" y="10805"/>
                    <a:pt x="32726" y="7844"/>
                    <a:pt x="31453" y="5234"/>
                  </a:cubicBezTo>
                  <a:cubicBezTo>
                    <a:pt x="30202" y="2593"/>
                    <a:pt x="27616" y="0"/>
                    <a:pt x="24564" y="0"/>
                  </a:cubicBezTo>
                  <a:close/>
                </a:path>
              </a:pathLst>
            </a:custGeom>
            <a:solidFill>
              <a:schemeClr val="accent5"/>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5" name="Google Shape;4275;p72"/>
            <p:cNvSpPr/>
            <p:nvPr/>
          </p:nvSpPr>
          <p:spPr>
            <a:xfrm>
              <a:off x="3707037" y="2110754"/>
              <a:ext cx="80458" cy="181981"/>
            </a:xfrm>
            <a:custGeom>
              <a:rect b="b" l="l" r="r" t="t"/>
              <a:pathLst>
                <a:path extrusionOk="0" h="10730" w="4744">
                  <a:moveTo>
                    <a:pt x="1178" y="1"/>
                  </a:moveTo>
                  <a:cubicBezTo>
                    <a:pt x="1178" y="1"/>
                    <a:pt x="0" y="1720"/>
                    <a:pt x="32" y="2070"/>
                  </a:cubicBezTo>
                  <a:cubicBezTo>
                    <a:pt x="32" y="2388"/>
                    <a:pt x="350" y="3726"/>
                    <a:pt x="510" y="3885"/>
                  </a:cubicBezTo>
                  <a:cubicBezTo>
                    <a:pt x="669" y="4012"/>
                    <a:pt x="987" y="8724"/>
                    <a:pt x="3184" y="10729"/>
                  </a:cubicBezTo>
                  <a:cubicBezTo>
                    <a:pt x="4744" y="6909"/>
                    <a:pt x="1178" y="1"/>
                    <a:pt x="117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6" name="Google Shape;4276;p72"/>
            <p:cNvSpPr/>
            <p:nvPr/>
          </p:nvSpPr>
          <p:spPr>
            <a:xfrm>
              <a:off x="3322049" y="2549727"/>
              <a:ext cx="255401" cy="65890"/>
            </a:xfrm>
            <a:custGeom>
              <a:rect b="b" l="l" r="r" t="t"/>
              <a:pathLst>
                <a:path extrusionOk="0" h="3885" w="15059">
                  <a:moveTo>
                    <a:pt x="15059" y="1"/>
                  </a:moveTo>
                  <a:lnTo>
                    <a:pt x="7960" y="1656"/>
                  </a:lnTo>
                  <a:cubicBezTo>
                    <a:pt x="7960" y="1656"/>
                    <a:pt x="7468" y="1305"/>
                    <a:pt x="6707" y="1305"/>
                  </a:cubicBezTo>
                  <a:cubicBezTo>
                    <a:pt x="6580" y="1305"/>
                    <a:pt x="6445" y="1315"/>
                    <a:pt x="6304" y="1338"/>
                  </a:cubicBezTo>
                  <a:cubicBezTo>
                    <a:pt x="5317" y="1497"/>
                    <a:pt x="4935" y="2929"/>
                    <a:pt x="2484" y="2929"/>
                  </a:cubicBezTo>
                  <a:cubicBezTo>
                    <a:pt x="1" y="2929"/>
                    <a:pt x="478" y="3884"/>
                    <a:pt x="478" y="3884"/>
                  </a:cubicBezTo>
                  <a:lnTo>
                    <a:pt x="7991" y="3821"/>
                  </a:lnTo>
                  <a:lnTo>
                    <a:pt x="14613" y="3884"/>
                  </a:lnTo>
                  <a:lnTo>
                    <a:pt x="15059"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7" name="Google Shape;4277;p72"/>
            <p:cNvSpPr/>
            <p:nvPr/>
          </p:nvSpPr>
          <p:spPr>
            <a:xfrm>
              <a:off x="3281022" y="2573488"/>
              <a:ext cx="254315" cy="66415"/>
            </a:xfrm>
            <a:custGeom>
              <a:rect b="b" l="l" r="r" t="t"/>
              <a:pathLst>
                <a:path extrusionOk="0" h="3916" w="14995">
                  <a:moveTo>
                    <a:pt x="478" y="3916"/>
                  </a:moveTo>
                  <a:lnTo>
                    <a:pt x="6399" y="3852"/>
                  </a:lnTo>
                  <a:lnTo>
                    <a:pt x="6399" y="3852"/>
                  </a:lnTo>
                  <a:lnTo>
                    <a:pt x="7991" y="3852"/>
                  </a:lnTo>
                  <a:lnTo>
                    <a:pt x="13307" y="3884"/>
                  </a:lnTo>
                  <a:lnTo>
                    <a:pt x="14581" y="3884"/>
                  </a:lnTo>
                  <a:lnTo>
                    <a:pt x="14995" y="0"/>
                  </a:lnTo>
                  <a:lnTo>
                    <a:pt x="10856" y="955"/>
                  </a:lnTo>
                  <a:lnTo>
                    <a:pt x="10697" y="987"/>
                  </a:lnTo>
                  <a:lnTo>
                    <a:pt x="7896" y="1624"/>
                  </a:lnTo>
                  <a:cubicBezTo>
                    <a:pt x="7896" y="1624"/>
                    <a:pt x="7195" y="1146"/>
                    <a:pt x="6208" y="1306"/>
                  </a:cubicBezTo>
                  <a:cubicBezTo>
                    <a:pt x="5221" y="1465"/>
                    <a:pt x="4871" y="2897"/>
                    <a:pt x="2388" y="2897"/>
                  </a:cubicBezTo>
                  <a:cubicBezTo>
                    <a:pt x="0" y="2961"/>
                    <a:pt x="478" y="3916"/>
                    <a:pt x="478" y="391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8" name="Google Shape;4278;p72"/>
            <p:cNvSpPr/>
            <p:nvPr/>
          </p:nvSpPr>
          <p:spPr>
            <a:xfrm>
              <a:off x="3459735" y="2347794"/>
              <a:ext cx="426561" cy="292102"/>
            </a:xfrm>
            <a:custGeom>
              <a:rect b="b" l="l" r="r" t="t"/>
              <a:pathLst>
                <a:path extrusionOk="0" h="17223" w="25151">
                  <a:moveTo>
                    <a:pt x="10474" y="0"/>
                  </a:moveTo>
                  <a:cubicBezTo>
                    <a:pt x="8564" y="0"/>
                    <a:pt x="6495" y="159"/>
                    <a:pt x="5222" y="351"/>
                  </a:cubicBezTo>
                  <a:cubicBezTo>
                    <a:pt x="4139" y="3629"/>
                    <a:pt x="4553" y="5062"/>
                    <a:pt x="4935" y="6304"/>
                  </a:cubicBezTo>
                  <a:cubicBezTo>
                    <a:pt x="5540" y="8023"/>
                    <a:pt x="8596" y="9996"/>
                    <a:pt x="7068" y="10983"/>
                  </a:cubicBezTo>
                  <a:cubicBezTo>
                    <a:pt x="5349" y="12066"/>
                    <a:pt x="3312" y="12416"/>
                    <a:pt x="128" y="12862"/>
                  </a:cubicBezTo>
                  <a:cubicBezTo>
                    <a:pt x="1" y="16013"/>
                    <a:pt x="2770" y="17223"/>
                    <a:pt x="2770" y="17223"/>
                  </a:cubicBezTo>
                  <a:lnTo>
                    <a:pt x="22381" y="17223"/>
                  </a:lnTo>
                  <a:cubicBezTo>
                    <a:pt x="22381" y="17223"/>
                    <a:pt x="25150" y="14772"/>
                    <a:pt x="24609" y="10856"/>
                  </a:cubicBezTo>
                  <a:cubicBezTo>
                    <a:pt x="24418" y="9551"/>
                    <a:pt x="23750" y="8373"/>
                    <a:pt x="22826" y="7450"/>
                  </a:cubicBezTo>
                  <a:cubicBezTo>
                    <a:pt x="20534" y="5285"/>
                    <a:pt x="15377" y="351"/>
                    <a:pt x="15282" y="287"/>
                  </a:cubicBezTo>
                  <a:cubicBezTo>
                    <a:pt x="15282" y="287"/>
                    <a:pt x="13371" y="32"/>
                    <a:pt x="1114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9" name="Google Shape;4279;p72"/>
            <p:cNvSpPr/>
            <p:nvPr/>
          </p:nvSpPr>
          <p:spPr>
            <a:xfrm>
              <a:off x="3539110" y="1983329"/>
              <a:ext cx="60496" cy="127505"/>
            </a:xfrm>
            <a:custGeom>
              <a:rect b="b" l="l" r="r" t="t"/>
              <a:pathLst>
                <a:path extrusionOk="0" h="7518" w="3567">
                  <a:moveTo>
                    <a:pt x="2102" y="1"/>
                  </a:moveTo>
                  <a:cubicBezTo>
                    <a:pt x="2102" y="1"/>
                    <a:pt x="1497" y="5667"/>
                    <a:pt x="1" y="7514"/>
                  </a:cubicBezTo>
                  <a:cubicBezTo>
                    <a:pt x="41" y="7516"/>
                    <a:pt x="83" y="7518"/>
                    <a:pt x="124" y="7518"/>
                  </a:cubicBezTo>
                  <a:cubicBezTo>
                    <a:pt x="1134" y="7518"/>
                    <a:pt x="2484" y="6810"/>
                    <a:pt x="2484" y="6718"/>
                  </a:cubicBezTo>
                  <a:cubicBezTo>
                    <a:pt x="2484" y="6654"/>
                    <a:pt x="3120" y="4076"/>
                    <a:pt x="3216" y="3598"/>
                  </a:cubicBezTo>
                  <a:cubicBezTo>
                    <a:pt x="3343" y="3121"/>
                    <a:pt x="3566" y="2229"/>
                    <a:pt x="3502" y="2006"/>
                  </a:cubicBezTo>
                  <a:cubicBezTo>
                    <a:pt x="3439" y="1688"/>
                    <a:pt x="2102" y="1"/>
                    <a:pt x="2102"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0" name="Google Shape;4280;p72"/>
            <p:cNvSpPr/>
            <p:nvPr/>
          </p:nvSpPr>
          <p:spPr>
            <a:xfrm>
              <a:off x="3610921" y="2026527"/>
              <a:ext cx="42671" cy="64261"/>
            </a:xfrm>
            <a:custGeom>
              <a:rect b="b" l="l" r="r" t="t"/>
              <a:pathLst>
                <a:path extrusionOk="0" h="3789" w="2516">
                  <a:moveTo>
                    <a:pt x="96" y="1"/>
                  </a:moveTo>
                  <a:lnTo>
                    <a:pt x="96" y="383"/>
                  </a:lnTo>
                  <a:lnTo>
                    <a:pt x="32" y="2611"/>
                  </a:lnTo>
                  <a:lnTo>
                    <a:pt x="1" y="2802"/>
                  </a:lnTo>
                  <a:lnTo>
                    <a:pt x="1" y="2802"/>
                  </a:lnTo>
                  <a:lnTo>
                    <a:pt x="478" y="2738"/>
                  </a:lnTo>
                  <a:lnTo>
                    <a:pt x="1369" y="2707"/>
                  </a:lnTo>
                  <a:lnTo>
                    <a:pt x="2197" y="2675"/>
                  </a:lnTo>
                  <a:cubicBezTo>
                    <a:pt x="2197" y="2707"/>
                    <a:pt x="2229" y="2707"/>
                    <a:pt x="2229" y="2738"/>
                  </a:cubicBezTo>
                  <a:lnTo>
                    <a:pt x="2356" y="2993"/>
                  </a:lnTo>
                  <a:cubicBezTo>
                    <a:pt x="2388" y="3057"/>
                    <a:pt x="2452" y="3152"/>
                    <a:pt x="2452" y="3184"/>
                  </a:cubicBezTo>
                  <a:cubicBezTo>
                    <a:pt x="2452" y="3216"/>
                    <a:pt x="2484" y="3248"/>
                    <a:pt x="2484" y="3248"/>
                  </a:cubicBezTo>
                  <a:cubicBezTo>
                    <a:pt x="2484" y="3279"/>
                    <a:pt x="2491" y="3295"/>
                    <a:pt x="2499" y="3307"/>
                  </a:cubicBezTo>
                  <a:lnTo>
                    <a:pt x="2499" y="3307"/>
                  </a:lnTo>
                  <a:cubicBezTo>
                    <a:pt x="2490" y="3142"/>
                    <a:pt x="2475" y="2947"/>
                    <a:pt x="2452" y="2738"/>
                  </a:cubicBezTo>
                  <a:lnTo>
                    <a:pt x="2388" y="2293"/>
                  </a:lnTo>
                  <a:lnTo>
                    <a:pt x="2356" y="2038"/>
                  </a:lnTo>
                  <a:lnTo>
                    <a:pt x="1943" y="2038"/>
                  </a:lnTo>
                  <a:cubicBezTo>
                    <a:pt x="1879" y="1974"/>
                    <a:pt x="1783" y="1974"/>
                    <a:pt x="1720" y="1943"/>
                  </a:cubicBezTo>
                  <a:lnTo>
                    <a:pt x="1688" y="1943"/>
                  </a:lnTo>
                  <a:cubicBezTo>
                    <a:pt x="1624" y="1911"/>
                    <a:pt x="1560" y="1911"/>
                    <a:pt x="1529" y="1879"/>
                  </a:cubicBezTo>
                  <a:cubicBezTo>
                    <a:pt x="1529" y="1879"/>
                    <a:pt x="1465" y="1879"/>
                    <a:pt x="1465" y="1815"/>
                  </a:cubicBezTo>
                  <a:cubicBezTo>
                    <a:pt x="1433" y="1815"/>
                    <a:pt x="1433" y="1783"/>
                    <a:pt x="1401" y="1783"/>
                  </a:cubicBezTo>
                  <a:cubicBezTo>
                    <a:pt x="1401" y="1783"/>
                    <a:pt x="1369" y="1783"/>
                    <a:pt x="1369" y="1752"/>
                  </a:cubicBezTo>
                  <a:cubicBezTo>
                    <a:pt x="1369" y="1752"/>
                    <a:pt x="1306" y="1752"/>
                    <a:pt x="1306" y="1720"/>
                  </a:cubicBezTo>
                  <a:cubicBezTo>
                    <a:pt x="1306" y="1720"/>
                    <a:pt x="1274" y="1720"/>
                    <a:pt x="1274" y="1656"/>
                  </a:cubicBezTo>
                  <a:cubicBezTo>
                    <a:pt x="1242" y="1656"/>
                    <a:pt x="1242" y="1624"/>
                    <a:pt x="1210" y="1624"/>
                  </a:cubicBezTo>
                  <a:cubicBezTo>
                    <a:pt x="1147" y="1624"/>
                    <a:pt x="1147" y="1592"/>
                    <a:pt x="1115" y="1561"/>
                  </a:cubicBezTo>
                  <a:lnTo>
                    <a:pt x="1051" y="1465"/>
                  </a:lnTo>
                  <a:lnTo>
                    <a:pt x="956" y="1401"/>
                  </a:lnTo>
                  <a:cubicBezTo>
                    <a:pt x="924" y="1338"/>
                    <a:pt x="892" y="1306"/>
                    <a:pt x="828" y="1306"/>
                  </a:cubicBezTo>
                  <a:lnTo>
                    <a:pt x="796" y="1274"/>
                  </a:lnTo>
                  <a:lnTo>
                    <a:pt x="637" y="1115"/>
                  </a:lnTo>
                  <a:lnTo>
                    <a:pt x="605" y="1083"/>
                  </a:lnTo>
                  <a:cubicBezTo>
                    <a:pt x="574" y="1019"/>
                    <a:pt x="574" y="1019"/>
                    <a:pt x="574" y="987"/>
                  </a:cubicBezTo>
                  <a:lnTo>
                    <a:pt x="446" y="860"/>
                  </a:lnTo>
                  <a:cubicBezTo>
                    <a:pt x="446" y="828"/>
                    <a:pt x="414" y="828"/>
                    <a:pt x="414" y="796"/>
                  </a:cubicBezTo>
                  <a:lnTo>
                    <a:pt x="319" y="701"/>
                  </a:lnTo>
                  <a:lnTo>
                    <a:pt x="319" y="669"/>
                  </a:lnTo>
                  <a:lnTo>
                    <a:pt x="319" y="637"/>
                  </a:lnTo>
                  <a:lnTo>
                    <a:pt x="287" y="605"/>
                  </a:lnTo>
                  <a:lnTo>
                    <a:pt x="287" y="542"/>
                  </a:lnTo>
                  <a:cubicBezTo>
                    <a:pt x="255" y="510"/>
                    <a:pt x="255" y="478"/>
                    <a:pt x="192" y="446"/>
                  </a:cubicBezTo>
                  <a:cubicBezTo>
                    <a:pt x="192" y="446"/>
                    <a:pt x="192" y="383"/>
                    <a:pt x="160" y="383"/>
                  </a:cubicBezTo>
                  <a:cubicBezTo>
                    <a:pt x="160" y="351"/>
                    <a:pt x="128" y="351"/>
                    <a:pt x="128" y="319"/>
                  </a:cubicBezTo>
                  <a:lnTo>
                    <a:pt x="128" y="287"/>
                  </a:lnTo>
                  <a:lnTo>
                    <a:pt x="128" y="223"/>
                  </a:lnTo>
                  <a:lnTo>
                    <a:pt x="128" y="1"/>
                  </a:lnTo>
                  <a:close/>
                  <a:moveTo>
                    <a:pt x="2499" y="3307"/>
                  </a:moveTo>
                  <a:cubicBezTo>
                    <a:pt x="2516" y="3595"/>
                    <a:pt x="2516" y="3789"/>
                    <a:pt x="2516" y="3789"/>
                  </a:cubicBezTo>
                  <a:lnTo>
                    <a:pt x="2516" y="3693"/>
                  </a:lnTo>
                  <a:lnTo>
                    <a:pt x="2516" y="3662"/>
                  </a:lnTo>
                  <a:lnTo>
                    <a:pt x="2516" y="3630"/>
                  </a:lnTo>
                  <a:lnTo>
                    <a:pt x="2516" y="3566"/>
                  </a:lnTo>
                  <a:lnTo>
                    <a:pt x="2516" y="3502"/>
                  </a:lnTo>
                  <a:lnTo>
                    <a:pt x="2516" y="3407"/>
                  </a:lnTo>
                  <a:lnTo>
                    <a:pt x="2516" y="3375"/>
                  </a:lnTo>
                  <a:lnTo>
                    <a:pt x="2516" y="3343"/>
                  </a:lnTo>
                  <a:cubicBezTo>
                    <a:pt x="2516" y="3327"/>
                    <a:pt x="2507" y="3319"/>
                    <a:pt x="2499" y="3307"/>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1" name="Google Shape;4281;p72"/>
            <p:cNvSpPr/>
            <p:nvPr/>
          </p:nvSpPr>
          <p:spPr>
            <a:xfrm>
              <a:off x="3584259" y="1937976"/>
              <a:ext cx="98487" cy="75608"/>
            </a:xfrm>
            <a:custGeom>
              <a:rect b="b" l="l" r="r" t="t"/>
              <a:pathLst>
                <a:path extrusionOk="0" h="4458" w="5807">
                  <a:moveTo>
                    <a:pt x="3228" y="1"/>
                  </a:moveTo>
                  <a:cubicBezTo>
                    <a:pt x="1732" y="33"/>
                    <a:pt x="1222" y="1688"/>
                    <a:pt x="1222" y="1688"/>
                  </a:cubicBezTo>
                  <a:cubicBezTo>
                    <a:pt x="1222" y="1688"/>
                    <a:pt x="867" y="1532"/>
                    <a:pt x="550" y="1532"/>
                  </a:cubicBezTo>
                  <a:cubicBezTo>
                    <a:pt x="259" y="1532"/>
                    <a:pt x="0" y="1663"/>
                    <a:pt x="76" y="2165"/>
                  </a:cubicBezTo>
                  <a:cubicBezTo>
                    <a:pt x="140" y="2802"/>
                    <a:pt x="840" y="3789"/>
                    <a:pt x="840" y="3789"/>
                  </a:cubicBezTo>
                  <a:lnTo>
                    <a:pt x="968" y="4076"/>
                  </a:lnTo>
                  <a:cubicBezTo>
                    <a:pt x="1222" y="4235"/>
                    <a:pt x="1445" y="4362"/>
                    <a:pt x="1668" y="4458"/>
                  </a:cubicBezTo>
                  <a:cubicBezTo>
                    <a:pt x="1700" y="4426"/>
                    <a:pt x="1732" y="4362"/>
                    <a:pt x="1764" y="4298"/>
                  </a:cubicBezTo>
                  <a:lnTo>
                    <a:pt x="1827" y="4267"/>
                  </a:lnTo>
                  <a:cubicBezTo>
                    <a:pt x="1827" y="4267"/>
                    <a:pt x="1827" y="4235"/>
                    <a:pt x="1859" y="4235"/>
                  </a:cubicBezTo>
                  <a:cubicBezTo>
                    <a:pt x="1891" y="4171"/>
                    <a:pt x="1891" y="4139"/>
                    <a:pt x="1891" y="4139"/>
                  </a:cubicBezTo>
                  <a:lnTo>
                    <a:pt x="1955" y="4107"/>
                  </a:lnTo>
                  <a:lnTo>
                    <a:pt x="1986" y="4107"/>
                  </a:lnTo>
                  <a:lnTo>
                    <a:pt x="2018" y="4076"/>
                  </a:lnTo>
                  <a:lnTo>
                    <a:pt x="2050" y="4012"/>
                  </a:lnTo>
                  <a:cubicBezTo>
                    <a:pt x="2050" y="4012"/>
                    <a:pt x="2050" y="3980"/>
                    <a:pt x="2114" y="3980"/>
                  </a:cubicBezTo>
                  <a:lnTo>
                    <a:pt x="2146" y="3948"/>
                  </a:lnTo>
                  <a:lnTo>
                    <a:pt x="2146" y="3916"/>
                  </a:lnTo>
                  <a:cubicBezTo>
                    <a:pt x="2146" y="3916"/>
                    <a:pt x="2146" y="3853"/>
                    <a:pt x="2177" y="3853"/>
                  </a:cubicBezTo>
                  <a:cubicBezTo>
                    <a:pt x="2177" y="3821"/>
                    <a:pt x="2209" y="3789"/>
                    <a:pt x="2209" y="3757"/>
                  </a:cubicBezTo>
                  <a:lnTo>
                    <a:pt x="2209" y="3694"/>
                  </a:lnTo>
                  <a:lnTo>
                    <a:pt x="2209" y="3662"/>
                  </a:lnTo>
                  <a:lnTo>
                    <a:pt x="2209" y="3630"/>
                  </a:lnTo>
                  <a:lnTo>
                    <a:pt x="2209" y="3471"/>
                  </a:lnTo>
                  <a:lnTo>
                    <a:pt x="2209" y="3375"/>
                  </a:lnTo>
                  <a:lnTo>
                    <a:pt x="2209" y="3343"/>
                  </a:lnTo>
                  <a:lnTo>
                    <a:pt x="2209" y="3312"/>
                  </a:lnTo>
                  <a:cubicBezTo>
                    <a:pt x="2209" y="3312"/>
                    <a:pt x="2209" y="3280"/>
                    <a:pt x="2177" y="3280"/>
                  </a:cubicBezTo>
                  <a:cubicBezTo>
                    <a:pt x="2177" y="3216"/>
                    <a:pt x="2146" y="3216"/>
                    <a:pt x="2146" y="3184"/>
                  </a:cubicBezTo>
                  <a:cubicBezTo>
                    <a:pt x="2146" y="3184"/>
                    <a:pt x="2146" y="3152"/>
                    <a:pt x="2114" y="3152"/>
                  </a:cubicBezTo>
                  <a:cubicBezTo>
                    <a:pt x="2114" y="3120"/>
                    <a:pt x="2050" y="3120"/>
                    <a:pt x="2050" y="3057"/>
                  </a:cubicBezTo>
                  <a:cubicBezTo>
                    <a:pt x="2050" y="3057"/>
                    <a:pt x="2050" y="3025"/>
                    <a:pt x="2018" y="3025"/>
                  </a:cubicBezTo>
                  <a:lnTo>
                    <a:pt x="2018" y="2993"/>
                  </a:lnTo>
                  <a:lnTo>
                    <a:pt x="2018" y="2961"/>
                  </a:lnTo>
                  <a:lnTo>
                    <a:pt x="2305" y="2898"/>
                  </a:lnTo>
                  <a:lnTo>
                    <a:pt x="2750" y="2866"/>
                  </a:lnTo>
                  <a:lnTo>
                    <a:pt x="3387" y="2802"/>
                  </a:lnTo>
                  <a:lnTo>
                    <a:pt x="3451" y="2802"/>
                  </a:lnTo>
                  <a:cubicBezTo>
                    <a:pt x="3483" y="2802"/>
                    <a:pt x="3546" y="2738"/>
                    <a:pt x="3546" y="2707"/>
                  </a:cubicBezTo>
                  <a:lnTo>
                    <a:pt x="3546" y="2675"/>
                  </a:lnTo>
                  <a:cubicBezTo>
                    <a:pt x="3483" y="2579"/>
                    <a:pt x="3483" y="2516"/>
                    <a:pt x="3483" y="2484"/>
                  </a:cubicBezTo>
                  <a:lnTo>
                    <a:pt x="3610" y="2484"/>
                  </a:lnTo>
                  <a:cubicBezTo>
                    <a:pt x="3642" y="2484"/>
                    <a:pt x="3706" y="2484"/>
                    <a:pt x="3706" y="2516"/>
                  </a:cubicBezTo>
                  <a:cubicBezTo>
                    <a:pt x="3865" y="2547"/>
                    <a:pt x="3960" y="2547"/>
                    <a:pt x="4088" y="2579"/>
                  </a:cubicBezTo>
                  <a:lnTo>
                    <a:pt x="4724" y="2579"/>
                  </a:lnTo>
                  <a:cubicBezTo>
                    <a:pt x="4756" y="2579"/>
                    <a:pt x="4820" y="2547"/>
                    <a:pt x="4852" y="2547"/>
                  </a:cubicBezTo>
                  <a:lnTo>
                    <a:pt x="4915" y="2547"/>
                  </a:lnTo>
                  <a:cubicBezTo>
                    <a:pt x="4979" y="2547"/>
                    <a:pt x="4979" y="2516"/>
                    <a:pt x="5011" y="2516"/>
                  </a:cubicBezTo>
                  <a:lnTo>
                    <a:pt x="5043" y="2516"/>
                  </a:lnTo>
                  <a:cubicBezTo>
                    <a:pt x="5074" y="2484"/>
                    <a:pt x="5138" y="2484"/>
                    <a:pt x="5138" y="2420"/>
                  </a:cubicBezTo>
                  <a:lnTo>
                    <a:pt x="5170" y="2420"/>
                  </a:lnTo>
                  <a:cubicBezTo>
                    <a:pt x="5234" y="2388"/>
                    <a:pt x="5297" y="2325"/>
                    <a:pt x="5297" y="2325"/>
                  </a:cubicBezTo>
                  <a:lnTo>
                    <a:pt x="5297" y="2356"/>
                  </a:lnTo>
                  <a:lnTo>
                    <a:pt x="5297" y="2388"/>
                  </a:lnTo>
                  <a:cubicBezTo>
                    <a:pt x="5297" y="2420"/>
                    <a:pt x="5297" y="2484"/>
                    <a:pt x="5329" y="2516"/>
                  </a:cubicBezTo>
                  <a:cubicBezTo>
                    <a:pt x="5329" y="2547"/>
                    <a:pt x="5361" y="2579"/>
                    <a:pt x="5361" y="2675"/>
                  </a:cubicBezTo>
                  <a:cubicBezTo>
                    <a:pt x="5361" y="2707"/>
                    <a:pt x="5361" y="2738"/>
                    <a:pt x="5393" y="2802"/>
                  </a:cubicBezTo>
                  <a:cubicBezTo>
                    <a:pt x="5393" y="2866"/>
                    <a:pt x="5456" y="2993"/>
                    <a:pt x="5456" y="3057"/>
                  </a:cubicBezTo>
                  <a:lnTo>
                    <a:pt x="5456" y="3120"/>
                  </a:lnTo>
                  <a:cubicBezTo>
                    <a:pt x="5456" y="3152"/>
                    <a:pt x="5456" y="3216"/>
                    <a:pt x="5488" y="3312"/>
                  </a:cubicBezTo>
                  <a:cubicBezTo>
                    <a:pt x="5488" y="3375"/>
                    <a:pt x="5520" y="3471"/>
                    <a:pt x="5520" y="3534"/>
                  </a:cubicBezTo>
                  <a:lnTo>
                    <a:pt x="5520" y="3598"/>
                  </a:lnTo>
                  <a:lnTo>
                    <a:pt x="5520" y="3630"/>
                  </a:lnTo>
                  <a:lnTo>
                    <a:pt x="5520" y="3662"/>
                  </a:lnTo>
                  <a:cubicBezTo>
                    <a:pt x="5520" y="3630"/>
                    <a:pt x="5520" y="3630"/>
                    <a:pt x="5552" y="3598"/>
                  </a:cubicBezTo>
                  <a:cubicBezTo>
                    <a:pt x="5616" y="3471"/>
                    <a:pt x="5647" y="3375"/>
                    <a:pt x="5647" y="3312"/>
                  </a:cubicBezTo>
                  <a:cubicBezTo>
                    <a:pt x="5679" y="3120"/>
                    <a:pt x="5711" y="2961"/>
                    <a:pt x="5775" y="2802"/>
                  </a:cubicBezTo>
                  <a:cubicBezTo>
                    <a:pt x="5807" y="2643"/>
                    <a:pt x="5807" y="2516"/>
                    <a:pt x="5807" y="2388"/>
                  </a:cubicBezTo>
                  <a:lnTo>
                    <a:pt x="5807" y="2197"/>
                  </a:lnTo>
                  <a:cubicBezTo>
                    <a:pt x="5775" y="1306"/>
                    <a:pt x="5170" y="1147"/>
                    <a:pt x="4915" y="1147"/>
                  </a:cubicBezTo>
                  <a:lnTo>
                    <a:pt x="4820" y="1147"/>
                  </a:lnTo>
                  <a:lnTo>
                    <a:pt x="4820" y="1115"/>
                  </a:lnTo>
                  <a:cubicBezTo>
                    <a:pt x="4820" y="1083"/>
                    <a:pt x="4820" y="1051"/>
                    <a:pt x="4756" y="988"/>
                  </a:cubicBezTo>
                  <a:cubicBezTo>
                    <a:pt x="4692" y="733"/>
                    <a:pt x="4438" y="255"/>
                    <a:pt x="3928" y="96"/>
                  </a:cubicBezTo>
                  <a:cubicBezTo>
                    <a:pt x="3769" y="33"/>
                    <a:pt x="3610" y="1"/>
                    <a:pt x="3483"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2" name="Google Shape;4282;p72"/>
            <p:cNvSpPr/>
            <p:nvPr/>
          </p:nvSpPr>
          <p:spPr>
            <a:xfrm>
              <a:off x="3607682" y="1969828"/>
              <a:ext cx="70214" cy="89651"/>
            </a:xfrm>
            <a:custGeom>
              <a:rect b="b" l="l" r="r" t="t"/>
              <a:pathLst>
                <a:path extrusionOk="0" h="5286" w="4140">
                  <a:moveTo>
                    <a:pt x="1" y="2866"/>
                  </a:moveTo>
                  <a:lnTo>
                    <a:pt x="1" y="2898"/>
                  </a:lnTo>
                  <a:cubicBezTo>
                    <a:pt x="96" y="2962"/>
                    <a:pt x="160" y="2962"/>
                    <a:pt x="255" y="2962"/>
                  </a:cubicBezTo>
                  <a:lnTo>
                    <a:pt x="255" y="3312"/>
                  </a:lnTo>
                  <a:lnTo>
                    <a:pt x="255" y="3535"/>
                  </a:lnTo>
                  <a:lnTo>
                    <a:pt x="255" y="3598"/>
                  </a:lnTo>
                  <a:lnTo>
                    <a:pt x="255" y="3630"/>
                  </a:lnTo>
                  <a:cubicBezTo>
                    <a:pt x="255" y="3662"/>
                    <a:pt x="255" y="3662"/>
                    <a:pt x="287" y="3694"/>
                  </a:cubicBezTo>
                  <a:cubicBezTo>
                    <a:pt x="287" y="3694"/>
                    <a:pt x="287" y="3757"/>
                    <a:pt x="319" y="3757"/>
                  </a:cubicBezTo>
                  <a:cubicBezTo>
                    <a:pt x="319" y="3789"/>
                    <a:pt x="351" y="3821"/>
                    <a:pt x="414" y="3853"/>
                  </a:cubicBezTo>
                  <a:lnTo>
                    <a:pt x="414" y="3917"/>
                  </a:lnTo>
                  <a:lnTo>
                    <a:pt x="446" y="3948"/>
                  </a:lnTo>
                  <a:lnTo>
                    <a:pt x="446" y="3980"/>
                  </a:lnTo>
                  <a:lnTo>
                    <a:pt x="446" y="4012"/>
                  </a:lnTo>
                  <a:lnTo>
                    <a:pt x="510" y="4108"/>
                  </a:lnTo>
                  <a:cubicBezTo>
                    <a:pt x="510" y="4139"/>
                    <a:pt x="574" y="4139"/>
                    <a:pt x="574" y="4171"/>
                  </a:cubicBezTo>
                  <a:lnTo>
                    <a:pt x="669" y="4299"/>
                  </a:lnTo>
                  <a:cubicBezTo>
                    <a:pt x="669" y="4330"/>
                    <a:pt x="733" y="4330"/>
                    <a:pt x="733" y="4394"/>
                  </a:cubicBezTo>
                  <a:lnTo>
                    <a:pt x="765" y="4426"/>
                  </a:lnTo>
                  <a:lnTo>
                    <a:pt x="924" y="4585"/>
                  </a:lnTo>
                  <a:lnTo>
                    <a:pt x="924" y="4585"/>
                  </a:lnTo>
                  <a:lnTo>
                    <a:pt x="956" y="4617"/>
                  </a:lnTo>
                  <a:lnTo>
                    <a:pt x="956" y="4617"/>
                  </a:lnTo>
                  <a:cubicBezTo>
                    <a:pt x="987" y="4649"/>
                    <a:pt x="1051" y="4712"/>
                    <a:pt x="1083" y="4712"/>
                  </a:cubicBezTo>
                  <a:lnTo>
                    <a:pt x="1115" y="4744"/>
                  </a:lnTo>
                  <a:lnTo>
                    <a:pt x="1147" y="4744"/>
                  </a:lnTo>
                  <a:lnTo>
                    <a:pt x="1242" y="4808"/>
                  </a:lnTo>
                  <a:lnTo>
                    <a:pt x="1306" y="4904"/>
                  </a:lnTo>
                  <a:cubicBezTo>
                    <a:pt x="1369" y="4904"/>
                    <a:pt x="1369" y="4935"/>
                    <a:pt x="1401" y="4935"/>
                  </a:cubicBezTo>
                  <a:cubicBezTo>
                    <a:pt x="1401" y="4935"/>
                    <a:pt x="1433" y="4935"/>
                    <a:pt x="1433" y="4967"/>
                  </a:cubicBezTo>
                  <a:cubicBezTo>
                    <a:pt x="1433" y="4967"/>
                    <a:pt x="1465" y="4967"/>
                    <a:pt x="1465" y="5031"/>
                  </a:cubicBezTo>
                  <a:lnTo>
                    <a:pt x="1465" y="5031"/>
                  </a:lnTo>
                  <a:cubicBezTo>
                    <a:pt x="1465" y="5031"/>
                    <a:pt x="1529" y="5031"/>
                    <a:pt x="1529" y="5063"/>
                  </a:cubicBezTo>
                  <a:cubicBezTo>
                    <a:pt x="1560" y="5063"/>
                    <a:pt x="1560" y="5095"/>
                    <a:pt x="1592" y="5095"/>
                  </a:cubicBezTo>
                  <a:cubicBezTo>
                    <a:pt x="1592" y="5095"/>
                    <a:pt x="1624" y="5095"/>
                    <a:pt x="1624" y="5126"/>
                  </a:cubicBezTo>
                  <a:cubicBezTo>
                    <a:pt x="1688" y="5190"/>
                    <a:pt x="1751" y="5190"/>
                    <a:pt x="1783" y="5222"/>
                  </a:cubicBezTo>
                  <a:lnTo>
                    <a:pt x="1847" y="5222"/>
                  </a:lnTo>
                  <a:cubicBezTo>
                    <a:pt x="1911" y="5254"/>
                    <a:pt x="2006" y="5254"/>
                    <a:pt x="2070" y="5286"/>
                  </a:cubicBezTo>
                  <a:lnTo>
                    <a:pt x="2102" y="5286"/>
                  </a:lnTo>
                  <a:lnTo>
                    <a:pt x="2165" y="5286"/>
                  </a:lnTo>
                  <a:lnTo>
                    <a:pt x="2197" y="5286"/>
                  </a:lnTo>
                  <a:lnTo>
                    <a:pt x="2229" y="5286"/>
                  </a:lnTo>
                  <a:lnTo>
                    <a:pt x="2388" y="5286"/>
                  </a:lnTo>
                  <a:lnTo>
                    <a:pt x="2420" y="5286"/>
                  </a:lnTo>
                  <a:lnTo>
                    <a:pt x="2484" y="5286"/>
                  </a:lnTo>
                  <a:lnTo>
                    <a:pt x="2547" y="5286"/>
                  </a:lnTo>
                  <a:cubicBezTo>
                    <a:pt x="3152" y="5254"/>
                    <a:pt x="3853" y="4617"/>
                    <a:pt x="4107" y="3375"/>
                  </a:cubicBezTo>
                  <a:cubicBezTo>
                    <a:pt x="4139" y="3280"/>
                    <a:pt x="4139" y="3121"/>
                    <a:pt x="4139" y="2993"/>
                  </a:cubicBezTo>
                  <a:lnTo>
                    <a:pt x="4139" y="2739"/>
                  </a:lnTo>
                  <a:cubicBezTo>
                    <a:pt x="4139" y="2420"/>
                    <a:pt x="4139" y="2070"/>
                    <a:pt x="4107" y="1720"/>
                  </a:cubicBezTo>
                  <a:cubicBezTo>
                    <a:pt x="4107" y="1593"/>
                    <a:pt x="4075" y="1465"/>
                    <a:pt x="4075" y="1370"/>
                  </a:cubicBezTo>
                  <a:lnTo>
                    <a:pt x="4075" y="1306"/>
                  </a:lnTo>
                  <a:lnTo>
                    <a:pt x="4075" y="1274"/>
                  </a:lnTo>
                  <a:lnTo>
                    <a:pt x="4075" y="1242"/>
                  </a:lnTo>
                  <a:lnTo>
                    <a:pt x="4075" y="1242"/>
                  </a:lnTo>
                  <a:cubicBezTo>
                    <a:pt x="4075" y="1147"/>
                    <a:pt x="4012" y="1083"/>
                    <a:pt x="4012" y="988"/>
                  </a:cubicBezTo>
                  <a:cubicBezTo>
                    <a:pt x="4012" y="924"/>
                    <a:pt x="4012" y="892"/>
                    <a:pt x="3980" y="797"/>
                  </a:cubicBezTo>
                  <a:lnTo>
                    <a:pt x="3980" y="765"/>
                  </a:lnTo>
                  <a:cubicBezTo>
                    <a:pt x="3980" y="638"/>
                    <a:pt x="3948" y="574"/>
                    <a:pt x="3948" y="478"/>
                  </a:cubicBezTo>
                  <a:cubicBezTo>
                    <a:pt x="3948" y="447"/>
                    <a:pt x="3948" y="415"/>
                    <a:pt x="3916" y="351"/>
                  </a:cubicBezTo>
                  <a:cubicBezTo>
                    <a:pt x="3916" y="319"/>
                    <a:pt x="3853" y="256"/>
                    <a:pt x="3853" y="192"/>
                  </a:cubicBezTo>
                  <a:lnTo>
                    <a:pt x="3853" y="160"/>
                  </a:lnTo>
                  <a:lnTo>
                    <a:pt x="3853" y="96"/>
                  </a:lnTo>
                  <a:lnTo>
                    <a:pt x="3853" y="33"/>
                  </a:lnTo>
                  <a:lnTo>
                    <a:pt x="3853" y="33"/>
                  </a:lnTo>
                  <a:lnTo>
                    <a:pt x="3853" y="1"/>
                  </a:lnTo>
                  <a:lnTo>
                    <a:pt x="3853" y="1"/>
                  </a:lnTo>
                  <a:lnTo>
                    <a:pt x="3853" y="1"/>
                  </a:lnTo>
                  <a:lnTo>
                    <a:pt x="3853" y="1"/>
                  </a:lnTo>
                  <a:lnTo>
                    <a:pt x="3853" y="1"/>
                  </a:lnTo>
                  <a:lnTo>
                    <a:pt x="3853" y="1"/>
                  </a:lnTo>
                  <a:lnTo>
                    <a:pt x="3853" y="1"/>
                  </a:lnTo>
                  <a:lnTo>
                    <a:pt x="3853" y="1"/>
                  </a:lnTo>
                  <a:lnTo>
                    <a:pt x="3853" y="1"/>
                  </a:lnTo>
                  <a:lnTo>
                    <a:pt x="3853" y="1"/>
                  </a:lnTo>
                  <a:lnTo>
                    <a:pt x="3853" y="1"/>
                  </a:lnTo>
                  <a:lnTo>
                    <a:pt x="3853" y="1"/>
                  </a:lnTo>
                  <a:lnTo>
                    <a:pt x="3757" y="128"/>
                  </a:lnTo>
                  <a:lnTo>
                    <a:pt x="3693" y="128"/>
                  </a:lnTo>
                  <a:cubicBezTo>
                    <a:pt x="3662" y="160"/>
                    <a:pt x="3630" y="160"/>
                    <a:pt x="3630" y="192"/>
                  </a:cubicBezTo>
                  <a:lnTo>
                    <a:pt x="3598" y="192"/>
                  </a:lnTo>
                  <a:cubicBezTo>
                    <a:pt x="3534" y="192"/>
                    <a:pt x="3534" y="256"/>
                    <a:pt x="3502" y="256"/>
                  </a:cubicBezTo>
                  <a:lnTo>
                    <a:pt x="3471" y="256"/>
                  </a:lnTo>
                  <a:lnTo>
                    <a:pt x="3439" y="256"/>
                  </a:lnTo>
                  <a:cubicBezTo>
                    <a:pt x="3375" y="256"/>
                    <a:pt x="3343" y="287"/>
                    <a:pt x="3311" y="287"/>
                  </a:cubicBezTo>
                  <a:lnTo>
                    <a:pt x="3280" y="287"/>
                  </a:lnTo>
                  <a:lnTo>
                    <a:pt x="3216" y="287"/>
                  </a:lnTo>
                  <a:lnTo>
                    <a:pt x="3152" y="287"/>
                  </a:lnTo>
                  <a:lnTo>
                    <a:pt x="3120" y="287"/>
                  </a:lnTo>
                  <a:lnTo>
                    <a:pt x="3120" y="287"/>
                  </a:lnTo>
                  <a:lnTo>
                    <a:pt x="3057" y="287"/>
                  </a:lnTo>
                  <a:lnTo>
                    <a:pt x="3025" y="287"/>
                  </a:lnTo>
                  <a:lnTo>
                    <a:pt x="3025" y="287"/>
                  </a:lnTo>
                  <a:lnTo>
                    <a:pt x="2898" y="287"/>
                  </a:lnTo>
                  <a:lnTo>
                    <a:pt x="2802" y="287"/>
                  </a:lnTo>
                  <a:lnTo>
                    <a:pt x="2675" y="287"/>
                  </a:lnTo>
                  <a:cubicBezTo>
                    <a:pt x="2547" y="287"/>
                    <a:pt x="2420" y="256"/>
                    <a:pt x="2261" y="192"/>
                  </a:cubicBezTo>
                  <a:cubicBezTo>
                    <a:pt x="2229" y="192"/>
                    <a:pt x="2197" y="192"/>
                    <a:pt x="2197" y="160"/>
                  </a:cubicBezTo>
                  <a:lnTo>
                    <a:pt x="2102" y="160"/>
                  </a:lnTo>
                  <a:lnTo>
                    <a:pt x="2102" y="160"/>
                  </a:lnTo>
                  <a:lnTo>
                    <a:pt x="2070" y="160"/>
                  </a:lnTo>
                  <a:lnTo>
                    <a:pt x="2070" y="160"/>
                  </a:lnTo>
                  <a:lnTo>
                    <a:pt x="2070" y="160"/>
                  </a:lnTo>
                  <a:lnTo>
                    <a:pt x="2070" y="160"/>
                  </a:lnTo>
                  <a:lnTo>
                    <a:pt x="2070" y="160"/>
                  </a:lnTo>
                  <a:lnTo>
                    <a:pt x="2070" y="160"/>
                  </a:lnTo>
                  <a:lnTo>
                    <a:pt x="2070" y="160"/>
                  </a:lnTo>
                  <a:lnTo>
                    <a:pt x="2070" y="160"/>
                  </a:lnTo>
                  <a:lnTo>
                    <a:pt x="2070" y="160"/>
                  </a:lnTo>
                  <a:lnTo>
                    <a:pt x="2070" y="160"/>
                  </a:lnTo>
                  <a:lnTo>
                    <a:pt x="2070" y="160"/>
                  </a:lnTo>
                  <a:lnTo>
                    <a:pt x="2070" y="160"/>
                  </a:lnTo>
                  <a:lnTo>
                    <a:pt x="2070" y="160"/>
                  </a:lnTo>
                  <a:cubicBezTo>
                    <a:pt x="2070" y="192"/>
                    <a:pt x="2070" y="287"/>
                    <a:pt x="2102" y="351"/>
                  </a:cubicBezTo>
                  <a:lnTo>
                    <a:pt x="2102" y="415"/>
                  </a:lnTo>
                  <a:lnTo>
                    <a:pt x="2102" y="415"/>
                  </a:lnTo>
                  <a:lnTo>
                    <a:pt x="2102" y="415"/>
                  </a:lnTo>
                  <a:lnTo>
                    <a:pt x="2102" y="415"/>
                  </a:lnTo>
                  <a:cubicBezTo>
                    <a:pt x="2102" y="447"/>
                    <a:pt x="2070" y="478"/>
                    <a:pt x="2038" y="478"/>
                  </a:cubicBezTo>
                  <a:lnTo>
                    <a:pt x="2006" y="478"/>
                  </a:lnTo>
                  <a:lnTo>
                    <a:pt x="1943" y="478"/>
                  </a:lnTo>
                  <a:lnTo>
                    <a:pt x="1306" y="574"/>
                  </a:lnTo>
                  <a:lnTo>
                    <a:pt x="860" y="606"/>
                  </a:lnTo>
                  <a:lnTo>
                    <a:pt x="637" y="638"/>
                  </a:lnTo>
                  <a:lnTo>
                    <a:pt x="605" y="638"/>
                  </a:lnTo>
                  <a:lnTo>
                    <a:pt x="605" y="638"/>
                  </a:lnTo>
                  <a:lnTo>
                    <a:pt x="605" y="669"/>
                  </a:lnTo>
                  <a:lnTo>
                    <a:pt x="605" y="733"/>
                  </a:lnTo>
                  <a:cubicBezTo>
                    <a:pt x="605" y="733"/>
                    <a:pt x="605" y="765"/>
                    <a:pt x="637" y="765"/>
                  </a:cubicBezTo>
                  <a:cubicBezTo>
                    <a:pt x="637" y="797"/>
                    <a:pt x="669" y="797"/>
                    <a:pt x="669" y="829"/>
                  </a:cubicBezTo>
                  <a:cubicBezTo>
                    <a:pt x="669" y="829"/>
                    <a:pt x="669" y="892"/>
                    <a:pt x="701" y="892"/>
                  </a:cubicBezTo>
                  <a:cubicBezTo>
                    <a:pt x="701" y="924"/>
                    <a:pt x="765" y="924"/>
                    <a:pt x="765" y="956"/>
                  </a:cubicBezTo>
                  <a:lnTo>
                    <a:pt x="765" y="988"/>
                  </a:lnTo>
                  <a:lnTo>
                    <a:pt x="765" y="1051"/>
                  </a:lnTo>
                  <a:lnTo>
                    <a:pt x="765" y="1051"/>
                  </a:lnTo>
                  <a:lnTo>
                    <a:pt x="765" y="1083"/>
                  </a:lnTo>
                  <a:lnTo>
                    <a:pt x="765" y="1147"/>
                  </a:lnTo>
                  <a:lnTo>
                    <a:pt x="765" y="1147"/>
                  </a:lnTo>
                  <a:lnTo>
                    <a:pt x="765" y="1306"/>
                  </a:lnTo>
                  <a:lnTo>
                    <a:pt x="765" y="1370"/>
                  </a:lnTo>
                  <a:lnTo>
                    <a:pt x="765" y="1402"/>
                  </a:lnTo>
                  <a:lnTo>
                    <a:pt x="765" y="1434"/>
                  </a:lnTo>
                  <a:cubicBezTo>
                    <a:pt x="765" y="1465"/>
                    <a:pt x="701" y="1529"/>
                    <a:pt x="701" y="1561"/>
                  </a:cubicBezTo>
                  <a:cubicBezTo>
                    <a:pt x="701" y="1561"/>
                    <a:pt x="701" y="1593"/>
                    <a:pt x="669" y="1593"/>
                  </a:cubicBezTo>
                  <a:lnTo>
                    <a:pt x="669" y="1625"/>
                  </a:lnTo>
                  <a:lnTo>
                    <a:pt x="669" y="1625"/>
                  </a:lnTo>
                  <a:lnTo>
                    <a:pt x="637" y="1688"/>
                  </a:lnTo>
                  <a:cubicBezTo>
                    <a:pt x="637" y="1688"/>
                    <a:pt x="637" y="1720"/>
                    <a:pt x="605" y="1720"/>
                  </a:cubicBezTo>
                  <a:lnTo>
                    <a:pt x="542" y="1752"/>
                  </a:lnTo>
                  <a:lnTo>
                    <a:pt x="542" y="1752"/>
                  </a:lnTo>
                  <a:lnTo>
                    <a:pt x="510" y="1784"/>
                  </a:lnTo>
                  <a:lnTo>
                    <a:pt x="510" y="1784"/>
                  </a:lnTo>
                  <a:lnTo>
                    <a:pt x="478" y="1784"/>
                  </a:lnTo>
                  <a:cubicBezTo>
                    <a:pt x="446" y="1784"/>
                    <a:pt x="446" y="1847"/>
                    <a:pt x="446" y="1847"/>
                  </a:cubicBezTo>
                  <a:lnTo>
                    <a:pt x="446" y="1847"/>
                  </a:lnTo>
                  <a:lnTo>
                    <a:pt x="446" y="1847"/>
                  </a:lnTo>
                  <a:lnTo>
                    <a:pt x="446" y="1847"/>
                  </a:lnTo>
                  <a:lnTo>
                    <a:pt x="446" y="1847"/>
                  </a:lnTo>
                  <a:lnTo>
                    <a:pt x="446" y="1847"/>
                  </a:lnTo>
                  <a:lnTo>
                    <a:pt x="446" y="1847"/>
                  </a:lnTo>
                  <a:lnTo>
                    <a:pt x="446" y="1847"/>
                  </a:lnTo>
                  <a:lnTo>
                    <a:pt x="446" y="1847"/>
                  </a:lnTo>
                  <a:lnTo>
                    <a:pt x="446" y="1847"/>
                  </a:lnTo>
                  <a:lnTo>
                    <a:pt x="446" y="1847"/>
                  </a:lnTo>
                  <a:lnTo>
                    <a:pt x="446" y="1847"/>
                  </a:lnTo>
                  <a:lnTo>
                    <a:pt x="446" y="1847"/>
                  </a:lnTo>
                  <a:lnTo>
                    <a:pt x="446" y="1847"/>
                  </a:lnTo>
                  <a:cubicBezTo>
                    <a:pt x="446" y="1879"/>
                    <a:pt x="383" y="1911"/>
                    <a:pt x="383" y="1911"/>
                  </a:cubicBezTo>
                  <a:cubicBezTo>
                    <a:pt x="383" y="1911"/>
                    <a:pt x="383" y="1943"/>
                    <a:pt x="351" y="1943"/>
                  </a:cubicBezTo>
                  <a:lnTo>
                    <a:pt x="351" y="1943"/>
                  </a:lnTo>
                  <a:lnTo>
                    <a:pt x="319" y="2007"/>
                  </a:lnTo>
                  <a:cubicBezTo>
                    <a:pt x="319" y="2038"/>
                    <a:pt x="287" y="2038"/>
                    <a:pt x="287" y="2070"/>
                  </a:cubicBezTo>
                  <a:cubicBezTo>
                    <a:pt x="287" y="2102"/>
                    <a:pt x="223" y="2102"/>
                    <a:pt x="223" y="2166"/>
                  </a:cubicBezTo>
                  <a:cubicBezTo>
                    <a:pt x="192" y="2675"/>
                    <a:pt x="96" y="2802"/>
                    <a:pt x="1" y="286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3" name="Google Shape;4283;p72"/>
            <p:cNvSpPr/>
            <p:nvPr/>
          </p:nvSpPr>
          <p:spPr>
            <a:xfrm>
              <a:off x="3664381" y="2016266"/>
              <a:ext cx="10804" cy="5427"/>
            </a:xfrm>
            <a:custGeom>
              <a:rect b="b" l="l" r="r" t="t"/>
              <a:pathLst>
                <a:path extrusionOk="0" h="320" w="637">
                  <a:moveTo>
                    <a:pt x="414" y="1"/>
                  </a:moveTo>
                  <a:cubicBezTo>
                    <a:pt x="191" y="1"/>
                    <a:pt x="0" y="224"/>
                    <a:pt x="0" y="224"/>
                  </a:cubicBezTo>
                  <a:cubicBezTo>
                    <a:pt x="0" y="224"/>
                    <a:pt x="159" y="319"/>
                    <a:pt x="319" y="319"/>
                  </a:cubicBezTo>
                  <a:cubicBezTo>
                    <a:pt x="478" y="319"/>
                    <a:pt x="637" y="287"/>
                    <a:pt x="637" y="224"/>
                  </a:cubicBezTo>
                  <a:cubicBezTo>
                    <a:pt x="637" y="128"/>
                    <a:pt x="541" y="1"/>
                    <a:pt x="414"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4" name="Google Shape;4284;p72"/>
            <p:cNvSpPr/>
            <p:nvPr/>
          </p:nvSpPr>
          <p:spPr>
            <a:xfrm>
              <a:off x="3664381" y="2015724"/>
              <a:ext cx="10804" cy="4342"/>
            </a:xfrm>
            <a:custGeom>
              <a:rect b="b" l="l" r="r" t="t"/>
              <a:pathLst>
                <a:path extrusionOk="0" h="256" w="637">
                  <a:moveTo>
                    <a:pt x="39" y="209"/>
                  </a:moveTo>
                  <a:cubicBezTo>
                    <a:pt x="23" y="222"/>
                    <a:pt x="9" y="238"/>
                    <a:pt x="0" y="256"/>
                  </a:cubicBezTo>
                  <a:lnTo>
                    <a:pt x="39" y="209"/>
                  </a:lnTo>
                  <a:close/>
                  <a:moveTo>
                    <a:pt x="350" y="1"/>
                  </a:moveTo>
                  <a:cubicBezTo>
                    <a:pt x="287" y="1"/>
                    <a:pt x="255" y="33"/>
                    <a:pt x="159" y="65"/>
                  </a:cubicBezTo>
                  <a:lnTo>
                    <a:pt x="39" y="209"/>
                  </a:lnTo>
                  <a:lnTo>
                    <a:pt x="39" y="209"/>
                  </a:lnTo>
                  <a:cubicBezTo>
                    <a:pt x="81" y="174"/>
                    <a:pt x="136" y="151"/>
                    <a:pt x="159" y="128"/>
                  </a:cubicBezTo>
                  <a:cubicBezTo>
                    <a:pt x="191" y="65"/>
                    <a:pt x="287" y="33"/>
                    <a:pt x="350" y="33"/>
                  </a:cubicBezTo>
                  <a:lnTo>
                    <a:pt x="446" y="33"/>
                  </a:lnTo>
                  <a:cubicBezTo>
                    <a:pt x="478" y="33"/>
                    <a:pt x="510" y="33"/>
                    <a:pt x="510" y="96"/>
                  </a:cubicBezTo>
                  <a:cubicBezTo>
                    <a:pt x="573" y="128"/>
                    <a:pt x="605" y="160"/>
                    <a:pt x="637" y="256"/>
                  </a:cubicBezTo>
                  <a:cubicBezTo>
                    <a:pt x="637" y="160"/>
                    <a:pt x="605" y="96"/>
                    <a:pt x="541" y="33"/>
                  </a:cubicBezTo>
                  <a:cubicBezTo>
                    <a:pt x="510" y="1"/>
                    <a:pt x="478" y="1"/>
                    <a:pt x="478" y="1"/>
                  </a:cubicBezTo>
                  <a:close/>
                </a:path>
              </a:pathLst>
            </a:custGeom>
            <a:solidFill>
              <a:srgbClr val="FFBFB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5" name="Google Shape;4285;p72"/>
            <p:cNvSpPr/>
            <p:nvPr/>
          </p:nvSpPr>
          <p:spPr>
            <a:xfrm>
              <a:off x="3609310" y="2023288"/>
              <a:ext cx="71249" cy="41688"/>
            </a:xfrm>
            <a:custGeom>
              <a:rect b="b" l="l" r="r" t="t"/>
              <a:pathLst>
                <a:path extrusionOk="0" h="2458" w="4201">
                  <a:moveTo>
                    <a:pt x="541" y="1"/>
                  </a:moveTo>
                  <a:cubicBezTo>
                    <a:pt x="509" y="64"/>
                    <a:pt x="414" y="160"/>
                    <a:pt x="350" y="192"/>
                  </a:cubicBezTo>
                  <a:cubicBezTo>
                    <a:pt x="287" y="192"/>
                    <a:pt x="255" y="223"/>
                    <a:pt x="223" y="223"/>
                  </a:cubicBezTo>
                  <a:lnTo>
                    <a:pt x="32" y="223"/>
                  </a:lnTo>
                  <a:lnTo>
                    <a:pt x="0" y="160"/>
                  </a:lnTo>
                  <a:lnTo>
                    <a:pt x="0" y="160"/>
                  </a:lnTo>
                  <a:cubicBezTo>
                    <a:pt x="0" y="192"/>
                    <a:pt x="32" y="287"/>
                    <a:pt x="64" y="351"/>
                  </a:cubicBezTo>
                  <a:cubicBezTo>
                    <a:pt x="96" y="446"/>
                    <a:pt x="96" y="478"/>
                    <a:pt x="159" y="542"/>
                  </a:cubicBezTo>
                  <a:cubicBezTo>
                    <a:pt x="223" y="765"/>
                    <a:pt x="382" y="987"/>
                    <a:pt x="541" y="1242"/>
                  </a:cubicBezTo>
                  <a:cubicBezTo>
                    <a:pt x="669" y="1433"/>
                    <a:pt x="860" y="1592"/>
                    <a:pt x="1051" y="1752"/>
                  </a:cubicBezTo>
                  <a:cubicBezTo>
                    <a:pt x="1210" y="1911"/>
                    <a:pt x="1401" y="2038"/>
                    <a:pt x="1655" y="2134"/>
                  </a:cubicBezTo>
                  <a:cubicBezTo>
                    <a:pt x="1942" y="2261"/>
                    <a:pt x="2197" y="2388"/>
                    <a:pt x="2579" y="2452"/>
                  </a:cubicBezTo>
                  <a:cubicBezTo>
                    <a:pt x="2624" y="2455"/>
                    <a:pt x="2668" y="2457"/>
                    <a:pt x="2710" y="2457"/>
                  </a:cubicBezTo>
                  <a:cubicBezTo>
                    <a:pt x="4201" y="2457"/>
                    <a:pt x="4170" y="350"/>
                    <a:pt x="4170" y="319"/>
                  </a:cubicBezTo>
                  <a:cubicBezTo>
                    <a:pt x="4170" y="319"/>
                    <a:pt x="4170" y="287"/>
                    <a:pt x="4075" y="223"/>
                  </a:cubicBezTo>
                  <a:cubicBezTo>
                    <a:pt x="4011" y="192"/>
                    <a:pt x="3884" y="128"/>
                    <a:pt x="3693" y="64"/>
                  </a:cubicBezTo>
                  <a:cubicBezTo>
                    <a:pt x="3582" y="48"/>
                    <a:pt x="3470" y="40"/>
                    <a:pt x="3363" y="40"/>
                  </a:cubicBezTo>
                  <a:cubicBezTo>
                    <a:pt x="3255" y="40"/>
                    <a:pt x="3152" y="48"/>
                    <a:pt x="3056" y="64"/>
                  </a:cubicBezTo>
                  <a:cubicBezTo>
                    <a:pt x="2738" y="160"/>
                    <a:pt x="2197" y="319"/>
                    <a:pt x="2006" y="637"/>
                  </a:cubicBezTo>
                  <a:cubicBezTo>
                    <a:pt x="1942" y="753"/>
                    <a:pt x="1847" y="801"/>
                    <a:pt x="1735" y="801"/>
                  </a:cubicBezTo>
                  <a:cubicBezTo>
                    <a:pt x="1570" y="801"/>
                    <a:pt x="1368" y="694"/>
                    <a:pt x="1178" y="542"/>
                  </a:cubicBezTo>
                  <a:cubicBezTo>
                    <a:pt x="1019" y="446"/>
                    <a:pt x="860" y="319"/>
                    <a:pt x="732" y="192"/>
                  </a:cubicBezTo>
                  <a:lnTo>
                    <a:pt x="605" y="64"/>
                  </a:lnTo>
                  <a:lnTo>
                    <a:pt x="541" y="1"/>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6" name="Google Shape;4286;p72"/>
            <p:cNvSpPr/>
            <p:nvPr/>
          </p:nvSpPr>
          <p:spPr>
            <a:xfrm>
              <a:off x="3654120" y="2038400"/>
              <a:ext cx="16214" cy="2188"/>
            </a:xfrm>
            <a:custGeom>
              <a:rect b="b" l="l" r="r" t="t"/>
              <a:pathLst>
                <a:path extrusionOk="0" h="129" w="956">
                  <a:moveTo>
                    <a:pt x="0" y="33"/>
                  </a:moveTo>
                  <a:cubicBezTo>
                    <a:pt x="96" y="65"/>
                    <a:pt x="160" y="96"/>
                    <a:pt x="255" y="96"/>
                  </a:cubicBezTo>
                  <a:cubicBezTo>
                    <a:pt x="319" y="96"/>
                    <a:pt x="414" y="128"/>
                    <a:pt x="478" y="128"/>
                  </a:cubicBezTo>
                  <a:lnTo>
                    <a:pt x="733" y="128"/>
                  </a:lnTo>
                  <a:cubicBezTo>
                    <a:pt x="764" y="128"/>
                    <a:pt x="796" y="128"/>
                    <a:pt x="860" y="96"/>
                  </a:cubicBezTo>
                  <a:cubicBezTo>
                    <a:pt x="892" y="96"/>
                    <a:pt x="924" y="96"/>
                    <a:pt x="955" y="65"/>
                  </a:cubicBezTo>
                  <a:cubicBezTo>
                    <a:pt x="892" y="65"/>
                    <a:pt x="796" y="65"/>
                    <a:pt x="733" y="96"/>
                  </a:cubicBezTo>
                  <a:lnTo>
                    <a:pt x="605" y="96"/>
                  </a:lnTo>
                  <a:lnTo>
                    <a:pt x="478" y="96"/>
                  </a:lnTo>
                  <a:cubicBezTo>
                    <a:pt x="414" y="96"/>
                    <a:pt x="319" y="96"/>
                    <a:pt x="255" y="65"/>
                  </a:cubicBezTo>
                  <a:cubicBezTo>
                    <a:pt x="223" y="65"/>
                    <a:pt x="160" y="65"/>
                    <a:pt x="128" y="1"/>
                  </a:cubicBezTo>
                  <a:cubicBezTo>
                    <a:pt x="96" y="65"/>
                    <a:pt x="64" y="33"/>
                    <a:pt x="0" y="3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7" name="Google Shape;4287;p72"/>
            <p:cNvSpPr/>
            <p:nvPr/>
          </p:nvSpPr>
          <p:spPr>
            <a:xfrm>
              <a:off x="3644944" y="1999000"/>
              <a:ext cx="11346" cy="3256"/>
            </a:xfrm>
            <a:custGeom>
              <a:rect b="b" l="l" r="r" t="t"/>
              <a:pathLst>
                <a:path extrusionOk="0" h="192" w="669">
                  <a:moveTo>
                    <a:pt x="669" y="0"/>
                  </a:moveTo>
                  <a:cubicBezTo>
                    <a:pt x="637" y="0"/>
                    <a:pt x="541" y="32"/>
                    <a:pt x="510" y="32"/>
                  </a:cubicBezTo>
                  <a:cubicBezTo>
                    <a:pt x="482" y="32"/>
                    <a:pt x="408" y="55"/>
                    <a:pt x="367" y="82"/>
                  </a:cubicBezTo>
                  <a:lnTo>
                    <a:pt x="367" y="82"/>
                  </a:lnTo>
                  <a:lnTo>
                    <a:pt x="669" y="0"/>
                  </a:lnTo>
                  <a:close/>
                  <a:moveTo>
                    <a:pt x="367" y="82"/>
                  </a:moveTo>
                  <a:lnTo>
                    <a:pt x="319" y="96"/>
                  </a:lnTo>
                  <a:lnTo>
                    <a:pt x="159" y="159"/>
                  </a:lnTo>
                  <a:cubicBezTo>
                    <a:pt x="137" y="159"/>
                    <a:pt x="115" y="163"/>
                    <a:pt x="93" y="168"/>
                  </a:cubicBezTo>
                  <a:lnTo>
                    <a:pt x="93" y="168"/>
                  </a:lnTo>
                  <a:cubicBezTo>
                    <a:pt x="86" y="168"/>
                    <a:pt x="79" y="167"/>
                    <a:pt x="72" y="167"/>
                  </a:cubicBezTo>
                  <a:cubicBezTo>
                    <a:pt x="40" y="167"/>
                    <a:pt x="16" y="175"/>
                    <a:pt x="0" y="191"/>
                  </a:cubicBezTo>
                  <a:cubicBezTo>
                    <a:pt x="21" y="191"/>
                    <a:pt x="55" y="178"/>
                    <a:pt x="93" y="168"/>
                  </a:cubicBezTo>
                  <a:lnTo>
                    <a:pt x="93" y="168"/>
                  </a:lnTo>
                  <a:cubicBezTo>
                    <a:pt x="121" y="171"/>
                    <a:pt x="154" y="179"/>
                    <a:pt x="191" y="191"/>
                  </a:cubicBezTo>
                  <a:cubicBezTo>
                    <a:pt x="223" y="159"/>
                    <a:pt x="319" y="159"/>
                    <a:pt x="350" y="96"/>
                  </a:cubicBezTo>
                  <a:cubicBezTo>
                    <a:pt x="355" y="91"/>
                    <a:pt x="360" y="87"/>
                    <a:pt x="367" y="82"/>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8" name="Google Shape;4288;p72"/>
            <p:cNvSpPr/>
            <p:nvPr/>
          </p:nvSpPr>
          <p:spPr>
            <a:xfrm>
              <a:off x="3671403" y="1994133"/>
              <a:ext cx="8107" cy="4884"/>
            </a:xfrm>
            <a:custGeom>
              <a:rect b="b" l="l" r="r" t="t"/>
              <a:pathLst>
                <a:path extrusionOk="0" h="288" w="478">
                  <a:moveTo>
                    <a:pt x="0" y="1"/>
                  </a:moveTo>
                  <a:lnTo>
                    <a:pt x="68" y="91"/>
                  </a:lnTo>
                  <a:lnTo>
                    <a:pt x="68" y="91"/>
                  </a:lnTo>
                  <a:cubicBezTo>
                    <a:pt x="45" y="46"/>
                    <a:pt x="23" y="23"/>
                    <a:pt x="0" y="1"/>
                  </a:cubicBezTo>
                  <a:close/>
                  <a:moveTo>
                    <a:pt x="68" y="91"/>
                  </a:moveTo>
                  <a:cubicBezTo>
                    <a:pt x="77" y="109"/>
                    <a:pt x="86" y="132"/>
                    <a:pt x="96" y="160"/>
                  </a:cubicBezTo>
                  <a:cubicBezTo>
                    <a:pt x="127" y="160"/>
                    <a:pt x="191" y="192"/>
                    <a:pt x="191" y="192"/>
                  </a:cubicBezTo>
                  <a:cubicBezTo>
                    <a:pt x="223" y="192"/>
                    <a:pt x="255" y="223"/>
                    <a:pt x="287" y="223"/>
                  </a:cubicBezTo>
                  <a:cubicBezTo>
                    <a:pt x="350" y="223"/>
                    <a:pt x="382" y="287"/>
                    <a:pt x="414" y="287"/>
                  </a:cubicBezTo>
                  <a:lnTo>
                    <a:pt x="478" y="287"/>
                  </a:lnTo>
                  <a:cubicBezTo>
                    <a:pt x="414" y="287"/>
                    <a:pt x="382" y="255"/>
                    <a:pt x="382" y="255"/>
                  </a:cubicBezTo>
                  <a:cubicBezTo>
                    <a:pt x="350" y="255"/>
                    <a:pt x="287" y="192"/>
                    <a:pt x="287" y="192"/>
                  </a:cubicBezTo>
                  <a:cubicBezTo>
                    <a:pt x="255" y="192"/>
                    <a:pt x="223" y="160"/>
                    <a:pt x="223" y="160"/>
                  </a:cubicBezTo>
                  <a:cubicBezTo>
                    <a:pt x="191" y="160"/>
                    <a:pt x="127" y="128"/>
                    <a:pt x="96" y="128"/>
                  </a:cubicBezTo>
                  <a:lnTo>
                    <a:pt x="68" y="91"/>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9" name="Google Shape;4289;p72"/>
            <p:cNvSpPr/>
            <p:nvPr/>
          </p:nvSpPr>
          <p:spPr>
            <a:xfrm>
              <a:off x="3637923" y="1987111"/>
              <a:ext cx="24846" cy="9057"/>
            </a:xfrm>
            <a:custGeom>
              <a:rect b="b" l="l" r="r" t="t"/>
              <a:pathLst>
                <a:path extrusionOk="0" h="534" w="1465">
                  <a:moveTo>
                    <a:pt x="669" y="1"/>
                  </a:moveTo>
                  <a:cubicBezTo>
                    <a:pt x="605" y="1"/>
                    <a:pt x="573" y="64"/>
                    <a:pt x="478" y="96"/>
                  </a:cubicBezTo>
                  <a:cubicBezTo>
                    <a:pt x="414" y="128"/>
                    <a:pt x="382" y="160"/>
                    <a:pt x="319" y="223"/>
                  </a:cubicBezTo>
                  <a:cubicBezTo>
                    <a:pt x="287" y="255"/>
                    <a:pt x="223" y="287"/>
                    <a:pt x="160" y="351"/>
                  </a:cubicBezTo>
                  <a:cubicBezTo>
                    <a:pt x="128" y="383"/>
                    <a:pt x="96" y="415"/>
                    <a:pt x="0" y="446"/>
                  </a:cubicBezTo>
                  <a:lnTo>
                    <a:pt x="0" y="510"/>
                  </a:lnTo>
                  <a:cubicBezTo>
                    <a:pt x="0" y="526"/>
                    <a:pt x="0" y="534"/>
                    <a:pt x="8" y="534"/>
                  </a:cubicBezTo>
                  <a:cubicBezTo>
                    <a:pt x="16" y="534"/>
                    <a:pt x="32" y="526"/>
                    <a:pt x="64" y="510"/>
                  </a:cubicBezTo>
                  <a:cubicBezTo>
                    <a:pt x="96" y="446"/>
                    <a:pt x="128" y="415"/>
                    <a:pt x="223" y="383"/>
                  </a:cubicBezTo>
                  <a:cubicBezTo>
                    <a:pt x="255" y="351"/>
                    <a:pt x="319" y="287"/>
                    <a:pt x="382" y="255"/>
                  </a:cubicBezTo>
                  <a:cubicBezTo>
                    <a:pt x="414" y="223"/>
                    <a:pt x="478" y="192"/>
                    <a:pt x="510" y="192"/>
                  </a:cubicBezTo>
                  <a:cubicBezTo>
                    <a:pt x="573" y="128"/>
                    <a:pt x="637" y="128"/>
                    <a:pt x="669" y="128"/>
                  </a:cubicBezTo>
                  <a:lnTo>
                    <a:pt x="1401" y="223"/>
                  </a:lnTo>
                  <a:cubicBezTo>
                    <a:pt x="1433" y="223"/>
                    <a:pt x="1465" y="160"/>
                    <a:pt x="1465" y="128"/>
                  </a:cubicBezTo>
                  <a:cubicBezTo>
                    <a:pt x="1465" y="96"/>
                    <a:pt x="1433" y="64"/>
                    <a:pt x="1401" y="64"/>
                  </a:cubicBezTo>
                  <a:lnTo>
                    <a:pt x="669" y="1"/>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0" name="Google Shape;4290;p72"/>
            <p:cNvSpPr/>
            <p:nvPr/>
          </p:nvSpPr>
          <p:spPr>
            <a:xfrm>
              <a:off x="3669232" y="1989265"/>
              <a:ext cx="12974" cy="5427"/>
            </a:xfrm>
            <a:custGeom>
              <a:rect b="b" l="l" r="r" t="t"/>
              <a:pathLst>
                <a:path extrusionOk="0" h="320" w="765">
                  <a:moveTo>
                    <a:pt x="192" y="1"/>
                  </a:moveTo>
                  <a:cubicBezTo>
                    <a:pt x="160" y="1"/>
                    <a:pt x="128" y="1"/>
                    <a:pt x="128" y="65"/>
                  </a:cubicBezTo>
                  <a:cubicBezTo>
                    <a:pt x="1" y="65"/>
                    <a:pt x="33" y="96"/>
                    <a:pt x="64" y="96"/>
                  </a:cubicBezTo>
                  <a:lnTo>
                    <a:pt x="542" y="224"/>
                  </a:lnTo>
                  <a:cubicBezTo>
                    <a:pt x="606" y="224"/>
                    <a:pt x="606" y="256"/>
                    <a:pt x="637" y="256"/>
                  </a:cubicBezTo>
                  <a:cubicBezTo>
                    <a:pt x="669" y="256"/>
                    <a:pt x="669" y="288"/>
                    <a:pt x="701" y="319"/>
                  </a:cubicBezTo>
                  <a:lnTo>
                    <a:pt x="765" y="319"/>
                  </a:lnTo>
                  <a:lnTo>
                    <a:pt x="765" y="288"/>
                  </a:lnTo>
                  <a:lnTo>
                    <a:pt x="669" y="224"/>
                  </a:lnTo>
                  <a:lnTo>
                    <a:pt x="637" y="160"/>
                  </a:lnTo>
                  <a:lnTo>
                    <a:pt x="192" y="1"/>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1" name="Google Shape;4291;p72"/>
            <p:cNvSpPr/>
            <p:nvPr/>
          </p:nvSpPr>
          <p:spPr>
            <a:xfrm>
              <a:off x="3668689" y="1995761"/>
              <a:ext cx="4342" cy="17825"/>
            </a:xfrm>
            <a:custGeom>
              <a:rect b="b" l="l" r="r" t="t"/>
              <a:pathLst>
                <a:path extrusionOk="0" h="1051" w="256">
                  <a:moveTo>
                    <a:pt x="1" y="0"/>
                  </a:moveTo>
                  <a:lnTo>
                    <a:pt x="1" y="255"/>
                  </a:lnTo>
                  <a:cubicBezTo>
                    <a:pt x="1" y="350"/>
                    <a:pt x="33" y="478"/>
                    <a:pt x="33" y="541"/>
                  </a:cubicBezTo>
                  <a:cubicBezTo>
                    <a:pt x="65" y="637"/>
                    <a:pt x="65" y="732"/>
                    <a:pt x="96" y="828"/>
                  </a:cubicBezTo>
                  <a:cubicBezTo>
                    <a:pt x="160" y="891"/>
                    <a:pt x="192" y="1019"/>
                    <a:pt x="256" y="1051"/>
                  </a:cubicBezTo>
                  <a:cubicBezTo>
                    <a:pt x="224" y="987"/>
                    <a:pt x="192" y="891"/>
                    <a:pt x="160" y="796"/>
                  </a:cubicBezTo>
                  <a:cubicBezTo>
                    <a:pt x="96" y="700"/>
                    <a:pt x="96" y="573"/>
                    <a:pt x="65" y="509"/>
                  </a:cubicBezTo>
                  <a:cubicBezTo>
                    <a:pt x="33" y="414"/>
                    <a:pt x="33" y="318"/>
                    <a:pt x="33" y="223"/>
                  </a:cubicBezTo>
                  <a:cubicBezTo>
                    <a:pt x="33" y="191"/>
                    <a:pt x="33" y="64"/>
                    <a:pt x="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2" name="Google Shape;4292;p72"/>
            <p:cNvSpPr/>
            <p:nvPr/>
          </p:nvSpPr>
          <p:spPr>
            <a:xfrm>
              <a:off x="3652492" y="1967132"/>
              <a:ext cx="46996" cy="116651"/>
            </a:xfrm>
            <a:custGeom>
              <a:rect b="b" l="l" r="r" t="t"/>
              <a:pathLst>
                <a:path extrusionOk="0" h="6878" w="2771">
                  <a:moveTo>
                    <a:pt x="1847" y="1"/>
                  </a:moveTo>
                  <a:lnTo>
                    <a:pt x="1847" y="192"/>
                  </a:lnTo>
                  <a:cubicBezTo>
                    <a:pt x="1847" y="319"/>
                    <a:pt x="1847" y="478"/>
                    <a:pt x="1815" y="606"/>
                  </a:cubicBezTo>
                  <a:cubicBezTo>
                    <a:pt x="1784" y="765"/>
                    <a:pt x="1752" y="924"/>
                    <a:pt x="1688" y="1115"/>
                  </a:cubicBezTo>
                  <a:cubicBezTo>
                    <a:pt x="1656" y="1210"/>
                    <a:pt x="1656" y="1306"/>
                    <a:pt x="1624" y="1401"/>
                  </a:cubicBezTo>
                  <a:lnTo>
                    <a:pt x="1688" y="1465"/>
                  </a:lnTo>
                  <a:lnTo>
                    <a:pt x="1688" y="1529"/>
                  </a:lnTo>
                  <a:lnTo>
                    <a:pt x="1656" y="1529"/>
                  </a:lnTo>
                  <a:lnTo>
                    <a:pt x="1593" y="1433"/>
                  </a:lnTo>
                  <a:lnTo>
                    <a:pt x="1593" y="1433"/>
                  </a:lnTo>
                  <a:cubicBezTo>
                    <a:pt x="1593" y="1561"/>
                    <a:pt x="1624" y="1688"/>
                    <a:pt x="1624" y="1784"/>
                  </a:cubicBezTo>
                  <a:cubicBezTo>
                    <a:pt x="1656" y="2166"/>
                    <a:pt x="1656" y="2516"/>
                    <a:pt x="1656" y="2834"/>
                  </a:cubicBezTo>
                  <a:lnTo>
                    <a:pt x="1656" y="3057"/>
                  </a:lnTo>
                  <a:cubicBezTo>
                    <a:pt x="1656" y="3216"/>
                    <a:pt x="1624" y="3343"/>
                    <a:pt x="1624" y="3471"/>
                  </a:cubicBezTo>
                  <a:cubicBezTo>
                    <a:pt x="1594" y="3626"/>
                    <a:pt x="1653" y="5736"/>
                    <a:pt x="135" y="5736"/>
                  </a:cubicBezTo>
                  <a:cubicBezTo>
                    <a:pt x="91" y="5736"/>
                    <a:pt x="47" y="5735"/>
                    <a:pt x="1" y="5731"/>
                  </a:cubicBezTo>
                  <a:lnTo>
                    <a:pt x="1" y="5731"/>
                  </a:lnTo>
                  <a:lnTo>
                    <a:pt x="33" y="6177"/>
                  </a:lnTo>
                  <a:cubicBezTo>
                    <a:pt x="65" y="6177"/>
                    <a:pt x="65" y="6209"/>
                    <a:pt x="96" y="6209"/>
                  </a:cubicBezTo>
                  <a:cubicBezTo>
                    <a:pt x="160" y="6240"/>
                    <a:pt x="192" y="6240"/>
                    <a:pt x="256" y="6304"/>
                  </a:cubicBezTo>
                  <a:lnTo>
                    <a:pt x="669" y="6495"/>
                  </a:lnTo>
                  <a:cubicBezTo>
                    <a:pt x="733" y="6527"/>
                    <a:pt x="797" y="6559"/>
                    <a:pt x="860" y="6622"/>
                  </a:cubicBezTo>
                  <a:lnTo>
                    <a:pt x="1115" y="6718"/>
                  </a:lnTo>
                  <a:cubicBezTo>
                    <a:pt x="1179" y="6782"/>
                    <a:pt x="1306" y="6845"/>
                    <a:pt x="1370" y="6877"/>
                  </a:cubicBezTo>
                  <a:cubicBezTo>
                    <a:pt x="1911" y="5349"/>
                    <a:pt x="2771" y="2548"/>
                    <a:pt x="2548" y="1593"/>
                  </a:cubicBezTo>
                  <a:cubicBezTo>
                    <a:pt x="2388" y="956"/>
                    <a:pt x="2166" y="446"/>
                    <a:pt x="1847" y="1"/>
                  </a:cubicBezTo>
                  <a:close/>
                </a:path>
              </a:pathLst>
            </a:custGeom>
            <a:solidFill>
              <a:srgbClr val="5D253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3" name="Google Shape;4293;p72"/>
            <p:cNvSpPr/>
            <p:nvPr/>
          </p:nvSpPr>
          <p:spPr>
            <a:xfrm>
              <a:off x="3626033" y="1920694"/>
              <a:ext cx="81561" cy="180895"/>
            </a:xfrm>
            <a:custGeom>
              <a:rect b="b" l="l" r="r" t="t"/>
              <a:pathLst>
                <a:path extrusionOk="0" h="10666" w="4809">
                  <a:moveTo>
                    <a:pt x="1" y="1"/>
                  </a:moveTo>
                  <a:lnTo>
                    <a:pt x="1" y="1"/>
                  </a:lnTo>
                  <a:cubicBezTo>
                    <a:pt x="287" y="192"/>
                    <a:pt x="542" y="351"/>
                    <a:pt x="829" y="510"/>
                  </a:cubicBezTo>
                  <a:cubicBezTo>
                    <a:pt x="1465" y="956"/>
                    <a:pt x="1975" y="1306"/>
                    <a:pt x="2420" y="1656"/>
                  </a:cubicBezTo>
                  <a:lnTo>
                    <a:pt x="2452" y="1720"/>
                  </a:lnTo>
                  <a:cubicBezTo>
                    <a:pt x="2580" y="1816"/>
                    <a:pt x="2707" y="1911"/>
                    <a:pt x="2802" y="2038"/>
                  </a:cubicBezTo>
                  <a:cubicBezTo>
                    <a:pt x="3057" y="2261"/>
                    <a:pt x="3248" y="2516"/>
                    <a:pt x="3407" y="2739"/>
                  </a:cubicBezTo>
                  <a:cubicBezTo>
                    <a:pt x="3694" y="3184"/>
                    <a:pt x="3917" y="3694"/>
                    <a:pt x="4108" y="4331"/>
                  </a:cubicBezTo>
                  <a:cubicBezTo>
                    <a:pt x="4331" y="5286"/>
                    <a:pt x="3503" y="8119"/>
                    <a:pt x="2930" y="9615"/>
                  </a:cubicBezTo>
                  <a:cubicBezTo>
                    <a:pt x="2739" y="10252"/>
                    <a:pt x="2580" y="10666"/>
                    <a:pt x="2580" y="10666"/>
                  </a:cubicBezTo>
                  <a:lnTo>
                    <a:pt x="3694" y="10506"/>
                  </a:lnTo>
                  <a:cubicBezTo>
                    <a:pt x="3694" y="10506"/>
                    <a:pt x="3726" y="10347"/>
                    <a:pt x="3789" y="10156"/>
                  </a:cubicBezTo>
                  <a:cubicBezTo>
                    <a:pt x="4012" y="8947"/>
                    <a:pt x="4808" y="6336"/>
                    <a:pt x="4744" y="5317"/>
                  </a:cubicBezTo>
                  <a:cubicBezTo>
                    <a:pt x="4522" y="3630"/>
                    <a:pt x="3025" y="542"/>
                    <a:pt x="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4" name="Google Shape;4294;p72"/>
            <p:cNvSpPr/>
            <p:nvPr/>
          </p:nvSpPr>
          <p:spPr>
            <a:xfrm>
              <a:off x="3564483" y="1920694"/>
              <a:ext cx="109087" cy="181438"/>
            </a:xfrm>
            <a:custGeom>
              <a:rect b="b" l="l" r="r" t="t"/>
              <a:pathLst>
                <a:path extrusionOk="0" h="10698" w="6432">
                  <a:moveTo>
                    <a:pt x="3630" y="1"/>
                  </a:moveTo>
                  <a:cubicBezTo>
                    <a:pt x="446" y="829"/>
                    <a:pt x="351" y="3439"/>
                    <a:pt x="701" y="5477"/>
                  </a:cubicBezTo>
                  <a:cubicBezTo>
                    <a:pt x="1020" y="7227"/>
                    <a:pt x="1" y="10061"/>
                    <a:pt x="1" y="10061"/>
                  </a:cubicBezTo>
                  <a:lnTo>
                    <a:pt x="4840" y="10697"/>
                  </a:lnTo>
                  <a:cubicBezTo>
                    <a:pt x="4840" y="10697"/>
                    <a:pt x="3789" y="8724"/>
                    <a:pt x="3439" y="6559"/>
                  </a:cubicBezTo>
                  <a:cubicBezTo>
                    <a:pt x="3280" y="5604"/>
                    <a:pt x="3216" y="4617"/>
                    <a:pt x="3471" y="3726"/>
                  </a:cubicBezTo>
                  <a:cubicBezTo>
                    <a:pt x="4394" y="2389"/>
                    <a:pt x="6431" y="2007"/>
                    <a:pt x="6431" y="2007"/>
                  </a:cubicBezTo>
                  <a:cubicBezTo>
                    <a:pt x="5158" y="510"/>
                    <a:pt x="3630" y="1"/>
                    <a:pt x="36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5" name="Google Shape;4295;p72"/>
            <p:cNvSpPr/>
            <p:nvPr/>
          </p:nvSpPr>
          <p:spPr>
            <a:xfrm>
              <a:off x="3519131" y="2119183"/>
              <a:ext cx="219768" cy="232929"/>
            </a:xfrm>
            <a:custGeom>
              <a:rect b="b" l="l" r="r" t="t"/>
              <a:pathLst>
                <a:path extrusionOk="0" h="13734" w="12958">
                  <a:moveTo>
                    <a:pt x="6473" y="0"/>
                  </a:moveTo>
                  <a:cubicBezTo>
                    <a:pt x="4553" y="0"/>
                    <a:pt x="2481" y="221"/>
                    <a:pt x="797" y="936"/>
                  </a:cubicBezTo>
                  <a:cubicBezTo>
                    <a:pt x="1" y="5489"/>
                    <a:pt x="1656" y="12683"/>
                    <a:pt x="1752" y="13161"/>
                  </a:cubicBezTo>
                  <a:cubicBezTo>
                    <a:pt x="1752" y="13193"/>
                    <a:pt x="2452" y="13447"/>
                    <a:pt x="3471" y="13734"/>
                  </a:cubicBezTo>
                  <a:cubicBezTo>
                    <a:pt x="3821" y="13734"/>
                    <a:pt x="4139" y="13670"/>
                    <a:pt x="4298" y="13670"/>
                  </a:cubicBezTo>
                  <a:cubicBezTo>
                    <a:pt x="5271" y="13573"/>
                    <a:pt x="6244" y="13532"/>
                    <a:pt x="7174" y="13532"/>
                  </a:cubicBezTo>
                  <a:cubicBezTo>
                    <a:pt x="7462" y="13532"/>
                    <a:pt x="7745" y="13535"/>
                    <a:pt x="8023" y="13543"/>
                  </a:cubicBezTo>
                  <a:lnTo>
                    <a:pt x="8723" y="13543"/>
                  </a:lnTo>
                  <a:cubicBezTo>
                    <a:pt x="9710" y="13607"/>
                    <a:pt x="10602" y="13638"/>
                    <a:pt x="11238" y="13702"/>
                  </a:cubicBezTo>
                  <a:cubicBezTo>
                    <a:pt x="11461" y="13607"/>
                    <a:pt x="11652" y="13447"/>
                    <a:pt x="11875" y="13225"/>
                  </a:cubicBezTo>
                  <a:lnTo>
                    <a:pt x="11907" y="13193"/>
                  </a:lnTo>
                  <a:cubicBezTo>
                    <a:pt x="12289" y="11856"/>
                    <a:pt x="12544" y="10519"/>
                    <a:pt x="12703" y="9309"/>
                  </a:cubicBezTo>
                  <a:cubicBezTo>
                    <a:pt x="12703" y="9213"/>
                    <a:pt x="12735" y="9086"/>
                    <a:pt x="12735" y="9022"/>
                  </a:cubicBezTo>
                  <a:cubicBezTo>
                    <a:pt x="12957" y="7240"/>
                    <a:pt x="12957" y="5584"/>
                    <a:pt x="12830" y="4279"/>
                  </a:cubicBezTo>
                  <a:cubicBezTo>
                    <a:pt x="12671" y="2019"/>
                    <a:pt x="12321" y="586"/>
                    <a:pt x="12321" y="586"/>
                  </a:cubicBezTo>
                  <a:cubicBezTo>
                    <a:pt x="12321" y="586"/>
                    <a:pt x="9598" y="0"/>
                    <a:pt x="64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6" name="Google Shape;4296;p72"/>
            <p:cNvSpPr/>
            <p:nvPr/>
          </p:nvSpPr>
          <p:spPr>
            <a:xfrm>
              <a:off x="3532631" y="2085923"/>
              <a:ext cx="198703" cy="99894"/>
            </a:xfrm>
            <a:custGeom>
              <a:rect b="b" l="l" r="r" t="t"/>
              <a:pathLst>
                <a:path extrusionOk="0" h="5890" w="11716">
                  <a:moveTo>
                    <a:pt x="9360" y="0"/>
                  </a:moveTo>
                  <a:cubicBezTo>
                    <a:pt x="8289" y="373"/>
                    <a:pt x="7381" y="485"/>
                    <a:pt x="6561" y="485"/>
                  </a:cubicBezTo>
                  <a:cubicBezTo>
                    <a:pt x="5307" y="485"/>
                    <a:pt x="4258" y="222"/>
                    <a:pt x="3139" y="222"/>
                  </a:cubicBezTo>
                  <a:cubicBezTo>
                    <a:pt x="2924" y="222"/>
                    <a:pt x="2706" y="232"/>
                    <a:pt x="2484" y="255"/>
                  </a:cubicBezTo>
                  <a:cubicBezTo>
                    <a:pt x="2070" y="287"/>
                    <a:pt x="1751" y="351"/>
                    <a:pt x="1465" y="478"/>
                  </a:cubicBezTo>
                  <a:cubicBezTo>
                    <a:pt x="828" y="764"/>
                    <a:pt x="478" y="1210"/>
                    <a:pt x="287" y="1624"/>
                  </a:cubicBezTo>
                  <a:cubicBezTo>
                    <a:pt x="255" y="1720"/>
                    <a:pt x="192" y="1847"/>
                    <a:pt x="160" y="1911"/>
                  </a:cubicBezTo>
                  <a:cubicBezTo>
                    <a:pt x="64" y="2261"/>
                    <a:pt x="1" y="2643"/>
                    <a:pt x="1" y="2866"/>
                  </a:cubicBezTo>
                  <a:cubicBezTo>
                    <a:pt x="290" y="2710"/>
                    <a:pt x="583" y="2643"/>
                    <a:pt x="881" y="2643"/>
                  </a:cubicBezTo>
                  <a:cubicBezTo>
                    <a:pt x="1499" y="2643"/>
                    <a:pt x="2136" y="2935"/>
                    <a:pt x="2802" y="3343"/>
                  </a:cubicBezTo>
                  <a:cubicBezTo>
                    <a:pt x="3916" y="4075"/>
                    <a:pt x="5062" y="5126"/>
                    <a:pt x="6176" y="5890"/>
                  </a:cubicBezTo>
                  <a:cubicBezTo>
                    <a:pt x="6972" y="5635"/>
                    <a:pt x="7641" y="5381"/>
                    <a:pt x="8214" y="5094"/>
                  </a:cubicBezTo>
                  <a:cubicBezTo>
                    <a:pt x="9360" y="4553"/>
                    <a:pt x="10156" y="3980"/>
                    <a:pt x="10697" y="3470"/>
                  </a:cubicBezTo>
                  <a:lnTo>
                    <a:pt x="10824" y="3343"/>
                  </a:lnTo>
                  <a:cubicBezTo>
                    <a:pt x="11143" y="3025"/>
                    <a:pt x="11397" y="2706"/>
                    <a:pt x="11493" y="2452"/>
                  </a:cubicBezTo>
                  <a:cubicBezTo>
                    <a:pt x="11652" y="2197"/>
                    <a:pt x="11716" y="1911"/>
                    <a:pt x="11716" y="1783"/>
                  </a:cubicBezTo>
                  <a:cubicBezTo>
                    <a:pt x="11652" y="1465"/>
                    <a:pt x="11588" y="1242"/>
                    <a:pt x="11461" y="1115"/>
                  </a:cubicBezTo>
                  <a:cubicBezTo>
                    <a:pt x="11397" y="987"/>
                    <a:pt x="11270" y="924"/>
                    <a:pt x="11270" y="924"/>
                  </a:cubicBezTo>
                  <a:lnTo>
                    <a:pt x="10984" y="510"/>
                  </a:lnTo>
                  <a:cubicBezTo>
                    <a:pt x="10697" y="128"/>
                    <a:pt x="9360" y="0"/>
                    <a:pt x="936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7" name="Google Shape;4297;p72"/>
            <p:cNvSpPr/>
            <p:nvPr/>
          </p:nvSpPr>
          <p:spPr>
            <a:xfrm>
              <a:off x="3558004" y="2068929"/>
              <a:ext cx="133373" cy="25898"/>
            </a:xfrm>
            <a:custGeom>
              <a:rect b="b" l="l" r="r" t="t"/>
              <a:pathLst>
                <a:path extrusionOk="0" h="1527" w="7864">
                  <a:moveTo>
                    <a:pt x="4244" y="0"/>
                  </a:moveTo>
                  <a:cubicBezTo>
                    <a:pt x="4086" y="0"/>
                    <a:pt x="3924" y="5"/>
                    <a:pt x="3757" y="16"/>
                  </a:cubicBezTo>
                  <a:cubicBezTo>
                    <a:pt x="1624" y="111"/>
                    <a:pt x="415" y="843"/>
                    <a:pt x="64" y="1321"/>
                  </a:cubicBezTo>
                  <a:cubicBezTo>
                    <a:pt x="33" y="1353"/>
                    <a:pt x="1" y="1448"/>
                    <a:pt x="1" y="1512"/>
                  </a:cubicBezTo>
                  <a:cubicBezTo>
                    <a:pt x="255" y="1416"/>
                    <a:pt x="574" y="1321"/>
                    <a:pt x="988" y="1289"/>
                  </a:cubicBezTo>
                  <a:cubicBezTo>
                    <a:pt x="1192" y="1271"/>
                    <a:pt x="1391" y="1264"/>
                    <a:pt x="1587" y="1264"/>
                  </a:cubicBezTo>
                  <a:cubicBezTo>
                    <a:pt x="2743" y="1264"/>
                    <a:pt x="3789" y="1527"/>
                    <a:pt x="5040" y="1527"/>
                  </a:cubicBezTo>
                  <a:cubicBezTo>
                    <a:pt x="5863" y="1527"/>
                    <a:pt x="6775" y="1413"/>
                    <a:pt x="7864" y="1034"/>
                  </a:cubicBezTo>
                  <a:cubicBezTo>
                    <a:pt x="7864" y="1034"/>
                    <a:pt x="7768" y="1002"/>
                    <a:pt x="7673" y="907"/>
                  </a:cubicBezTo>
                  <a:cubicBezTo>
                    <a:pt x="7235" y="615"/>
                    <a:pt x="6018" y="0"/>
                    <a:pt x="4244"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8" name="Google Shape;4298;p72"/>
            <p:cNvSpPr/>
            <p:nvPr/>
          </p:nvSpPr>
          <p:spPr>
            <a:xfrm>
              <a:off x="3532631" y="2104817"/>
              <a:ext cx="198703" cy="81001"/>
            </a:xfrm>
            <a:custGeom>
              <a:rect b="b" l="l" r="r" t="t"/>
              <a:pathLst>
                <a:path extrusionOk="0" h="4776" w="11716">
                  <a:moveTo>
                    <a:pt x="11461" y="1"/>
                  </a:moveTo>
                  <a:cubicBezTo>
                    <a:pt x="11111" y="637"/>
                    <a:pt x="9678" y="2834"/>
                    <a:pt x="6176" y="4426"/>
                  </a:cubicBezTo>
                  <a:cubicBezTo>
                    <a:pt x="4266" y="1688"/>
                    <a:pt x="2324" y="828"/>
                    <a:pt x="160" y="797"/>
                  </a:cubicBezTo>
                  <a:cubicBezTo>
                    <a:pt x="64" y="1147"/>
                    <a:pt x="1" y="1529"/>
                    <a:pt x="1" y="1752"/>
                  </a:cubicBezTo>
                  <a:cubicBezTo>
                    <a:pt x="290" y="1596"/>
                    <a:pt x="583" y="1529"/>
                    <a:pt x="881" y="1529"/>
                  </a:cubicBezTo>
                  <a:cubicBezTo>
                    <a:pt x="1499" y="1529"/>
                    <a:pt x="2136" y="1821"/>
                    <a:pt x="2802" y="2229"/>
                  </a:cubicBezTo>
                  <a:cubicBezTo>
                    <a:pt x="3916" y="2961"/>
                    <a:pt x="5062" y="4012"/>
                    <a:pt x="6176" y="4776"/>
                  </a:cubicBezTo>
                  <a:cubicBezTo>
                    <a:pt x="6972" y="4521"/>
                    <a:pt x="7641" y="4267"/>
                    <a:pt x="8214" y="3980"/>
                  </a:cubicBezTo>
                  <a:cubicBezTo>
                    <a:pt x="9360" y="3439"/>
                    <a:pt x="10156" y="2866"/>
                    <a:pt x="10697" y="2356"/>
                  </a:cubicBezTo>
                  <a:lnTo>
                    <a:pt x="10824" y="2229"/>
                  </a:lnTo>
                  <a:cubicBezTo>
                    <a:pt x="11143" y="1911"/>
                    <a:pt x="11397" y="1592"/>
                    <a:pt x="11493" y="1338"/>
                  </a:cubicBezTo>
                  <a:cubicBezTo>
                    <a:pt x="11652" y="1083"/>
                    <a:pt x="11716" y="797"/>
                    <a:pt x="11716" y="669"/>
                  </a:cubicBezTo>
                  <a:cubicBezTo>
                    <a:pt x="11652" y="351"/>
                    <a:pt x="11588" y="128"/>
                    <a:pt x="11461"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9" name="Google Shape;4299;p72"/>
            <p:cNvSpPr/>
            <p:nvPr/>
          </p:nvSpPr>
          <p:spPr>
            <a:xfrm>
              <a:off x="3558004" y="2084295"/>
              <a:ext cx="133373" cy="10532"/>
            </a:xfrm>
            <a:custGeom>
              <a:rect b="b" l="l" r="r" t="t"/>
              <a:pathLst>
                <a:path extrusionOk="0" h="621" w="7864">
                  <a:moveTo>
                    <a:pt x="7673" y="1"/>
                  </a:moveTo>
                  <a:cubicBezTo>
                    <a:pt x="6666" y="333"/>
                    <a:pt x="5804" y="434"/>
                    <a:pt x="5020" y="434"/>
                  </a:cubicBezTo>
                  <a:cubicBezTo>
                    <a:pt x="3798" y="434"/>
                    <a:pt x="2762" y="189"/>
                    <a:pt x="1650" y="189"/>
                  </a:cubicBezTo>
                  <a:cubicBezTo>
                    <a:pt x="1422" y="189"/>
                    <a:pt x="1192" y="199"/>
                    <a:pt x="956" y="224"/>
                  </a:cubicBezTo>
                  <a:cubicBezTo>
                    <a:pt x="574" y="256"/>
                    <a:pt x="319" y="351"/>
                    <a:pt x="64" y="415"/>
                  </a:cubicBezTo>
                  <a:cubicBezTo>
                    <a:pt x="33" y="447"/>
                    <a:pt x="1" y="542"/>
                    <a:pt x="1" y="606"/>
                  </a:cubicBezTo>
                  <a:cubicBezTo>
                    <a:pt x="255" y="510"/>
                    <a:pt x="574" y="415"/>
                    <a:pt x="988" y="383"/>
                  </a:cubicBezTo>
                  <a:cubicBezTo>
                    <a:pt x="1192" y="365"/>
                    <a:pt x="1391" y="358"/>
                    <a:pt x="1587" y="358"/>
                  </a:cubicBezTo>
                  <a:cubicBezTo>
                    <a:pt x="2743" y="358"/>
                    <a:pt x="3789" y="621"/>
                    <a:pt x="5040" y="621"/>
                  </a:cubicBezTo>
                  <a:cubicBezTo>
                    <a:pt x="5863" y="621"/>
                    <a:pt x="6775" y="507"/>
                    <a:pt x="7864" y="128"/>
                  </a:cubicBezTo>
                  <a:cubicBezTo>
                    <a:pt x="7864" y="128"/>
                    <a:pt x="7768" y="96"/>
                    <a:pt x="7673"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0" name="Google Shape;4300;p72"/>
            <p:cNvSpPr/>
            <p:nvPr/>
          </p:nvSpPr>
          <p:spPr>
            <a:xfrm>
              <a:off x="3681121" y="2101357"/>
              <a:ext cx="44283" cy="54238"/>
            </a:xfrm>
            <a:custGeom>
              <a:rect b="b" l="l" r="r" t="t"/>
              <a:pathLst>
                <a:path extrusionOk="0" h="3198" w="2611">
                  <a:moveTo>
                    <a:pt x="2508" y="0"/>
                  </a:moveTo>
                  <a:cubicBezTo>
                    <a:pt x="2499" y="0"/>
                    <a:pt x="2483" y="23"/>
                    <a:pt x="2483" y="45"/>
                  </a:cubicBezTo>
                  <a:cubicBezTo>
                    <a:pt x="2483" y="205"/>
                    <a:pt x="2451" y="396"/>
                    <a:pt x="2388" y="555"/>
                  </a:cubicBezTo>
                  <a:cubicBezTo>
                    <a:pt x="2356" y="714"/>
                    <a:pt x="2324" y="937"/>
                    <a:pt x="2229" y="1096"/>
                  </a:cubicBezTo>
                  <a:cubicBezTo>
                    <a:pt x="2133" y="1414"/>
                    <a:pt x="1910" y="1733"/>
                    <a:pt x="1719" y="1987"/>
                  </a:cubicBezTo>
                  <a:cubicBezTo>
                    <a:pt x="1592" y="2115"/>
                    <a:pt x="1496" y="2274"/>
                    <a:pt x="1369" y="2401"/>
                  </a:cubicBezTo>
                  <a:cubicBezTo>
                    <a:pt x="1274" y="2465"/>
                    <a:pt x="1242" y="2529"/>
                    <a:pt x="1178" y="2560"/>
                  </a:cubicBezTo>
                  <a:cubicBezTo>
                    <a:pt x="1083" y="2592"/>
                    <a:pt x="1019" y="2688"/>
                    <a:pt x="955" y="2720"/>
                  </a:cubicBezTo>
                  <a:cubicBezTo>
                    <a:pt x="700" y="2911"/>
                    <a:pt x="318" y="3070"/>
                    <a:pt x="0" y="3197"/>
                  </a:cubicBezTo>
                  <a:cubicBezTo>
                    <a:pt x="382" y="3070"/>
                    <a:pt x="700" y="2942"/>
                    <a:pt x="955" y="2751"/>
                  </a:cubicBezTo>
                  <a:cubicBezTo>
                    <a:pt x="1051" y="2720"/>
                    <a:pt x="1114" y="2656"/>
                    <a:pt x="1210" y="2592"/>
                  </a:cubicBezTo>
                  <a:cubicBezTo>
                    <a:pt x="1274" y="2560"/>
                    <a:pt x="1369" y="2465"/>
                    <a:pt x="1401" y="2433"/>
                  </a:cubicBezTo>
                  <a:cubicBezTo>
                    <a:pt x="1528" y="2306"/>
                    <a:pt x="1687" y="2178"/>
                    <a:pt x="1815" y="2083"/>
                  </a:cubicBezTo>
                  <a:cubicBezTo>
                    <a:pt x="2038" y="1796"/>
                    <a:pt x="2229" y="1478"/>
                    <a:pt x="2356" y="1160"/>
                  </a:cubicBezTo>
                  <a:cubicBezTo>
                    <a:pt x="2451" y="1001"/>
                    <a:pt x="2483" y="841"/>
                    <a:pt x="2515" y="650"/>
                  </a:cubicBezTo>
                  <a:cubicBezTo>
                    <a:pt x="2547" y="491"/>
                    <a:pt x="2611" y="300"/>
                    <a:pt x="2611" y="77"/>
                  </a:cubicBezTo>
                  <a:cubicBezTo>
                    <a:pt x="2611" y="45"/>
                    <a:pt x="2547" y="14"/>
                    <a:pt x="2515" y="14"/>
                  </a:cubicBezTo>
                  <a:cubicBezTo>
                    <a:pt x="2515" y="4"/>
                    <a:pt x="2512" y="0"/>
                    <a:pt x="2508" y="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1" name="Google Shape;4301;p72"/>
            <p:cNvSpPr/>
            <p:nvPr/>
          </p:nvSpPr>
          <p:spPr>
            <a:xfrm>
              <a:off x="3542350" y="2102121"/>
              <a:ext cx="107459" cy="58325"/>
            </a:xfrm>
            <a:custGeom>
              <a:rect b="b" l="l" r="r" t="t"/>
              <a:pathLst>
                <a:path extrusionOk="0" h="3439" w="6336">
                  <a:moveTo>
                    <a:pt x="1777" y="0"/>
                  </a:moveTo>
                  <a:lnTo>
                    <a:pt x="1777" y="0"/>
                  </a:lnTo>
                  <a:cubicBezTo>
                    <a:pt x="1631" y="1"/>
                    <a:pt x="1486" y="3"/>
                    <a:pt x="1340" y="32"/>
                  </a:cubicBezTo>
                  <a:lnTo>
                    <a:pt x="1340" y="32"/>
                  </a:lnTo>
                  <a:cubicBezTo>
                    <a:pt x="1486" y="28"/>
                    <a:pt x="1631" y="1"/>
                    <a:pt x="1777" y="0"/>
                  </a:cubicBezTo>
                  <a:close/>
                  <a:moveTo>
                    <a:pt x="1340" y="32"/>
                  </a:moveTo>
                  <a:cubicBezTo>
                    <a:pt x="1329" y="32"/>
                    <a:pt x="1317" y="32"/>
                    <a:pt x="1306" y="32"/>
                  </a:cubicBezTo>
                  <a:cubicBezTo>
                    <a:pt x="1242" y="32"/>
                    <a:pt x="1147" y="96"/>
                    <a:pt x="1083" y="96"/>
                  </a:cubicBezTo>
                  <a:cubicBezTo>
                    <a:pt x="987" y="128"/>
                    <a:pt x="924" y="128"/>
                    <a:pt x="828" y="160"/>
                  </a:cubicBezTo>
                  <a:cubicBezTo>
                    <a:pt x="793" y="177"/>
                    <a:pt x="747" y="205"/>
                    <a:pt x="703" y="226"/>
                  </a:cubicBezTo>
                  <a:lnTo>
                    <a:pt x="703" y="226"/>
                  </a:lnTo>
                  <a:cubicBezTo>
                    <a:pt x="755" y="203"/>
                    <a:pt x="807" y="181"/>
                    <a:pt x="860" y="160"/>
                  </a:cubicBezTo>
                  <a:cubicBezTo>
                    <a:pt x="956" y="128"/>
                    <a:pt x="1019" y="128"/>
                    <a:pt x="1115" y="96"/>
                  </a:cubicBezTo>
                  <a:cubicBezTo>
                    <a:pt x="1178" y="96"/>
                    <a:pt x="1274" y="32"/>
                    <a:pt x="1338" y="32"/>
                  </a:cubicBezTo>
                  <a:cubicBezTo>
                    <a:pt x="1338" y="32"/>
                    <a:pt x="1339" y="32"/>
                    <a:pt x="1340" y="32"/>
                  </a:cubicBezTo>
                  <a:close/>
                  <a:moveTo>
                    <a:pt x="703" y="226"/>
                  </a:moveTo>
                  <a:cubicBezTo>
                    <a:pt x="696" y="229"/>
                    <a:pt x="688" y="233"/>
                    <a:pt x="681" y="236"/>
                  </a:cubicBezTo>
                  <a:lnTo>
                    <a:pt x="681" y="236"/>
                  </a:lnTo>
                  <a:cubicBezTo>
                    <a:pt x="688" y="233"/>
                    <a:pt x="696" y="230"/>
                    <a:pt x="703" y="226"/>
                  </a:cubicBezTo>
                  <a:close/>
                  <a:moveTo>
                    <a:pt x="1783" y="0"/>
                  </a:moveTo>
                  <a:cubicBezTo>
                    <a:pt x="1781" y="0"/>
                    <a:pt x="1779" y="0"/>
                    <a:pt x="1777" y="0"/>
                  </a:cubicBezTo>
                  <a:lnTo>
                    <a:pt x="1777" y="0"/>
                  </a:lnTo>
                  <a:cubicBezTo>
                    <a:pt x="1781" y="0"/>
                    <a:pt x="1784" y="0"/>
                    <a:pt x="1788" y="0"/>
                  </a:cubicBezTo>
                  <a:lnTo>
                    <a:pt x="1788" y="0"/>
                  </a:lnTo>
                  <a:cubicBezTo>
                    <a:pt x="2105" y="1"/>
                    <a:pt x="2421" y="96"/>
                    <a:pt x="2738" y="160"/>
                  </a:cubicBezTo>
                  <a:cubicBezTo>
                    <a:pt x="3057" y="255"/>
                    <a:pt x="3375" y="414"/>
                    <a:pt x="3662" y="574"/>
                  </a:cubicBezTo>
                  <a:cubicBezTo>
                    <a:pt x="3375" y="414"/>
                    <a:pt x="3089" y="255"/>
                    <a:pt x="2770" y="160"/>
                  </a:cubicBezTo>
                  <a:lnTo>
                    <a:pt x="2293" y="32"/>
                  </a:lnTo>
                  <a:cubicBezTo>
                    <a:pt x="2133" y="0"/>
                    <a:pt x="1974" y="0"/>
                    <a:pt x="1815" y="0"/>
                  </a:cubicBezTo>
                  <a:cubicBezTo>
                    <a:pt x="1806" y="0"/>
                    <a:pt x="1797" y="0"/>
                    <a:pt x="1788" y="0"/>
                  </a:cubicBezTo>
                  <a:lnTo>
                    <a:pt x="1788" y="0"/>
                  </a:lnTo>
                  <a:cubicBezTo>
                    <a:pt x="1786" y="0"/>
                    <a:pt x="1785" y="0"/>
                    <a:pt x="1783" y="0"/>
                  </a:cubicBezTo>
                  <a:close/>
                  <a:moveTo>
                    <a:pt x="681" y="236"/>
                  </a:moveTo>
                  <a:cubicBezTo>
                    <a:pt x="654" y="247"/>
                    <a:pt x="628" y="255"/>
                    <a:pt x="605" y="255"/>
                  </a:cubicBezTo>
                  <a:lnTo>
                    <a:pt x="478" y="287"/>
                  </a:lnTo>
                  <a:lnTo>
                    <a:pt x="446" y="319"/>
                  </a:lnTo>
                  <a:lnTo>
                    <a:pt x="383" y="351"/>
                  </a:lnTo>
                  <a:cubicBezTo>
                    <a:pt x="223" y="446"/>
                    <a:pt x="128" y="510"/>
                    <a:pt x="1" y="605"/>
                  </a:cubicBezTo>
                  <a:cubicBezTo>
                    <a:pt x="207" y="477"/>
                    <a:pt x="433" y="348"/>
                    <a:pt x="681" y="236"/>
                  </a:cubicBezTo>
                  <a:close/>
                  <a:moveTo>
                    <a:pt x="3662" y="574"/>
                  </a:moveTo>
                  <a:lnTo>
                    <a:pt x="3662" y="574"/>
                  </a:lnTo>
                  <a:cubicBezTo>
                    <a:pt x="4203" y="924"/>
                    <a:pt x="4744" y="1369"/>
                    <a:pt x="5158" y="1847"/>
                  </a:cubicBezTo>
                  <a:cubicBezTo>
                    <a:pt x="5436" y="2165"/>
                    <a:pt x="5702" y="2483"/>
                    <a:pt x="5940" y="2817"/>
                  </a:cubicBezTo>
                  <a:lnTo>
                    <a:pt x="5940" y="2817"/>
                  </a:lnTo>
                  <a:cubicBezTo>
                    <a:pt x="5889" y="2729"/>
                    <a:pt x="5841" y="2640"/>
                    <a:pt x="5795" y="2547"/>
                  </a:cubicBezTo>
                  <a:cubicBezTo>
                    <a:pt x="5603" y="2261"/>
                    <a:pt x="5412" y="2038"/>
                    <a:pt x="5158" y="1783"/>
                  </a:cubicBezTo>
                  <a:cubicBezTo>
                    <a:pt x="4935" y="1560"/>
                    <a:pt x="4680" y="1306"/>
                    <a:pt x="4457" y="1115"/>
                  </a:cubicBezTo>
                  <a:cubicBezTo>
                    <a:pt x="4203" y="924"/>
                    <a:pt x="3916" y="733"/>
                    <a:pt x="3662" y="574"/>
                  </a:cubicBezTo>
                  <a:close/>
                  <a:moveTo>
                    <a:pt x="5940" y="2817"/>
                  </a:moveTo>
                  <a:lnTo>
                    <a:pt x="5940" y="2817"/>
                  </a:lnTo>
                  <a:cubicBezTo>
                    <a:pt x="6064" y="3032"/>
                    <a:pt x="6200" y="3235"/>
                    <a:pt x="6336" y="3439"/>
                  </a:cubicBezTo>
                  <a:cubicBezTo>
                    <a:pt x="6216" y="3224"/>
                    <a:pt x="6083" y="3017"/>
                    <a:pt x="5940" y="2817"/>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2" name="Google Shape;4302;p72"/>
            <p:cNvSpPr/>
            <p:nvPr/>
          </p:nvSpPr>
          <p:spPr>
            <a:xfrm>
              <a:off x="3540739" y="2102121"/>
              <a:ext cx="109612" cy="58868"/>
            </a:xfrm>
            <a:custGeom>
              <a:rect b="b" l="l" r="r" t="t"/>
              <a:pathLst>
                <a:path extrusionOk="0" h="3471" w="6463">
                  <a:moveTo>
                    <a:pt x="3152" y="287"/>
                  </a:moveTo>
                  <a:cubicBezTo>
                    <a:pt x="3343" y="351"/>
                    <a:pt x="3566" y="478"/>
                    <a:pt x="3757" y="605"/>
                  </a:cubicBezTo>
                  <a:cubicBezTo>
                    <a:pt x="3566" y="478"/>
                    <a:pt x="3343" y="414"/>
                    <a:pt x="3152" y="287"/>
                  </a:cubicBezTo>
                  <a:close/>
                  <a:moveTo>
                    <a:pt x="1878" y="0"/>
                  </a:moveTo>
                  <a:cubicBezTo>
                    <a:pt x="1751" y="0"/>
                    <a:pt x="1560" y="0"/>
                    <a:pt x="1401" y="32"/>
                  </a:cubicBezTo>
                  <a:cubicBezTo>
                    <a:pt x="1337" y="32"/>
                    <a:pt x="1273" y="96"/>
                    <a:pt x="1210" y="96"/>
                  </a:cubicBezTo>
                  <a:lnTo>
                    <a:pt x="1082" y="128"/>
                  </a:lnTo>
                  <a:cubicBezTo>
                    <a:pt x="1019" y="128"/>
                    <a:pt x="923" y="128"/>
                    <a:pt x="891" y="160"/>
                  </a:cubicBezTo>
                  <a:cubicBezTo>
                    <a:pt x="860" y="191"/>
                    <a:pt x="764" y="191"/>
                    <a:pt x="732" y="255"/>
                  </a:cubicBezTo>
                  <a:lnTo>
                    <a:pt x="700" y="287"/>
                  </a:lnTo>
                  <a:lnTo>
                    <a:pt x="446" y="414"/>
                  </a:lnTo>
                  <a:cubicBezTo>
                    <a:pt x="287" y="478"/>
                    <a:pt x="127" y="605"/>
                    <a:pt x="0" y="669"/>
                  </a:cubicBezTo>
                  <a:lnTo>
                    <a:pt x="0" y="733"/>
                  </a:lnTo>
                  <a:lnTo>
                    <a:pt x="64" y="733"/>
                  </a:lnTo>
                  <a:cubicBezTo>
                    <a:pt x="382" y="478"/>
                    <a:pt x="637" y="351"/>
                    <a:pt x="923" y="287"/>
                  </a:cubicBezTo>
                  <a:cubicBezTo>
                    <a:pt x="955" y="287"/>
                    <a:pt x="1051" y="255"/>
                    <a:pt x="1082" y="255"/>
                  </a:cubicBezTo>
                  <a:lnTo>
                    <a:pt x="1178" y="191"/>
                  </a:lnTo>
                  <a:cubicBezTo>
                    <a:pt x="1242" y="191"/>
                    <a:pt x="1273" y="160"/>
                    <a:pt x="1369" y="160"/>
                  </a:cubicBezTo>
                  <a:cubicBezTo>
                    <a:pt x="1528" y="128"/>
                    <a:pt x="1687" y="128"/>
                    <a:pt x="1846" y="128"/>
                  </a:cubicBezTo>
                  <a:cubicBezTo>
                    <a:pt x="2006" y="128"/>
                    <a:pt x="2165" y="128"/>
                    <a:pt x="2324" y="160"/>
                  </a:cubicBezTo>
                  <a:lnTo>
                    <a:pt x="2802" y="287"/>
                  </a:lnTo>
                  <a:cubicBezTo>
                    <a:pt x="3088" y="351"/>
                    <a:pt x="3406" y="510"/>
                    <a:pt x="3661" y="669"/>
                  </a:cubicBezTo>
                  <a:cubicBezTo>
                    <a:pt x="3948" y="828"/>
                    <a:pt x="4202" y="987"/>
                    <a:pt x="4457" y="1242"/>
                  </a:cubicBezTo>
                  <a:cubicBezTo>
                    <a:pt x="4712" y="1433"/>
                    <a:pt x="4934" y="1624"/>
                    <a:pt x="5189" y="1911"/>
                  </a:cubicBezTo>
                  <a:cubicBezTo>
                    <a:pt x="5380" y="2102"/>
                    <a:pt x="5635" y="2356"/>
                    <a:pt x="5826" y="2643"/>
                  </a:cubicBezTo>
                  <a:cubicBezTo>
                    <a:pt x="6017" y="2897"/>
                    <a:pt x="6208" y="3152"/>
                    <a:pt x="6367" y="3439"/>
                  </a:cubicBezTo>
                  <a:cubicBezTo>
                    <a:pt x="6431" y="3439"/>
                    <a:pt x="6463" y="3439"/>
                    <a:pt x="6463" y="3470"/>
                  </a:cubicBezTo>
                  <a:lnTo>
                    <a:pt x="6463" y="3407"/>
                  </a:lnTo>
                  <a:cubicBezTo>
                    <a:pt x="6144" y="2866"/>
                    <a:pt x="5730" y="2356"/>
                    <a:pt x="5316" y="1815"/>
                  </a:cubicBezTo>
                  <a:cubicBezTo>
                    <a:pt x="4839" y="1274"/>
                    <a:pt x="4298" y="892"/>
                    <a:pt x="3788" y="542"/>
                  </a:cubicBezTo>
                  <a:cubicBezTo>
                    <a:pt x="3470" y="414"/>
                    <a:pt x="3152" y="223"/>
                    <a:pt x="2865" y="160"/>
                  </a:cubicBezTo>
                  <a:cubicBezTo>
                    <a:pt x="2515" y="32"/>
                    <a:pt x="2197" y="0"/>
                    <a:pt x="1878"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3" name="Google Shape;4303;p72"/>
            <p:cNvSpPr/>
            <p:nvPr/>
          </p:nvSpPr>
          <p:spPr>
            <a:xfrm>
              <a:off x="3587702" y="1932583"/>
              <a:ext cx="41060" cy="130677"/>
            </a:xfrm>
            <a:custGeom>
              <a:rect b="b" l="l" r="r" t="t"/>
              <a:pathLst>
                <a:path extrusionOk="0" h="7705" w="2421">
                  <a:moveTo>
                    <a:pt x="2420" y="0"/>
                  </a:moveTo>
                  <a:cubicBezTo>
                    <a:pt x="2229" y="64"/>
                    <a:pt x="2070" y="96"/>
                    <a:pt x="1911" y="160"/>
                  </a:cubicBezTo>
                  <a:cubicBezTo>
                    <a:pt x="1752" y="255"/>
                    <a:pt x="1529" y="319"/>
                    <a:pt x="1370" y="414"/>
                  </a:cubicBezTo>
                  <a:cubicBezTo>
                    <a:pt x="1051" y="605"/>
                    <a:pt x="797" y="860"/>
                    <a:pt x="542" y="1178"/>
                  </a:cubicBezTo>
                  <a:cubicBezTo>
                    <a:pt x="415" y="1306"/>
                    <a:pt x="351" y="1497"/>
                    <a:pt x="255" y="1624"/>
                  </a:cubicBezTo>
                  <a:cubicBezTo>
                    <a:pt x="192" y="1783"/>
                    <a:pt x="160" y="2006"/>
                    <a:pt x="96" y="2197"/>
                  </a:cubicBezTo>
                  <a:cubicBezTo>
                    <a:pt x="33" y="2547"/>
                    <a:pt x="1" y="2961"/>
                    <a:pt x="1" y="3311"/>
                  </a:cubicBezTo>
                  <a:lnTo>
                    <a:pt x="1" y="4425"/>
                  </a:lnTo>
                  <a:cubicBezTo>
                    <a:pt x="33" y="4776"/>
                    <a:pt x="64" y="5189"/>
                    <a:pt x="96" y="5540"/>
                  </a:cubicBezTo>
                  <a:cubicBezTo>
                    <a:pt x="224" y="6272"/>
                    <a:pt x="415" y="6972"/>
                    <a:pt x="701" y="7704"/>
                  </a:cubicBezTo>
                  <a:cubicBezTo>
                    <a:pt x="510" y="6972"/>
                    <a:pt x="351" y="6240"/>
                    <a:pt x="224" y="5540"/>
                  </a:cubicBezTo>
                  <a:cubicBezTo>
                    <a:pt x="96" y="4807"/>
                    <a:pt x="64" y="4075"/>
                    <a:pt x="96" y="3343"/>
                  </a:cubicBezTo>
                  <a:lnTo>
                    <a:pt x="224" y="2292"/>
                  </a:lnTo>
                  <a:cubicBezTo>
                    <a:pt x="319" y="1910"/>
                    <a:pt x="415" y="1592"/>
                    <a:pt x="637" y="1274"/>
                  </a:cubicBezTo>
                  <a:cubicBezTo>
                    <a:pt x="828" y="1019"/>
                    <a:pt x="1115" y="733"/>
                    <a:pt x="1433" y="542"/>
                  </a:cubicBezTo>
                  <a:cubicBezTo>
                    <a:pt x="1752" y="287"/>
                    <a:pt x="2070" y="128"/>
                    <a:pt x="2420"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4" name="Google Shape;4304;p72"/>
            <p:cNvSpPr/>
            <p:nvPr/>
          </p:nvSpPr>
          <p:spPr>
            <a:xfrm>
              <a:off x="3619029" y="1970371"/>
              <a:ext cx="56697" cy="62108"/>
            </a:xfrm>
            <a:custGeom>
              <a:rect b="b" l="l" r="r" t="t"/>
              <a:pathLst>
                <a:path extrusionOk="0" h="3662" w="3343">
                  <a:moveTo>
                    <a:pt x="3343" y="1"/>
                  </a:moveTo>
                  <a:lnTo>
                    <a:pt x="3247" y="128"/>
                  </a:lnTo>
                  <a:lnTo>
                    <a:pt x="3184" y="128"/>
                  </a:lnTo>
                  <a:cubicBezTo>
                    <a:pt x="3152" y="160"/>
                    <a:pt x="3120" y="160"/>
                    <a:pt x="3120" y="192"/>
                  </a:cubicBezTo>
                  <a:lnTo>
                    <a:pt x="3088" y="192"/>
                  </a:lnTo>
                  <a:cubicBezTo>
                    <a:pt x="3024" y="192"/>
                    <a:pt x="3024" y="255"/>
                    <a:pt x="2993" y="255"/>
                  </a:cubicBezTo>
                  <a:lnTo>
                    <a:pt x="2897" y="255"/>
                  </a:lnTo>
                  <a:cubicBezTo>
                    <a:pt x="2865" y="255"/>
                    <a:pt x="2833" y="287"/>
                    <a:pt x="2802" y="287"/>
                  </a:cubicBezTo>
                  <a:lnTo>
                    <a:pt x="2165" y="287"/>
                  </a:lnTo>
                  <a:cubicBezTo>
                    <a:pt x="2038" y="287"/>
                    <a:pt x="1910" y="255"/>
                    <a:pt x="1751" y="192"/>
                  </a:cubicBezTo>
                  <a:cubicBezTo>
                    <a:pt x="1719" y="192"/>
                    <a:pt x="1687" y="192"/>
                    <a:pt x="1687" y="160"/>
                  </a:cubicBezTo>
                  <a:lnTo>
                    <a:pt x="1560" y="160"/>
                  </a:lnTo>
                  <a:cubicBezTo>
                    <a:pt x="1560" y="192"/>
                    <a:pt x="1560" y="287"/>
                    <a:pt x="1592" y="351"/>
                  </a:cubicBezTo>
                  <a:lnTo>
                    <a:pt x="1592" y="415"/>
                  </a:lnTo>
                  <a:cubicBezTo>
                    <a:pt x="1592" y="446"/>
                    <a:pt x="1560" y="478"/>
                    <a:pt x="1528" y="478"/>
                  </a:cubicBezTo>
                  <a:lnTo>
                    <a:pt x="1433" y="478"/>
                  </a:lnTo>
                  <a:lnTo>
                    <a:pt x="796" y="574"/>
                  </a:lnTo>
                  <a:lnTo>
                    <a:pt x="350" y="606"/>
                  </a:lnTo>
                  <a:cubicBezTo>
                    <a:pt x="0" y="1561"/>
                    <a:pt x="0" y="2452"/>
                    <a:pt x="127" y="3312"/>
                  </a:cubicBezTo>
                  <a:cubicBezTo>
                    <a:pt x="255" y="3439"/>
                    <a:pt x="414" y="3598"/>
                    <a:pt x="573" y="3662"/>
                  </a:cubicBezTo>
                  <a:cubicBezTo>
                    <a:pt x="287" y="2834"/>
                    <a:pt x="541" y="1083"/>
                    <a:pt x="541" y="1083"/>
                  </a:cubicBezTo>
                  <a:cubicBezTo>
                    <a:pt x="541" y="1083"/>
                    <a:pt x="1751" y="892"/>
                    <a:pt x="1624" y="669"/>
                  </a:cubicBezTo>
                  <a:cubicBezTo>
                    <a:pt x="1551" y="523"/>
                    <a:pt x="1664" y="414"/>
                    <a:pt x="1893" y="414"/>
                  </a:cubicBezTo>
                  <a:cubicBezTo>
                    <a:pt x="1963" y="414"/>
                    <a:pt x="2044" y="424"/>
                    <a:pt x="2133" y="446"/>
                  </a:cubicBezTo>
                  <a:cubicBezTo>
                    <a:pt x="2330" y="498"/>
                    <a:pt x="2498" y="519"/>
                    <a:pt x="2639" y="519"/>
                  </a:cubicBezTo>
                  <a:cubicBezTo>
                    <a:pt x="3112" y="519"/>
                    <a:pt x="3294" y="283"/>
                    <a:pt x="3343" y="160"/>
                  </a:cubicBezTo>
                  <a:lnTo>
                    <a:pt x="3343" y="96"/>
                  </a:lnTo>
                  <a:lnTo>
                    <a:pt x="3343" y="33"/>
                  </a:lnTo>
                  <a:lnTo>
                    <a:pt x="3343"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5" name="Google Shape;4305;p72"/>
            <p:cNvSpPr/>
            <p:nvPr/>
          </p:nvSpPr>
          <p:spPr>
            <a:xfrm>
              <a:off x="3461906" y="2349406"/>
              <a:ext cx="351496" cy="290491"/>
            </a:xfrm>
            <a:custGeom>
              <a:rect b="b" l="l" r="r" t="t"/>
              <a:pathLst>
                <a:path extrusionOk="0" h="17128" w="20725">
                  <a:moveTo>
                    <a:pt x="9964" y="1"/>
                  </a:moveTo>
                  <a:cubicBezTo>
                    <a:pt x="8150" y="1"/>
                    <a:pt x="6240" y="64"/>
                    <a:pt x="5094" y="319"/>
                  </a:cubicBezTo>
                  <a:cubicBezTo>
                    <a:pt x="4011" y="3566"/>
                    <a:pt x="4425" y="4999"/>
                    <a:pt x="4807" y="6240"/>
                  </a:cubicBezTo>
                  <a:cubicBezTo>
                    <a:pt x="5412" y="7991"/>
                    <a:pt x="8468" y="9933"/>
                    <a:pt x="6940" y="10920"/>
                  </a:cubicBezTo>
                  <a:cubicBezTo>
                    <a:pt x="5221" y="12003"/>
                    <a:pt x="3184" y="12353"/>
                    <a:pt x="0" y="12798"/>
                  </a:cubicBezTo>
                  <a:cubicBezTo>
                    <a:pt x="32" y="13276"/>
                    <a:pt x="96" y="13785"/>
                    <a:pt x="191" y="14231"/>
                  </a:cubicBezTo>
                  <a:cubicBezTo>
                    <a:pt x="764" y="16300"/>
                    <a:pt x="2642" y="17128"/>
                    <a:pt x="2642" y="17128"/>
                  </a:cubicBezTo>
                  <a:lnTo>
                    <a:pt x="17000" y="17128"/>
                  </a:lnTo>
                  <a:cubicBezTo>
                    <a:pt x="20725" y="9265"/>
                    <a:pt x="11620" y="7864"/>
                    <a:pt x="8564" y="4712"/>
                  </a:cubicBezTo>
                  <a:cubicBezTo>
                    <a:pt x="5508" y="1593"/>
                    <a:pt x="11079" y="1"/>
                    <a:pt x="11079"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6" name="Google Shape;4306;p72"/>
            <p:cNvSpPr/>
            <p:nvPr/>
          </p:nvSpPr>
          <p:spPr>
            <a:xfrm>
              <a:off x="3545623" y="2336821"/>
              <a:ext cx="177622" cy="16926"/>
            </a:xfrm>
            <a:custGeom>
              <a:rect b="b" l="l" r="r" t="t"/>
              <a:pathLst>
                <a:path extrusionOk="0" h="998" w="10473">
                  <a:moveTo>
                    <a:pt x="5938" y="1"/>
                  </a:moveTo>
                  <a:cubicBezTo>
                    <a:pt x="4101" y="1"/>
                    <a:pt x="1663" y="71"/>
                    <a:pt x="190" y="329"/>
                  </a:cubicBezTo>
                  <a:cubicBezTo>
                    <a:pt x="190" y="329"/>
                    <a:pt x="1" y="770"/>
                    <a:pt x="249" y="994"/>
                  </a:cubicBezTo>
                  <a:lnTo>
                    <a:pt x="249" y="994"/>
                  </a:lnTo>
                  <a:cubicBezTo>
                    <a:pt x="726" y="963"/>
                    <a:pt x="1421" y="933"/>
                    <a:pt x="1940" y="902"/>
                  </a:cubicBezTo>
                  <a:cubicBezTo>
                    <a:pt x="2323" y="902"/>
                    <a:pt x="2641" y="838"/>
                    <a:pt x="2800" y="838"/>
                  </a:cubicBezTo>
                  <a:cubicBezTo>
                    <a:pt x="4073" y="743"/>
                    <a:pt x="5347" y="743"/>
                    <a:pt x="6493" y="743"/>
                  </a:cubicBezTo>
                  <a:lnTo>
                    <a:pt x="7193" y="743"/>
                  </a:lnTo>
                  <a:cubicBezTo>
                    <a:pt x="8148" y="775"/>
                    <a:pt x="9040" y="838"/>
                    <a:pt x="9708" y="902"/>
                  </a:cubicBezTo>
                  <a:cubicBezTo>
                    <a:pt x="9899" y="902"/>
                    <a:pt x="10122" y="934"/>
                    <a:pt x="10281" y="934"/>
                  </a:cubicBezTo>
                  <a:lnTo>
                    <a:pt x="10377" y="679"/>
                  </a:lnTo>
                  <a:cubicBezTo>
                    <a:pt x="10472" y="584"/>
                    <a:pt x="10472" y="424"/>
                    <a:pt x="10377" y="265"/>
                  </a:cubicBezTo>
                  <a:cubicBezTo>
                    <a:pt x="9549" y="170"/>
                    <a:pt x="8307" y="42"/>
                    <a:pt x="7098" y="11"/>
                  </a:cubicBezTo>
                  <a:cubicBezTo>
                    <a:pt x="6756" y="5"/>
                    <a:pt x="6363" y="1"/>
                    <a:pt x="5938" y="1"/>
                  </a:cubicBezTo>
                  <a:close/>
                  <a:moveTo>
                    <a:pt x="249" y="994"/>
                  </a:moveTo>
                  <a:cubicBezTo>
                    <a:pt x="229" y="995"/>
                    <a:pt x="209" y="996"/>
                    <a:pt x="190" y="998"/>
                  </a:cubicBezTo>
                  <a:lnTo>
                    <a:pt x="253" y="998"/>
                  </a:lnTo>
                  <a:cubicBezTo>
                    <a:pt x="252" y="996"/>
                    <a:pt x="250" y="995"/>
                    <a:pt x="249" y="994"/>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7" name="Google Shape;4307;p72"/>
            <p:cNvSpPr/>
            <p:nvPr/>
          </p:nvSpPr>
          <p:spPr>
            <a:xfrm>
              <a:off x="3389009" y="2590754"/>
              <a:ext cx="117719" cy="49150"/>
            </a:xfrm>
            <a:custGeom>
              <a:rect b="b" l="l" r="r" t="t"/>
              <a:pathLst>
                <a:path extrusionOk="0" h="2898" w="6941">
                  <a:moveTo>
                    <a:pt x="4489" y="1"/>
                  </a:moveTo>
                  <a:lnTo>
                    <a:pt x="4394" y="33"/>
                  </a:lnTo>
                  <a:cubicBezTo>
                    <a:pt x="4457" y="479"/>
                    <a:pt x="4903" y="2102"/>
                    <a:pt x="5858" y="2643"/>
                  </a:cubicBezTo>
                  <a:cubicBezTo>
                    <a:pt x="3120" y="2643"/>
                    <a:pt x="96" y="2834"/>
                    <a:pt x="0" y="2834"/>
                  </a:cubicBezTo>
                  <a:lnTo>
                    <a:pt x="6940" y="2898"/>
                  </a:lnTo>
                  <a:cubicBezTo>
                    <a:pt x="6940" y="2898"/>
                    <a:pt x="5062" y="2070"/>
                    <a:pt x="448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8" name="Google Shape;4308;p72"/>
            <p:cNvSpPr/>
            <p:nvPr/>
          </p:nvSpPr>
          <p:spPr>
            <a:xfrm>
              <a:off x="3510498" y="2124203"/>
              <a:ext cx="75065" cy="162053"/>
            </a:xfrm>
            <a:custGeom>
              <a:rect b="b" l="l" r="r" t="t"/>
              <a:pathLst>
                <a:path extrusionOk="0" h="9555" w="4426">
                  <a:moveTo>
                    <a:pt x="2420" y="0"/>
                  </a:moveTo>
                  <a:cubicBezTo>
                    <a:pt x="1292" y="0"/>
                    <a:pt x="281" y="811"/>
                    <a:pt x="128" y="1977"/>
                  </a:cubicBezTo>
                  <a:cubicBezTo>
                    <a:pt x="0" y="2646"/>
                    <a:pt x="32" y="3410"/>
                    <a:pt x="96" y="4429"/>
                  </a:cubicBezTo>
                  <a:cubicBezTo>
                    <a:pt x="96" y="4779"/>
                    <a:pt x="128" y="5161"/>
                    <a:pt x="128" y="5575"/>
                  </a:cubicBezTo>
                  <a:cubicBezTo>
                    <a:pt x="159" y="6307"/>
                    <a:pt x="159" y="7167"/>
                    <a:pt x="159" y="8217"/>
                  </a:cubicBezTo>
                  <a:cubicBezTo>
                    <a:pt x="255" y="8599"/>
                    <a:pt x="255" y="9077"/>
                    <a:pt x="191" y="9554"/>
                  </a:cubicBezTo>
                  <a:lnTo>
                    <a:pt x="1242" y="9045"/>
                  </a:lnTo>
                  <a:lnTo>
                    <a:pt x="3470" y="7962"/>
                  </a:lnTo>
                  <a:lnTo>
                    <a:pt x="3693" y="7867"/>
                  </a:lnTo>
                  <a:lnTo>
                    <a:pt x="3948" y="6339"/>
                  </a:lnTo>
                  <a:lnTo>
                    <a:pt x="4139" y="5193"/>
                  </a:lnTo>
                  <a:lnTo>
                    <a:pt x="4266" y="4461"/>
                  </a:lnTo>
                  <a:lnTo>
                    <a:pt x="4394" y="3760"/>
                  </a:lnTo>
                  <a:cubicBezTo>
                    <a:pt x="4425" y="3601"/>
                    <a:pt x="4425" y="3474"/>
                    <a:pt x="4425" y="3315"/>
                  </a:cubicBezTo>
                  <a:lnTo>
                    <a:pt x="4425" y="3155"/>
                  </a:lnTo>
                  <a:lnTo>
                    <a:pt x="4425" y="2869"/>
                  </a:lnTo>
                  <a:cubicBezTo>
                    <a:pt x="4425" y="2646"/>
                    <a:pt x="4394" y="2423"/>
                    <a:pt x="4330" y="2200"/>
                  </a:cubicBezTo>
                  <a:cubicBezTo>
                    <a:pt x="4266" y="1723"/>
                    <a:pt x="4107" y="1277"/>
                    <a:pt x="3852" y="863"/>
                  </a:cubicBezTo>
                  <a:cubicBezTo>
                    <a:pt x="3598" y="386"/>
                    <a:pt x="3120" y="67"/>
                    <a:pt x="2579" y="4"/>
                  </a:cubicBezTo>
                  <a:lnTo>
                    <a:pt x="2547" y="4"/>
                  </a:lnTo>
                  <a:cubicBezTo>
                    <a:pt x="2505" y="1"/>
                    <a:pt x="2462" y="0"/>
                    <a:pt x="242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9" name="Google Shape;4309;p72"/>
            <p:cNvSpPr/>
            <p:nvPr/>
          </p:nvSpPr>
          <p:spPr>
            <a:xfrm>
              <a:off x="3620640" y="2190129"/>
              <a:ext cx="35107" cy="82867"/>
            </a:xfrm>
            <a:custGeom>
              <a:rect b="b" l="l" r="r" t="t"/>
              <a:pathLst>
                <a:path extrusionOk="0" h="4886" w="2070">
                  <a:moveTo>
                    <a:pt x="128" y="1"/>
                  </a:moveTo>
                  <a:cubicBezTo>
                    <a:pt x="64" y="1"/>
                    <a:pt x="64" y="32"/>
                    <a:pt x="32" y="64"/>
                  </a:cubicBezTo>
                  <a:cubicBezTo>
                    <a:pt x="1" y="96"/>
                    <a:pt x="1" y="192"/>
                    <a:pt x="1" y="255"/>
                  </a:cubicBezTo>
                  <a:cubicBezTo>
                    <a:pt x="1" y="414"/>
                    <a:pt x="32" y="605"/>
                    <a:pt x="64" y="924"/>
                  </a:cubicBezTo>
                  <a:cubicBezTo>
                    <a:pt x="160" y="1210"/>
                    <a:pt x="223" y="1529"/>
                    <a:pt x="383" y="1879"/>
                  </a:cubicBezTo>
                  <a:cubicBezTo>
                    <a:pt x="446" y="1942"/>
                    <a:pt x="446" y="2006"/>
                    <a:pt x="478" y="2038"/>
                  </a:cubicBezTo>
                  <a:cubicBezTo>
                    <a:pt x="478" y="2261"/>
                    <a:pt x="510" y="2420"/>
                    <a:pt x="605" y="2579"/>
                  </a:cubicBezTo>
                  <a:cubicBezTo>
                    <a:pt x="1223" y="4167"/>
                    <a:pt x="1678" y="4886"/>
                    <a:pt x="1919" y="4886"/>
                  </a:cubicBezTo>
                  <a:cubicBezTo>
                    <a:pt x="1939" y="4886"/>
                    <a:pt x="1957" y="4881"/>
                    <a:pt x="1974" y="4871"/>
                  </a:cubicBezTo>
                  <a:cubicBezTo>
                    <a:pt x="2070" y="4839"/>
                    <a:pt x="2070" y="4776"/>
                    <a:pt x="2038" y="4648"/>
                  </a:cubicBezTo>
                  <a:cubicBezTo>
                    <a:pt x="1911" y="4330"/>
                    <a:pt x="1592" y="3662"/>
                    <a:pt x="1306" y="2420"/>
                  </a:cubicBezTo>
                  <a:cubicBezTo>
                    <a:pt x="1242" y="2133"/>
                    <a:pt x="1179" y="1879"/>
                    <a:pt x="1115" y="1656"/>
                  </a:cubicBezTo>
                  <a:cubicBezTo>
                    <a:pt x="1083" y="1497"/>
                    <a:pt x="987" y="1338"/>
                    <a:pt x="956" y="1178"/>
                  </a:cubicBezTo>
                  <a:cubicBezTo>
                    <a:pt x="828" y="892"/>
                    <a:pt x="765" y="669"/>
                    <a:pt x="637" y="510"/>
                  </a:cubicBezTo>
                  <a:cubicBezTo>
                    <a:pt x="478" y="255"/>
                    <a:pt x="351" y="96"/>
                    <a:pt x="287" y="32"/>
                  </a:cubicBezTo>
                  <a:cubicBezTo>
                    <a:pt x="192" y="1"/>
                    <a:pt x="160" y="1"/>
                    <a:pt x="128"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0" name="Google Shape;4310;p72"/>
            <p:cNvSpPr/>
            <p:nvPr/>
          </p:nvSpPr>
          <p:spPr>
            <a:xfrm>
              <a:off x="3513737" y="2190672"/>
              <a:ext cx="139852" cy="123791"/>
            </a:xfrm>
            <a:custGeom>
              <a:rect b="b" l="l" r="r" t="t"/>
              <a:pathLst>
                <a:path extrusionOk="0" h="7299" w="8246">
                  <a:moveTo>
                    <a:pt x="6304" y="0"/>
                  </a:moveTo>
                  <a:lnTo>
                    <a:pt x="6304" y="0"/>
                  </a:lnTo>
                  <a:cubicBezTo>
                    <a:pt x="6287" y="6"/>
                    <a:pt x="6273" y="13"/>
                    <a:pt x="6260" y="22"/>
                  </a:cubicBezTo>
                  <a:lnTo>
                    <a:pt x="6260" y="22"/>
                  </a:lnTo>
                  <a:cubicBezTo>
                    <a:pt x="6282" y="14"/>
                    <a:pt x="6297" y="7"/>
                    <a:pt x="6304" y="0"/>
                  </a:cubicBezTo>
                  <a:close/>
                  <a:moveTo>
                    <a:pt x="6260" y="22"/>
                  </a:moveTo>
                  <a:cubicBezTo>
                    <a:pt x="6179" y="54"/>
                    <a:pt x="6009" y="111"/>
                    <a:pt x="5858" y="287"/>
                  </a:cubicBezTo>
                  <a:cubicBezTo>
                    <a:pt x="5699" y="382"/>
                    <a:pt x="5540" y="542"/>
                    <a:pt x="5380" y="828"/>
                  </a:cubicBezTo>
                  <a:cubicBezTo>
                    <a:pt x="5062" y="1274"/>
                    <a:pt x="4744" y="1624"/>
                    <a:pt x="4425" y="1910"/>
                  </a:cubicBezTo>
                  <a:lnTo>
                    <a:pt x="4394" y="1942"/>
                  </a:lnTo>
                  <a:cubicBezTo>
                    <a:pt x="4203" y="2133"/>
                    <a:pt x="3948" y="2292"/>
                    <a:pt x="3725" y="2420"/>
                  </a:cubicBezTo>
                  <a:cubicBezTo>
                    <a:pt x="3311" y="2706"/>
                    <a:pt x="2865" y="2929"/>
                    <a:pt x="2452" y="3216"/>
                  </a:cubicBezTo>
                  <a:cubicBezTo>
                    <a:pt x="2229" y="3343"/>
                    <a:pt x="2038" y="3470"/>
                    <a:pt x="1879" y="3630"/>
                  </a:cubicBezTo>
                  <a:cubicBezTo>
                    <a:pt x="1274" y="4043"/>
                    <a:pt x="637" y="4648"/>
                    <a:pt x="0" y="5635"/>
                  </a:cubicBezTo>
                  <a:cubicBezTo>
                    <a:pt x="64" y="5762"/>
                    <a:pt x="96" y="5858"/>
                    <a:pt x="128" y="5922"/>
                  </a:cubicBezTo>
                  <a:cubicBezTo>
                    <a:pt x="223" y="6081"/>
                    <a:pt x="287" y="6240"/>
                    <a:pt x="382" y="6367"/>
                  </a:cubicBezTo>
                  <a:cubicBezTo>
                    <a:pt x="637" y="6845"/>
                    <a:pt x="924" y="7131"/>
                    <a:pt x="1401" y="7227"/>
                  </a:cubicBezTo>
                  <a:cubicBezTo>
                    <a:pt x="1580" y="7274"/>
                    <a:pt x="1782" y="7299"/>
                    <a:pt x="2016" y="7299"/>
                  </a:cubicBezTo>
                  <a:cubicBezTo>
                    <a:pt x="2573" y="7299"/>
                    <a:pt x="3318" y="7159"/>
                    <a:pt x="4394" y="6845"/>
                  </a:cubicBezTo>
                  <a:cubicBezTo>
                    <a:pt x="5062" y="6654"/>
                    <a:pt x="6017" y="6176"/>
                    <a:pt x="6781" y="5731"/>
                  </a:cubicBezTo>
                  <a:cubicBezTo>
                    <a:pt x="7131" y="5540"/>
                    <a:pt x="7450" y="5317"/>
                    <a:pt x="7704" y="5158"/>
                  </a:cubicBezTo>
                  <a:cubicBezTo>
                    <a:pt x="7736" y="5126"/>
                    <a:pt x="7800" y="5094"/>
                    <a:pt x="7864" y="5094"/>
                  </a:cubicBezTo>
                  <a:cubicBezTo>
                    <a:pt x="8085" y="4936"/>
                    <a:pt x="8243" y="4841"/>
                    <a:pt x="8246" y="4839"/>
                  </a:cubicBezTo>
                  <a:lnTo>
                    <a:pt x="8246" y="4839"/>
                  </a:lnTo>
                  <a:cubicBezTo>
                    <a:pt x="8227" y="4850"/>
                    <a:pt x="8208" y="4856"/>
                    <a:pt x="8187" y="4856"/>
                  </a:cubicBezTo>
                  <a:cubicBezTo>
                    <a:pt x="8032" y="4856"/>
                    <a:pt x="7819" y="4539"/>
                    <a:pt x="7482" y="3948"/>
                  </a:cubicBezTo>
                  <a:cubicBezTo>
                    <a:pt x="7290" y="3566"/>
                    <a:pt x="7099" y="3088"/>
                    <a:pt x="6845" y="2547"/>
                  </a:cubicBezTo>
                  <a:cubicBezTo>
                    <a:pt x="6781" y="2388"/>
                    <a:pt x="6749" y="2229"/>
                    <a:pt x="6654" y="2070"/>
                  </a:cubicBezTo>
                  <a:cubicBezTo>
                    <a:pt x="6622" y="1974"/>
                    <a:pt x="6622" y="1942"/>
                    <a:pt x="6590" y="1910"/>
                  </a:cubicBezTo>
                  <a:cubicBezTo>
                    <a:pt x="6495" y="1624"/>
                    <a:pt x="6431" y="1401"/>
                    <a:pt x="6335" y="1178"/>
                  </a:cubicBezTo>
                  <a:cubicBezTo>
                    <a:pt x="6304" y="1115"/>
                    <a:pt x="6304" y="1019"/>
                    <a:pt x="6272" y="955"/>
                  </a:cubicBezTo>
                  <a:cubicBezTo>
                    <a:pt x="6176" y="669"/>
                    <a:pt x="6144" y="446"/>
                    <a:pt x="6176" y="287"/>
                  </a:cubicBezTo>
                  <a:cubicBezTo>
                    <a:pt x="6176" y="155"/>
                    <a:pt x="6198" y="67"/>
                    <a:pt x="6260" y="22"/>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1" name="Google Shape;4311;p72"/>
            <p:cNvSpPr/>
            <p:nvPr/>
          </p:nvSpPr>
          <p:spPr>
            <a:xfrm>
              <a:off x="3512652" y="2199305"/>
              <a:ext cx="43214" cy="86954"/>
            </a:xfrm>
            <a:custGeom>
              <a:rect b="b" l="l" r="r" t="t"/>
              <a:pathLst>
                <a:path extrusionOk="0" h="5127" w="2548">
                  <a:moveTo>
                    <a:pt x="1" y="1"/>
                  </a:moveTo>
                  <a:cubicBezTo>
                    <a:pt x="1" y="351"/>
                    <a:pt x="32" y="733"/>
                    <a:pt x="32" y="1147"/>
                  </a:cubicBezTo>
                  <a:cubicBezTo>
                    <a:pt x="64" y="1879"/>
                    <a:pt x="64" y="2739"/>
                    <a:pt x="64" y="3789"/>
                  </a:cubicBezTo>
                  <a:cubicBezTo>
                    <a:pt x="128" y="4171"/>
                    <a:pt x="128" y="4649"/>
                    <a:pt x="64" y="5126"/>
                  </a:cubicBezTo>
                  <a:cubicBezTo>
                    <a:pt x="860" y="3853"/>
                    <a:pt x="1720" y="3184"/>
                    <a:pt x="2547" y="2675"/>
                  </a:cubicBezTo>
                  <a:lnTo>
                    <a:pt x="2547" y="2675"/>
                  </a:lnTo>
                  <a:cubicBezTo>
                    <a:pt x="2547" y="2675"/>
                    <a:pt x="1083" y="3184"/>
                    <a:pt x="287" y="4426"/>
                  </a:cubicBezTo>
                  <a:cubicBezTo>
                    <a:pt x="287" y="3025"/>
                    <a:pt x="1" y="193"/>
                    <a:pt x="1"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2" name="Google Shape;4312;p72"/>
            <p:cNvSpPr/>
            <p:nvPr/>
          </p:nvSpPr>
          <p:spPr>
            <a:xfrm>
              <a:off x="3610684" y="2191757"/>
              <a:ext cx="43452" cy="88022"/>
            </a:xfrm>
            <a:custGeom>
              <a:rect b="b" l="l" r="r" t="t"/>
              <a:pathLst>
                <a:path extrusionOk="0" h="5190" w="2562">
                  <a:moveTo>
                    <a:pt x="651" y="0"/>
                  </a:moveTo>
                  <a:lnTo>
                    <a:pt x="651" y="0"/>
                  </a:lnTo>
                  <a:cubicBezTo>
                    <a:pt x="641" y="5"/>
                    <a:pt x="632" y="12"/>
                    <a:pt x="623" y="20"/>
                  </a:cubicBezTo>
                  <a:lnTo>
                    <a:pt x="623" y="20"/>
                  </a:lnTo>
                  <a:cubicBezTo>
                    <a:pt x="636" y="12"/>
                    <a:pt x="646" y="6"/>
                    <a:pt x="651" y="0"/>
                  </a:cubicBezTo>
                  <a:close/>
                  <a:moveTo>
                    <a:pt x="623" y="20"/>
                  </a:moveTo>
                  <a:cubicBezTo>
                    <a:pt x="563" y="57"/>
                    <a:pt x="427" y="123"/>
                    <a:pt x="269" y="255"/>
                  </a:cubicBezTo>
                  <a:lnTo>
                    <a:pt x="237" y="287"/>
                  </a:lnTo>
                  <a:cubicBezTo>
                    <a:pt x="236" y="285"/>
                    <a:pt x="234" y="284"/>
                    <a:pt x="231" y="284"/>
                  </a:cubicBezTo>
                  <a:cubicBezTo>
                    <a:pt x="163" y="284"/>
                    <a:pt x="1" y="1282"/>
                    <a:pt x="588" y="2611"/>
                  </a:cubicBezTo>
                  <a:cubicBezTo>
                    <a:pt x="874" y="3184"/>
                    <a:pt x="1097" y="3757"/>
                    <a:pt x="1320" y="4202"/>
                  </a:cubicBezTo>
                  <a:cubicBezTo>
                    <a:pt x="1574" y="4616"/>
                    <a:pt x="1829" y="4998"/>
                    <a:pt x="2020" y="5189"/>
                  </a:cubicBezTo>
                  <a:cubicBezTo>
                    <a:pt x="2052" y="5189"/>
                    <a:pt x="2052" y="5157"/>
                    <a:pt x="2084" y="5157"/>
                  </a:cubicBezTo>
                  <a:cubicBezTo>
                    <a:pt x="2148" y="5157"/>
                    <a:pt x="2148" y="5094"/>
                    <a:pt x="2148" y="5094"/>
                  </a:cubicBezTo>
                  <a:lnTo>
                    <a:pt x="2179" y="5094"/>
                  </a:lnTo>
                  <a:cubicBezTo>
                    <a:pt x="2401" y="4935"/>
                    <a:pt x="2560" y="4871"/>
                    <a:pt x="2561" y="4871"/>
                  </a:cubicBezTo>
                  <a:lnTo>
                    <a:pt x="2561" y="4871"/>
                  </a:lnTo>
                  <a:cubicBezTo>
                    <a:pt x="2548" y="4876"/>
                    <a:pt x="2534" y="4879"/>
                    <a:pt x="2520" y="4879"/>
                  </a:cubicBezTo>
                  <a:cubicBezTo>
                    <a:pt x="2364" y="4879"/>
                    <a:pt x="2150" y="4560"/>
                    <a:pt x="1829" y="3948"/>
                  </a:cubicBezTo>
                  <a:cubicBezTo>
                    <a:pt x="1606" y="3597"/>
                    <a:pt x="1415" y="3120"/>
                    <a:pt x="1192" y="2547"/>
                  </a:cubicBezTo>
                  <a:cubicBezTo>
                    <a:pt x="1097" y="2388"/>
                    <a:pt x="1065" y="2260"/>
                    <a:pt x="1033" y="2101"/>
                  </a:cubicBezTo>
                  <a:lnTo>
                    <a:pt x="1033" y="2069"/>
                  </a:lnTo>
                  <a:cubicBezTo>
                    <a:pt x="970" y="2006"/>
                    <a:pt x="970" y="1942"/>
                    <a:pt x="938" y="1910"/>
                  </a:cubicBezTo>
                  <a:cubicBezTo>
                    <a:pt x="874" y="1624"/>
                    <a:pt x="779" y="1401"/>
                    <a:pt x="715" y="1210"/>
                  </a:cubicBezTo>
                  <a:cubicBezTo>
                    <a:pt x="651" y="1114"/>
                    <a:pt x="651" y="1051"/>
                    <a:pt x="619" y="955"/>
                  </a:cubicBezTo>
                  <a:cubicBezTo>
                    <a:pt x="556" y="669"/>
                    <a:pt x="492" y="446"/>
                    <a:pt x="556" y="287"/>
                  </a:cubicBezTo>
                  <a:cubicBezTo>
                    <a:pt x="556" y="153"/>
                    <a:pt x="578" y="64"/>
                    <a:pt x="623" y="2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3" name="Google Shape;4313;p72"/>
            <p:cNvSpPr/>
            <p:nvPr/>
          </p:nvSpPr>
          <p:spPr>
            <a:xfrm>
              <a:off x="3656274" y="2134515"/>
              <a:ext cx="9735" cy="45368"/>
            </a:xfrm>
            <a:custGeom>
              <a:rect b="b" l="l" r="r" t="t"/>
              <a:pathLst>
                <a:path extrusionOk="0" h="2675" w="574">
                  <a:moveTo>
                    <a:pt x="319" y="1"/>
                  </a:moveTo>
                  <a:cubicBezTo>
                    <a:pt x="319" y="1"/>
                    <a:pt x="160" y="892"/>
                    <a:pt x="160" y="956"/>
                  </a:cubicBezTo>
                  <a:cubicBezTo>
                    <a:pt x="160" y="987"/>
                    <a:pt x="1" y="2197"/>
                    <a:pt x="96" y="2675"/>
                  </a:cubicBezTo>
                  <a:cubicBezTo>
                    <a:pt x="574" y="2229"/>
                    <a:pt x="478" y="605"/>
                    <a:pt x="478" y="351"/>
                  </a:cubicBezTo>
                  <a:cubicBezTo>
                    <a:pt x="478" y="160"/>
                    <a:pt x="319" y="1"/>
                    <a:pt x="3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4" name="Google Shape;4314;p72"/>
            <p:cNvSpPr/>
            <p:nvPr/>
          </p:nvSpPr>
          <p:spPr>
            <a:xfrm>
              <a:off x="3647098" y="2112925"/>
              <a:ext cx="17842" cy="64804"/>
            </a:xfrm>
            <a:custGeom>
              <a:rect b="b" l="l" r="r" t="t"/>
              <a:pathLst>
                <a:path extrusionOk="0" h="3821" w="1052">
                  <a:moveTo>
                    <a:pt x="669" y="0"/>
                  </a:moveTo>
                  <a:cubicBezTo>
                    <a:pt x="637" y="0"/>
                    <a:pt x="574" y="32"/>
                    <a:pt x="574" y="96"/>
                  </a:cubicBezTo>
                  <a:lnTo>
                    <a:pt x="542" y="605"/>
                  </a:lnTo>
                  <a:lnTo>
                    <a:pt x="223" y="2324"/>
                  </a:lnTo>
                  <a:cubicBezTo>
                    <a:pt x="223" y="2356"/>
                    <a:pt x="1" y="3438"/>
                    <a:pt x="478" y="3820"/>
                  </a:cubicBezTo>
                  <a:cubicBezTo>
                    <a:pt x="1051" y="2865"/>
                    <a:pt x="828" y="605"/>
                    <a:pt x="796" y="128"/>
                  </a:cubicBezTo>
                  <a:cubicBezTo>
                    <a:pt x="733" y="32"/>
                    <a:pt x="701" y="0"/>
                    <a:pt x="66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5" name="Google Shape;4315;p72"/>
            <p:cNvSpPr/>
            <p:nvPr/>
          </p:nvSpPr>
          <p:spPr>
            <a:xfrm>
              <a:off x="3648726" y="2115079"/>
              <a:ext cx="17825" cy="64261"/>
            </a:xfrm>
            <a:custGeom>
              <a:rect b="b" l="l" r="r" t="t"/>
              <a:pathLst>
                <a:path extrusionOk="0" h="3789" w="1051">
                  <a:moveTo>
                    <a:pt x="414" y="1"/>
                  </a:moveTo>
                  <a:cubicBezTo>
                    <a:pt x="382" y="1"/>
                    <a:pt x="318" y="32"/>
                    <a:pt x="318" y="64"/>
                  </a:cubicBezTo>
                  <a:lnTo>
                    <a:pt x="318" y="605"/>
                  </a:lnTo>
                  <a:lnTo>
                    <a:pt x="159" y="2293"/>
                  </a:lnTo>
                  <a:cubicBezTo>
                    <a:pt x="159" y="2293"/>
                    <a:pt x="0" y="3407"/>
                    <a:pt x="541" y="3789"/>
                  </a:cubicBezTo>
                  <a:cubicBezTo>
                    <a:pt x="1051" y="2770"/>
                    <a:pt x="605" y="542"/>
                    <a:pt x="541" y="64"/>
                  </a:cubicBezTo>
                  <a:cubicBezTo>
                    <a:pt x="541" y="32"/>
                    <a:pt x="446" y="1"/>
                    <a:pt x="414"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6" name="Google Shape;4316;p72"/>
            <p:cNvSpPr/>
            <p:nvPr/>
          </p:nvSpPr>
          <p:spPr>
            <a:xfrm>
              <a:off x="3620097" y="2121015"/>
              <a:ext cx="39432" cy="101523"/>
            </a:xfrm>
            <a:custGeom>
              <a:rect b="b" l="l" r="r" t="t"/>
              <a:pathLst>
                <a:path extrusionOk="0" h="5986" w="2325">
                  <a:moveTo>
                    <a:pt x="1" y="4330"/>
                  </a:moveTo>
                  <a:lnTo>
                    <a:pt x="224" y="4107"/>
                  </a:lnTo>
                  <a:lnTo>
                    <a:pt x="255" y="4076"/>
                  </a:lnTo>
                  <a:lnTo>
                    <a:pt x="319" y="4012"/>
                  </a:lnTo>
                  <a:lnTo>
                    <a:pt x="860" y="3503"/>
                  </a:lnTo>
                  <a:cubicBezTo>
                    <a:pt x="860" y="3503"/>
                    <a:pt x="1911" y="1592"/>
                    <a:pt x="1911" y="128"/>
                  </a:cubicBezTo>
                  <a:cubicBezTo>
                    <a:pt x="1911" y="33"/>
                    <a:pt x="2006" y="1"/>
                    <a:pt x="2070" y="64"/>
                  </a:cubicBezTo>
                  <a:cubicBezTo>
                    <a:pt x="2261" y="542"/>
                    <a:pt x="2070" y="1752"/>
                    <a:pt x="2229" y="2770"/>
                  </a:cubicBezTo>
                  <a:cubicBezTo>
                    <a:pt x="2325" y="3407"/>
                    <a:pt x="1975" y="3980"/>
                    <a:pt x="1688" y="4203"/>
                  </a:cubicBezTo>
                  <a:lnTo>
                    <a:pt x="956" y="5222"/>
                  </a:lnTo>
                  <a:lnTo>
                    <a:pt x="797" y="5444"/>
                  </a:lnTo>
                  <a:lnTo>
                    <a:pt x="383" y="5986"/>
                  </a:lnTo>
                  <a:cubicBezTo>
                    <a:pt x="383" y="5922"/>
                    <a:pt x="351" y="5890"/>
                    <a:pt x="351" y="5858"/>
                  </a:cubicBezTo>
                  <a:cubicBezTo>
                    <a:pt x="319" y="5795"/>
                    <a:pt x="319" y="5731"/>
                    <a:pt x="255" y="5699"/>
                  </a:cubicBezTo>
                  <a:lnTo>
                    <a:pt x="255" y="5667"/>
                  </a:lnTo>
                  <a:cubicBezTo>
                    <a:pt x="255" y="5604"/>
                    <a:pt x="255" y="5604"/>
                    <a:pt x="224" y="5572"/>
                  </a:cubicBezTo>
                  <a:cubicBezTo>
                    <a:pt x="224" y="5540"/>
                    <a:pt x="192" y="5444"/>
                    <a:pt x="192" y="5413"/>
                  </a:cubicBezTo>
                  <a:cubicBezTo>
                    <a:pt x="192" y="5381"/>
                    <a:pt x="192" y="5349"/>
                    <a:pt x="160" y="5349"/>
                  </a:cubicBezTo>
                  <a:cubicBezTo>
                    <a:pt x="160" y="5285"/>
                    <a:pt x="96" y="5253"/>
                    <a:pt x="96" y="5222"/>
                  </a:cubicBezTo>
                  <a:lnTo>
                    <a:pt x="96" y="5190"/>
                  </a:lnTo>
                  <a:cubicBezTo>
                    <a:pt x="96" y="5126"/>
                    <a:pt x="96" y="5094"/>
                    <a:pt x="64" y="5062"/>
                  </a:cubicBezTo>
                  <a:cubicBezTo>
                    <a:pt x="64" y="4999"/>
                    <a:pt x="64" y="4967"/>
                    <a:pt x="33" y="4935"/>
                  </a:cubicBezTo>
                  <a:cubicBezTo>
                    <a:pt x="1" y="4744"/>
                    <a:pt x="1" y="4489"/>
                    <a:pt x="1" y="433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7" name="Google Shape;4317;p72"/>
            <p:cNvSpPr/>
            <p:nvPr/>
          </p:nvSpPr>
          <p:spPr>
            <a:xfrm>
              <a:off x="3655205" y="2179325"/>
              <a:ext cx="54543" cy="71181"/>
            </a:xfrm>
            <a:custGeom>
              <a:rect b="b" l="l" r="r" t="t"/>
              <a:pathLst>
                <a:path extrusionOk="0" h="4197" w="3216">
                  <a:moveTo>
                    <a:pt x="3024" y="1"/>
                  </a:moveTo>
                  <a:cubicBezTo>
                    <a:pt x="2897" y="33"/>
                    <a:pt x="2738" y="160"/>
                    <a:pt x="2547" y="351"/>
                  </a:cubicBezTo>
                  <a:cubicBezTo>
                    <a:pt x="2388" y="478"/>
                    <a:pt x="2228" y="669"/>
                    <a:pt x="2069" y="892"/>
                  </a:cubicBezTo>
                  <a:cubicBezTo>
                    <a:pt x="1974" y="1020"/>
                    <a:pt x="1846" y="1147"/>
                    <a:pt x="1783" y="1306"/>
                  </a:cubicBezTo>
                  <a:cubicBezTo>
                    <a:pt x="1655" y="1497"/>
                    <a:pt x="1496" y="1752"/>
                    <a:pt x="1369" y="1975"/>
                  </a:cubicBezTo>
                  <a:cubicBezTo>
                    <a:pt x="796" y="3089"/>
                    <a:pt x="318" y="3662"/>
                    <a:pt x="96" y="3917"/>
                  </a:cubicBezTo>
                  <a:cubicBezTo>
                    <a:pt x="32" y="4044"/>
                    <a:pt x="0" y="4139"/>
                    <a:pt x="64" y="4171"/>
                  </a:cubicBezTo>
                  <a:cubicBezTo>
                    <a:pt x="91" y="4188"/>
                    <a:pt x="122" y="4197"/>
                    <a:pt x="157" y="4197"/>
                  </a:cubicBezTo>
                  <a:cubicBezTo>
                    <a:pt x="448" y="4197"/>
                    <a:pt x="1011" y="3600"/>
                    <a:pt x="2006" y="2293"/>
                  </a:cubicBezTo>
                  <a:cubicBezTo>
                    <a:pt x="2133" y="2166"/>
                    <a:pt x="2228" y="2006"/>
                    <a:pt x="2260" y="1911"/>
                  </a:cubicBezTo>
                  <a:cubicBezTo>
                    <a:pt x="2292" y="1847"/>
                    <a:pt x="2324" y="1784"/>
                    <a:pt x="2388" y="1752"/>
                  </a:cubicBezTo>
                  <a:cubicBezTo>
                    <a:pt x="2611" y="1433"/>
                    <a:pt x="2802" y="1147"/>
                    <a:pt x="2929" y="892"/>
                  </a:cubicBezTo>
                  <a:cubicBezTo>
                    <a:pt x="3088" y="638"/>
                    <a:pt x="3184" y="415"/>
                    <a:pt x="3215" y="256"/>
                  </a:cubicBezTo>
                  <a:lnTo>
                    <a:pt x="3215" y="65"/>
                  </a:lnTo>
                  <a:cubicBezTo>
                    <a:pt x="3215" y="33"/>
                    <a:pt x="3215" y="1"/>
                    <a:pt x="318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8" name="Google Shape;4318;p72"/>
            <p:cNvSpPr/>
            <p:nvPr/>
          </p:nvSpPr>
          <p:spPr>
            <a:xfrm>
              <a:off x="3656274" y="2178799"/>
              <a:ext cx="111241" cy="133441"/>
            </a:xfrm>
            <a:custGeom>
              <a:rect b="b" l="l" r="r" t="t"/>
              <a:pathLst>
                <a:path extrusionOk="0" h="7868" w="6559">
                  <a:moveTo>
                    <a:pt x="3152" y="0"/>
                  </a:moveTo>
                  <a:lnTo>
                    <a:pt x="3152" y="0"/>
                  </a:lnTo>
                  <a:cubicBezTo>
                    <a:pt x="3184" y="64"/>
                    <a:pt x="3216" y="159"/>
                    <a:pt x="3184" y="287"/>
                  </a:cubicBezTo>
                  <a:cubicBezTo>
                    <a:pt x="3152" y="446"/>
                    <a:pt x="3057" y="637"/>
                    <a:pt x="2898" y="923"/>
                  </a:cubicBezTo>
                  <a:cubicBezTo>
                    <a:pt x="2866" y="1019"/>
                    <a:pt x="2834" y="1051"/>
                    <a:pt x="2802" y="1146"/>
                  </a:cubicBezTo>
                  <a:cubicBezTo>
                    <a:pt x="2675" y="1337"/>
                    <a:pt x="2548" y="1528"/>
                    <a:pt x="2357" y="1783"/>
                  </a:cubicBezTo>
                  <a:cubicBezTo>
                    <a:pt x="2325" y="1815"/>
                    <a:pt x="2261" y="1878"/>
                    <a:pt x="2229" y="1942"/>
                  </a:cubicBezTo>
                  <a:cubicBezTo>
                    <a:pt x="2165" y="2037"/>
                    <a:pt x="2038" y="2197"/>
                    <a:pt x="1911" y="2324"/>
                  </a:cubicBezTo>
                  <a:cubicBezTo>
                    <a:pt x="1529" y="2833"/>
                    <a:pt x="1210" y="3247"/>
                    <a:pt x="956" y="3534"/>
                  </a:cubicBezTo>
                  <a:cubicBezTo>
                    <a:pt x="549" y="4021"/>
                    <a:pt x="258" y="4255"/>
                    <a:pt x="82" y="4255"/>
                  </a:cubicBezTo>
                  <a:cubicBezTo>
                    <a:pt x="52" y="4255"/>
                    <a:pt x="24" y="4248"/>
                    <a:pt x="1" y="4234"/>
                  </a:cubicBezTo>
                  <a:lnTo>
                    <a:pt x="1" y="4234"/>
                  </a:lnTo>
                  <a:cubicBezTo>
                    <a:pt x="1" y="4234"/>
                    <a:pt x="128" y="4393"/>
                    <a:pt x="319" y="4584"/>
                  </a:cubicBezTo>
                  <a:lnTo>
                    <a:pt x="446" y="4712"/>
                  </a:lnTo>
                  <a:lnTo>
                    <a:pt x="1179" y="5476"/>
                  </a:lnTo>
                  <a:cubicBezTo>
                    <a:pt x="1815" y="6112"/>
                    <a:pt x="2611" y="6813"/>
                    <a:pt x="3216" y="7163"/>
                  </a:cubicBezTo>
                  <a:cubicBezTo>
                    <a:pt x="3630" y="7418"/>
                    <a:pt x="3980" y="7609"/>
                    <a:pt x="4298" y="7831"/>
                  </a:cubicBezTo>
                  <a:cubicBezTo>
                    <a:pt x="4409" y="7856"/>
                    <a:pt x="4517" y="7868"/>
                    <a:pt x="4621" y="7868"/>
                  </a:cubicBezTo>
                  <a:cubicBezTo>
                    <a:pt x="5052" y="7868"/>
                    <a:pt x="5417" y="7668"/>
                    <a:pt x="5699" y="7386"/>
                  </a:cubicBezTo>
                  <a:cubicBezTo>
                    <a:pt x="6559" y="6494"/>
                    <a:pt x="6527" y="5125"/>
                    <a:pt x="5699" y="4234"/>
                  </a:cubicBezTo>
                  <a:cubicBezTo>
                    <a:pt x="5190" y="3693"/>
                    <a:pt x="4553" y="2770"/>
                    <a:pt x="3821" y="1051"/>
                  </a:cubicBezTo>
                  <a:cubicBezTo>
                    <a:pt x="3694" y="764"/>
                    <a:pt x="3630" y="573"/>
                    <a:pt x="3503" y="414"/>
                  </a:cubicBezTo>
                  <a:cubicBezTo>
                    <a:pt x="3343" y="159"/>
                    <a:pt x="3184" y="64"/>
                    <a:pt x="315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9" name="Google Shape;4319;p72"/>
            <p:cNvSpPr/>
            <p:nvPr/>
          </p:nvSpPr>
          <p:spPr>
            <a:xfrm>
              <a:off x="3656817" y="2179868"/>
              <a:ext cx="58868" cy="78847"/>
            </a:xfrm>
            <a:custGeom>
              <a:rect b="b" l="l" r="r" t="t"/>
              <a:pathLst>
                <a:path extrusionOk="0" h="4649" w="3471">
                  <a:moveTo>
                    <a:pt x="3120" y="1"/>
                  </a:moveTo>
                  <a:cubicBezTo>
                    <a:pt x="3152" y="33"/>
                    <a:pt x="3184" y="160"/>
                    <a:pt x="3152" y="287"/>
                  </a:cubicBezTo>
                  <a:cubicBezTo>
                    <a:pt x="3120" y="383"/>
                    <a:pt x="3089" y="542"/>
                    <a:pt x="2993" y="701"/>
                  </a:cubicBezTo>
                  <a:cubicBezTo>
                    <a:pt x="2961" y="765"/>
                    <a:pt x="2961" y="828"/>
                    <a:pt x="2929" y="860"/>
                  </a:cubicBezTo>
                  <a:cubicBezTo>
                    <a:pt x="2866" y="956"/>
                    <a:pt x="2834" y="988"/>
                    <a:pt x="2802" y="1083"/>
                  </a:cubicBezTo>
                  <a:cubicBezTo>
                    <a:pt x="2675" y="1274"/>
                    <a:pt x="2547" y="1465"/>
                    <a:pt x="2356" y="1720"/>
                  </a:cubicBezTo>
                  <a:cubicBezTo>
                    <a:pt x="2325" y="1752"/>
                    <a:pt x="2293" y="1783"/>
                    <a:pt x="2293" y="1815"/>
                  </a:cubicBezTo>
                  <a:lnTo>
                    <a:pt x="2293" y="1879"/>
                  </a:lnTo>
                  <a:cubicBezTo>
                    <a:pt x="2293" y="1879"/>
                    <a:pt x="2293" y="1911"/>
                    <a:pt x="2229" y="1911"/>
                  </a:cubicBezTo>
                  <a:cubicBezTo>
                    <a:pt x="2165" y="2038"/>
                    <a:pt x="2070" y="2134"/>
                    <a:pt x="1942" y="2261"/>
                  </a:cubicBezTo>
                  <a:cubicBezTo>
                    <a:pt x="1560" y="2770"/>
                    <a:pt x="1242" y="3184"/>
                    <a:pt x="987" y="3471"/>
                  </a:cubicBezTo>
                  <a:cubicBezTo>
                    <a:pt x="565" y="3920"/>
                    <a:pt x="274" y="4172"/>
                    <a:pt x="132" y="4172"/>
                  </a:cubicBezTo>
                  <a:cubicBezTo>
                    <a:pt x="103" y="4172"/>
                    <a:pt x="80" y="4161"/>
                    <a:pt x="64" y="4139"/>
                  </a:cubicBezTo>
                  <a:lnTo>
                    <a:pt x="64" y="4139"/>
                  </a:lnTo>
                  <a:cubicBezTo>
                    <a:pt x="1" y="4171"/>
                    <a:pt x="128" y="4298"/>
                    <a:pt x="287" y="4521"/>
                  </a:cubicBezTo>
                  <a:lnTo>
                    <a:pt x="383" y="4617"/>
                  </a:lnTo>
                  <a:lnTo>
                    <a:pt x="414" y="4649"/>
                  </a:lnTo>
                  <a:cubicBezTo>
                    <a:pt x="637" y="4521"/>
                    <a:pt x="956" y="4267"/>
                    <a:pt x="1338" y="3885"/>
                  </a:cubicBezTo>
                  <a:cubicBezTo>
                    <a:pt x="1688" y="3534"/>
                    <a:pt x="2038" y="3089"/>
                    <a:pt x="2484" y="2579"/>
                  </a:cubicBezTo>
                  <a:cubicBezTo>
                    <a:pt x="2516" y="2516"/>
                    <a:pt x="2547" y="2452"/>
                    <a:pt x="2643" y="2388"/>
                  </a:cubicBezTo>
                  <a:cubicBezTo>
                    <a:pt x="2675" y="2356"/>
                    <a:pt x="2675" y="2293"/>
                    <a:pt x="2707" y="2261"/>
                  </a:cubicBezTo>
                  <a:cubicBezTo>
                    <a:pt x="3439" y="1242"/>
                    <a:pt x="3471" y="383"/>
                    <a:pt x="3471" y="351"/>
                  </a:cubicBezTo>
                  <a:cubicBezTo>
                    <a:pt x="3471" y="319"/>
                    <a:pt x="3439" y="319"/>
                    <a:pt x="3439" y="319"/>
                  </a:cubicBezTo>
                  <a:cubicBezTo>
                    <a:pt x="3280" y="128"/>
                    <a:pt x="3152" y="33"/>
                    <a:pt x="312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0" name="Google Shape;4320;p72"/>
            <p:cNvSpPr/>
            <p:nvPr/>
          </p:nvSpPr>
          <p:spPr>
            <a:xfrm>
              <a:off x="3662210" y="2132361"/>
              <a:ext cx="9735" cy="45368"/>
            </a:xfrm>
            <a:custGeom>
              <a:rect b="b" l="l" r="r" t="t"/>
              <a:pathLst>
                <a:path extrusionOk="0" h="2675" w="574">
                  <a:moveTo>
                    <a:pt x="256" y="0"/>
                  </a:moveTo>
                  <a:cubicBezTo>
                    <a:pt x="256" y="0"/>
                    <a:pt x="96" y="159"/>
                    <a:pt x="96" y="350"/>
                  </a:cubicBezTo>
                  <a:cubicBezTo>
                    <a:pt x="96" y="605"/>
                    <a:pt x="1" y="2229"/>
                    <a:pt x="478" y="2674"/>
                  </a:cubicBezTo>
                  <a:cubicBezTo>
                    <a:pt x="574" y="2197"/>
                    <a:pt x="415" y="1019"/>
                    <a:pt x="415" y="955"/>
                  </a:cubicBezTo>
                  <a:cubicBezTo>
                    <a:pt x="415" y="892"/>
                    <a:pt x="256" y="0"/>
                    <a:pt x="25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1" name="Google Shape;4321;p72"/>
            <p:cNvSpPr/>
            <p:nvPr/>
          </p:nvSpPr>
          <p:spPr>
            <a:xfrm>
              <a:off x="3662753" y="2110754"/>
              <a:ext cx="18385" cy="64804"/>
            </a:xfrm>
            <a:custGeom>
              <a:rect b="b" l="l" r="r" t="t"/>
              <a:pathLst>
                <a:path extrusionOk="0" h="3821" w="1084">
                  <a:moveTo>
                    <a:pt x="415" y="1"/>
                  </a:moveTo>
                  <a:cubicBezTo>
                    <a:pt x="383" y="1"/>
                    <a:pt x="319" y="65"/>
                    <a:pt x="287" y="128"/>
                  </a:cubicBezTo>
                  <a:cubicBezTo>
                    <a:pt x="255" y="606"/>
                    <a:pt x="1" y="2866"/>
                    <a:pt x="606" y="3821"/>
                  </a:cubicBezTo>
                  <a:cubicBezTo>
                    <a:pt x="1083" y="3439"/>
                    <a:pt x="860" y="2357"/>
                    <a:pt x="860" y="2325"/>
                  </a:cubicBezTo>
                  <a:lnTo>
                    <a:pt x="542" y="606"/>
                  </a:lnTo>
                  <a:lnTo>
                    <a:pt x="510" y="96"/>
                  </a:lnTo>
                  <a:cubicBezTo>
                    <a:pt x="510" y="33"/>
                    <a:pt x="446" y="1"/>
                    <a:pt x="41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2" name="Google Shape;4322;p72"/>
            <p:cNvSpPr/>
            <p:nvPr/>
          </p:nvSpPr>
          <p:spPr>
            <a:xfrm>
              <a:off x="3661684" y="2112925"/>
              <a:ext cx="17282" cy="64261"/>
            </a:xfrm>
            <a:custGeom>
              <a:rect b="b" l="l" r="r" t="t"/>
              <a:pathLst>
                <a:path extrusionOk="0" h="3789" w="1019">
                  <a:moveTo>
                    <a:pt x="637" y="0"/>
                  </a:moveTo>
                  <a:cubicBezTo>
                    <a:pt x="605" y="0"/>
                    <a:pt x="509" y="32"/>
                    <a:pt x="509" y="96"/>
                  </a:cubicBezTo>
                  <a:cubicBezTo>
                    <a:pt x="446" y="573"/>
                    <a:pt x="0" y="2802"/>
                    <a:pt x="509" y="3789"/>
                  </a:cubicBezTo>
                  <a:cubicBezTo>
                    <a:pt x="1019" y="3438"/>
                    <a:pt x="860" y="2324"/>
                    <a:pt x="860" y="2324"/>
                  </a:cubicBezTo>
                  <a:lnTo>
                    <a:pt x="700" y="605"/>
                  </a:lnTo>
                  <a:lnTo>
                    <a:pt x="700" y="96"/>
                  </a:lnTo>
                  <a:cubicBezTo>
                    <a:pt x="700" y="32"/>
                    <a:pt x="669" y="0"/>
                    <a:pt x="63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3" name="Google Shape;4323;p72"/>
            <p:cNvSpPr/>
            <p:nvPr/>
          </p:nvSpPr>
          <p:spPr>
            <a:xfrm>
              <a:off x="3667621" y="2120472"/>
              <a:ext cx="38889" cy="91262"/>
            </a:xfrm>
            <a:custGeom>
              <a:rect b="b" l="l" r="r" t="t"/>
              <a:pathLst>
                <a:path extrusionOk="0" h="5381" w="2293">
                  <a:moveTo>
                    <a:pt x="637" y="4171"/>
                  </a:moveTo>
                  <a:lnTo>
                    <a:pt x="1401" y="5158"/>
                  </a:lnTo>
                  <a:lnTo>
                    <a:pt x="1560" y="5381"/>
                  </a:lnTo>
                  <a:cubicBezTo>
                    <a:pt x="1592" y="5317"/>
                    <a:pt x="1656" y="5285"/>
                    <a:pt x="1656" y="5254"/>
                  </a:cubicBezTo>
                  <a:cubicBezTo>
                    <a:pt x="1815" y="4999"/>
                    <a:pt x="1942" y="4808"/>
                    <a:pt x="2070" y="4617"/>
                  </a:cubicBezTo>
                  <a:cubicBezTo>
                    <a:pt x="2133" y="4521"/>
                    <a:pt x="2165" y="4458"/>
                    <a:pt x="2197" y="4426"/>
                  </a:cubicBezTo>
                  <a:cubicBezTo>
                    <a:pt x="2229" y="4330"/>
                    <a:pt x="2292" y="4299"/>
                    <a:pt x="2292" y="4267"/>
                  </a:cubicBezTo>
                  <a:lnTo>
                    <a:pt x="2133" y="4108"/>
                  </a:lnTo>
                  <a:lnTo>
                    <a:pt x="2070" y="4044"/>
                  </a:lnTo>
                  <a:lnTo>
                    <a:pt x="2038" y="4012"/>
                  </a:lnTo>
                  <a:lnTo>
                    <a:pt x="1496" y="3503"/>
                  </a:lnTo>
                  <a:cubicBezTo>
                    <a:pt x="1496" y="3503"/>
                    <a:pt x="446" y="1593"/>
                    <a:pt x="446" y="128"/>
                  </a:cubicBezTo>
                  <a:cubicBezTo>
                    <a:pt x="446" y="33"/>
                    <a:pt x="319" y="1"/>
                    <a:pt x="287" y="65"/>
                  </a:cubicBezTo>
                  <a:cubicBezTo>
                    <a:pt x="96" y="542"/>
                    <a:pt x="287" y="1752"/>
                    <a:pt x="128" y="2770"/>
                  </a:cubicBezTo>
                  <a:cubicBezTo>
                    <a:pt x="0" y="3375"/>
                    <a:pt x="350" y="3948"/>
                    <a:pt x="637" y="417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7" name="Shape 4327"/>
        <p:cNvGrpSpPr/>
        <p:nvPr/>
      </p:nvGrpSpPr>
      <p:grpSpPr>
        <a:xfrm>
          <a:off x="0" y="0"/>
          <a:ext cx="0" cy="0"/>
          <a:chOff x="0" y="0"/>
          <a:chExt cx="0" cy="0"/>
        </a:xfrm>
      </p:grpSpPr>
      <p:sp>
        <p:nvSpPr>
          <p:cNvPr id="4328" name="Google Shape;4328;p73"/>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Calendrier du Carême</a:t>
            </a:r>
            <a:endParaRPr>
              <a:solidFill>
                <a:srgbClr val="1B4FA1"/>
              </a:solidFill>
            </a:endParaRPr>
          </a:p>
        </p:txBody>
      </p:sp>
      <p:sp>
        <p:nvSpPr>
          <p:cNvPr id="4329" name="Google Shape;4329;p73"/>
          <p:cNvSpPr txBox="1"/>
          <p:nvPr>
            <p:ph idx="1" type="subTitle"/>
          </p:nvPr>
        </p:nvSpPr>
        <p:spPr>
          <a:xfrm rot="-455">
            <a:off x="76200" y="634792"/>
            <a:ext cx="9067800" cy="3455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t>Le calendrier du Carême est un outil afin de donner une forme concrète à notre préparation spirituelle durant cette période. Il offre quotidiennement des activités et des réflexions pour nous guider vers une croissance spirituelle significative. Chaque jour, il nous encourage à poser des gestes concrets d'amour, de partage et de prière, transformant ainsi notre préparation à Pâques en une expérience active et réfléchie.</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 sz="1600"/>
              <a:t>C</a:t>
            </a:r>
            <a:r>
              <a:rPr lang="en" sz="1600"/>
              <a:t>e calendrier sensibilise à la souffrance des autres et nous incite à répondre à leurs besoins, encourageant ainsi l'empathie et la solidarité.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 sz="1600"/>
              <a:t>Il existe plusieurs manières d'incorporer ce calendrier à sa planification scolaire : en l'affichant en classe ou à un endroit visible tel que l'agora ou la cafétéria, en le publiant sur le blog de l'école ou sur ses réseaux sociaux, en le partageant avec les parents, en le transformant en défi avec le personnel, et bien d'autres encore.</a:t>
            </a:r>
            <a:endParaRPr sz="1600"/>
          </a:p>
        </p:txBody>
      </p:sp>
      <p:sp>
        <p:nvSpPr>
          <p:cNvPr id="4330" name="Google Shape;4330;p73"/>
          <p:cNvSpPr/>
          <p:nvPr/>
        </p:nvSpPr>
        <p:spPr>
          <a:xfrm rot="932611">
            <a:off x="4694743"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1" name="Google Shape;4331;p73"/>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332" name="Google Shape;4332;p73"/>
          <p:cNvPicPr preferRelativeResize="0"/>
          <p:nvPr/>
        </p:nvPicPr>
        <p:blipFill>
          <a:blip r:embed="rId3">
            <a:alphaModFix/>
          </a:blip>
          <a:stretch>
            <a:fillRect/>
          </a:stretch>
        </p:blipFill>
        <p:spPr>
          <a:xfrm>
            <a:off x="7089349" y="4091138"/>
            <a:ext cx="1010700" cy="923625"/>
          </a:xfrm>
          <a:prstGeom prst="rect">
            <a:avLst/>
          </a:prstGeom>
          <a:noFill/>
          <a:ln>
            <a:noFill/>
          </a:ln>
        </p:spPr>
      </p:pic>
      <p:pic>
        <p:nvPicPr>
          <p:cNvPr id="4333" name="Google Shape;4333;p73">
            <a:hlinkClick r:id="rId4"/>
          </p:cNvPr>
          <p:cNvPicPr preferRelativeResize="0"/>
          <p:nvPr/>
        </p:nvPicPr>
        <p:blipFill>
          <a:blip r:embed="rId5">
            <a:alphaModFix/>
          </a:blip>
          <a:stretch>
            <a:fillRect/>
          </a:stretch>
        </p:blipFill>
        <p:spPr>
          <a:xfrm>
            <a:off x="3273225" y="4076550"/>
            <a:ext cx="923601" cy="923600"/>
          </a:xfrm>
          <a:prstGeom prst="rect">
            <a:avLst/>
          </a:prstGeom>
          <a:noFill/>
          <a:ln>
            <a:noFill/>
          </a:ln>
        </p:spPr>
      </p:pic>
      <p:sp>
        <p:nvSpPr>
          <p:cNvPr id="4334" name="Google Shape;4334;p73"/>
          <p:cNvSpPr txBox="1"/>
          <p:nvPr/>
        </p:nvSpPr>
        <p:spPr>
          <a:xfrm>
            <a:off x="4196826" y="4184090"/>
            <a:ext cx="1946400" cy="708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6">
                  <a:extLst>
                    <a:ext uri="{A12FA001-AC4F-418D-AE19-62706E023703}">
                      <ahyp:hlinkClr val="tx"/>
                    </a:ext>
                  </a:extLst>
                </a:hlinkClick>
              </a:rPr>
              <a:t>Calendrier du Carême </a:t>
            </a:r>
            <a:br>
              <a:rPr lang="en" u="sng">
                <a:solidFill>
                  <a:schemeClr val="dk2"/>
                </a:solidFill>
                <a:latin typeface="Lato"/>
                <a:ea typeface="Lato"/>
                <a:cs typeface="Lato"/>
                <a:sym typeface="Lato"/>
                <a:hlinkClick r:id="rId7">
                  <a:extLst>
                    <a:ext uri="{A12FA001-AC4F-418D-AE19-62706E023703}">
                      <ahyp:hlinkClr val="tx"/>
                    </a:ext>
                  </a:extLst>
                </a:hlinkClick>
              </a:rPr>
            </a:br>
            <a:r>
              <a:rPr lang="en" u="sng">
                <a:solidFill>
                  <a:schemeClr val="dk2"/>
                </a:solidFill>
                <a:latin typeface="Lato"/>
                <a:ea typeface="Lato"/>
                <a:cs typeface="Lato"/>
                <a:sym typeface="Lato"/>
                <a:hlinkClick r:id="rId8">
                  <a:extLst>
                    <a:ext uri="{A12FA001-AC4F-418D-AE19-62706E023703}">
                      <ahyp:hlinkClr val="tx"/>
                    </a:ext>
                  </a:extLst>
                </a:hlinkClick>
              </a:rPr>
              <a:t>(version ppt)</a:t>
            </a:r>
            <a:endParaRPr>
              <a:solidFill>
                <a:schemeClr val="dk2"/>
              </a:solidFill>
              <a:latin typeface="Lato"/>
              <a:ea typeface="Lato"/>
              <a:cs typeface="Lato"/>
              <a:sym typeface="Lato"/>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8" name="Shape 4338"/>
        <p:cNvGrpSpPr/>
        <p:nvPr/>
      </p:nvGrpSpPr>
      <p:grpSpPr>
        <a:xfrm>
          <a:off x="0" y="0"/>
          <a:ext cx="0" cy="0"/>
          <a:chOff x="0" y="0"/>
          <a:chExt cx="0" cy="0"/>
        </a:xfrm>
      </p:grpSpPr>
      <p:sp>
        <p:nvSpPr>
          <p:cNvPr id="4339" name="Google Shape;4339;p74"/>
          <p:cNvSpPr txBox="1"/>
          <p:nvPr>
            <p:ph type="title"/>
          </p:nvPr>
        </p:nvSpPr>
        <p:spPr>
          <a:xfrm>
            <a:off x="720225" y="1240038"/>
            <a:ext cx="1455900" cy="1314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1B4FA1"/>
                </a:solidFill>
              </a:rPr>
              <a:t>08</a:t>
            </a:r>
            <a:endParaRPr>
              <a:solidFill>
                <a:srgbClr val="1B4FA1"/>
              </a:solidFill>
            </a:endParaRPr>
          </a:p>
        </p:txBody>
      </p:sp>
      <p:sp>
        <p:nvSpPr>
          <p:cNvPr id="4340" name="Google Shape;4340;p74"/>
          <p:cNvSpPr txBox="1"/>
          <p:nvPr>
            <p:ph idx="1" type="subTitle"/>
          </p:nvPr>
        </p:nvSpPr>
        <p:spPr>
          <a:xfrm rot="237">
            <a:off x="720225" y="3420600"/>
            <a:ext cx="4360200" cy="665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Voici une démarche pour vivre le mercredi des Cendres et l’entrée en Carême.</a:t>
            </a:r>
            <a:endParaRPr/>
          </a:p>
        </p:txBody>
      </p:sp>
      <p:sp>
        <p:nvSpPr>
          <p:cNvPr id="4341" name="Google Shape;4341;p74"/>
          <p:cNvSpPr txBox="1"/>
          <p:nvPr>
            <p:ph idx="2" type="title"/>
          </p:nvPr>
        </p:nvSpPr>
        <p:spPr>
          <a:xfrm>
            <a:off x="720000" y="2578638"/>
            <a:ext cx="4360200" cy="841800"/>
          </a:xfrm>
          <a:prstGeom prst="rect">
            <a:avLst/>
          </a:prstGeom>
          <a:ln cap="flat" cmpd="sng" w="9525">
            <a:solidFill>
              <a:srgbClr val="1B4FA1"/>
            </a:solidFill>
            <a:prstDash val="solid"/>
            <a:round/>
            <a:headEnd len="sm" w="sm" type="none"/>
            <a:tailEnd len="sm" w="sm" type="none"/>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3300">
                <a:solidFill>
                  <a:srgbClr val="1B4FA1"/>
                </a:solidFill>
              </a:rPr>
              <a:t>Mercredi des Cendres</a:t>
            </a:r>
            <a:endParaRPr sz="3300">
              <a:solidFill>
                <a:srgbClr val="1B4FA1"/>
              </a:solidFill>
            </a:endParaRPr>
          </a:p>
        </p:txBody>
      </p:sp>
      <p:sp>
        <p:nvSpPr>
          <p:cNvPr id="4342" name="Google Shape;4342;p74"/>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343" name="Google Shape;4343;p74"/>
          <p:cNvPicPr preferRelativeResize="0"/>
          <p:nvPr/>
        </p:nvPicPr>
        <p:blipFill>
          <a:blip r:embed="rId3">
            <a:alphaModFix/>
          </a:blip>
          <a:stretch>
            <a:fillRect/>
          </a:stretch>
        </p:blipFill>
        <p:spPr>
          <a:xfrm>
            <a:off x="2394749" y="4086450"/>
            <a:ext cx="1010700" cy="923625"/>
          </a:xfrm>
          <a:prstGeom prst="rect">
            <a:avLst/>
          </a:prstGeom>
          <a:noFill/>
          <a:ln>
            <a:noFill/>
          </a:ln>
        </p:spPr>
      </p:pic>
      <p:pic>
        <p:nvPicPr>
          <p:cNvPr id="4344" name="Google Shape;4344;p74"/>
          <p:cNvPicPr preferRelativeResize="0"/>
          <p:nvPr/>
        </p:nvPicPr>
        <p:blipFill rotWithShape="1">
          <a:blip r:embed="rId4">
            <a:alphaModFix/>
          </a:blip>
          <a:srcRect b="17170" l="54229" r="0" t="0"/>
          <a:stretch/>
        </p:blipFill>
        <p:spPr>
          <a:xfrm>
            <a:off x="5560976" y="1450"/>
            <a:ext cx="3583024" cy="5143500"/>
          </a:xfrm>
          <a:prstGeom prst="rect">
            <a:avLst/>
          </a:prstGeom>
          <a:noFill/>
          <a:ln>
            <a:noFill/>
          </a:ln>
        </p:spPr>
      </p:pic>
      <p:pic>
        <p:nvPicPr>
          <p:cNvPr id="4345" name="Google Shape;4345;p74">
            <a:hlinkClick r:id="rId5"/>
          </p:cNvPr>
          <p:cNvPicPr preferRelativeResize="0"/>
          <p:nvPr/>
        </p:nvPicPr>
        <p:blipFill>
          <a:blip r:embed="rId6">
            <a:alphaModFix/>
          </a:blip>
          <a:stretch>
            <a:fillRect/>
          </a:stretch>
        </p:blipFill>
        <p:spPr>
          <a:xfrm>
            <a:off x="7932372" y="208725"/>
            <a:ext cx="363102" cy="497100"/>
          </a:xfrm>
          <a:prstGeom prst="rect">
            <a:avLst/>
          </a:prstGeom>
          <a:noFill/>
          <a:ln>
            <a:noFill/>
          </a:ln>
        </p:spPr>
      </p:pic>
      <p:sp>
        <p:nvSpPr>
          <p:cNvPr id="4346" name="Google Shape;4346;p74"/>
          <p:cNvSpPr txBox="1"/>
          <p:nvPr/>
        </p:nvSpPr>
        <p:spPr>
          <a:xfrm>
            <a:off x="6229617" y="208725"/>
            <a:ext cx="17814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7">
                  <a:extLst>
                    <a:ext uri="{A12FA001-AC4F-418D-AE19-62706E023703}">
                      <ahyp:hlinkClr val="tx"/>
                    </a:ext>
                  </a:extLst>
                </a:hlinkClick>
              </a:rPr>
              <a:t>Indications pour les célébrations liturgiques</a:t>
            </a:r>
            <a:endParaRPr sz="1100">
              <a:solidFill>
                <a:schemeClr val="dk2"/>
              </a:solidFill>
              <a:latin typeface="Lato"/>
              <a:ea typeface="Lato"/>
              <a:cs typeface="Lato"/>
              <a:sym typeface="Lato"/>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0" name="Shape 4350"/>
        <p:cNvGrpSpPr/>
        <p:nvPr/>
      </p:nvGrpSpPr>
      <p:grpSpPr>
        <a:xfrm>
          <a:off x="0" y="0"/>
          <a:ext cx="0" cy="0"/>
          <a:chOff x="0" y="0"/>
          <a:chExt cx="0" cy="0"/>
        </a:xfrm>
      </p:grpSpPr>
      <p:sp>
        <p:nvSpPr>
          <p:cNvPr id="4351" name="Google Shape;4351;p75"/>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Mercredi des Cendres</a:t>
            </a:r>
            <a:endParaRPr>
              <a:solidFill>
                <a:srgbClr val="1B4FA1"/>
              </a:solidFill>
            </a:endParaRPr>
          </a:p>
        </p:txBody>
      </p:sp>
      <p:sp>
        <p:nvSpPr>
          <p:cNvPr id="4352" name="Google Shape;4352;p75"/>
          <p:cNvSpPr txBox="1"/>
          <p:nvPr>
            <p:ph idx="1" type="subTitle"/>
          </p:nvPr>
        </p:nvSpPr>
        <p:spPr>
          <a:xfrm rot="-455">
            <a:off x="76200" y="634799"/>
            <a:ext cx="9067800" cy="333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Le Mercredi des Cendres revêt une grande importance pour une école catholique, car c'est le début d'une période spéciale appelée le Carême. </a:t>
            </a:r>
            <a:endParaRPr/>
          </a:p>
          <a:p>
            <a:pPr indent="0" lvl="0" marL="0" rtl="0" algn="l">
              <a:spcBef>
                <a:spcPts val="0"/>
              </a:spcBef>
              <a:spcAft>
                <a:spcPts val="0"/>
              </a:spcAft>
              <a:buNone/>
            </a:pPr>
            <a:r>
              <a:rPr lang="en"/>
              <a:t>Ce jour rappelle aux élèves et au personnel l'importance de la </a:t>
            </a:r>
            <a:r>
              <a:rPr b="1" lang="en"/>
              <a:t>PRIÈRE</a:t>
            </a:r>
            <a:r>
              <a:rPr lang="en"/>
              <a:t>, du </a:t>
            </a:r>
            <a:r>
              <a:rPr b="1" lang="en"/>
              <a:t>JEÛNE</a:t>
            </a:r>
            <a:r>
              <a:rPr lang="en"/>
              <a:t> et de l’</a:t>
            </a:r>
            <a:r>
              <a:rPr b="1" lang="en"/>
              <a:t>AUMÔNE</a:t>
            </a:r>
            <a:r>
              <a:rPr lang="en"/>
              <a:t> dans la préparation spirituelle en vue de la grande fête chrétienne de Pâques.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Le Mercredi des Cendres offre une opportunité d'approfondir la foi, d'encourager la prière et de cultiver la solidarité envers les autres. En marquant ce jour par la distribution des cendres, l'école catholique encourage la communauté éducative à se concentrer sur la croissance spirituelle, à pratiquer la charité et à se mettre au service des autres tout au long du Carême, favorisant ainsi un enrichissement personnel et communautaire fondé sur les valeurs chrétiennes.</a:t>
            </a:r>
            <a:endParaRPr/>
          </a:p>
          <a:p>
            <a:pPr indent="0" lvl="0" marL="0" rtl="0" algn="l">
              <a:spcBef>
                <a:spcPts val="0"/>
              </a:spcBef>
              <a:spcAft>
                <a:spcPts val="0"/>
              </a:spcAft>
              <a:buNone/>
            </a:pPr>
            <a:r>
              <a:t/>
            </a:r>
            <a:endParaRPr/>
          </a:p>
          <a:p>
            <a:pPr indent="0" lvl="0" marL="0" rtl="0" algn="l">
              <a:spcBef>
                <a:spcPts val="0"/>
              </a:spcBef>
              <a:spcAft>
                <a:spcPts val="0"/>
              </a:spcAft>
              <a:buClr>
                <a:schemeClr val="hlink"/>
              </a:buClr>
              <a:buSzPts val="1100"/>
              <a:buFont typeface="Arial"/>
              <a:buNone/>
            </a:pPr>
            <a:r>
              <a:rPr lang="en"/>
              <a:t>Nous suggérons de ne pas vivre de célébration eucharistique lors du Mercredi des Cendres car l’objectif de la célébration est de comprendre et vivre l’entrée en Carême par l’imposition des cendres.</a:t>
            </a:r>
            <a:endParaRPr/>
          </a:p>
          <a:p>
            <a:pPr indent="0" lvl="0" marL="0" rtl="0" algn="l">
              <a:spcBef>
                <a:spcPts val="0"/>
              </a:spcBef>
              <a:spcAft>
                <a:spcPts val="0"/>
              </a:spcAft>
              <a:buClr>
                <a:schemeClr val="hlink"/>
              </a:buClr>
              <a:buSzPts val="1100"/>
              <a:buFont typeface="Arial"/>
              <a:buNone/>
            </a:pPr>
            <a:r>
              <a:t/>
            </a:r>
            <a:endParaRPr/>
          </a:p>
          <a:p>
            <a:pPr indent="0" lvl="0" marL="0" rtl="0" algn="l">
              <a:spcBef>
                <a:spcPts val="0"/>
              </a:spcBef>
              <a:spcAft>
                <a:spcPts val="0"/>
              </a:spcAft>
              <a:buNone/>
            </a:pPr>
            <a:r>
              <a:rPr lang="en"/>
              <a:t>Il est possible de vivre cette célébration sans le prêtre s’il n’est pas disponible à venir à l’école.</a:t>
            </a:r>
            <a:endParaRPr/>
          </a:p>
        </p:txBody>
      </p:sp>
      <p:sp>
        <p:nvSpPr>
          <p:cNvPr id="4353" name="Google Shape;4353;p75"/>
          <p:cNvSpPr/>
          <p:nvPr/>
        </p:nvSpPr>
        <p:spPr>
          <a:xfrm rot="932611">
            <a:off x="4534418"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4" name="Google Shape;4354;p75"/>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355" name="Google Shape;4355;p75"/>
          <p:cNvPicPr preferRelativeResize="0"/>
          <p:nvPr/>
        </p:nvPicPr>
        <p:blipFill>
          <a:blip r:embed="rId3">
            <a:alphaModFix/>
          </a:blip>
          <a:stretch>
            <a:fillRect/>
          </a:stretch>
        </p:blipFill>
        <p:spPr>
          <a:xfrm>
            <a:off x="7089349" y="4091138"/>
            <a:ext cx="1010700" cy="923625"/>
          </a:xfrm>
          <a:prstGeom prst="rect">
            <a:avLst/>
          </a:prstGeom>
          <a:noFill/>
          <a:ln>
            <a:noFill/>
          </a:ln>
        </p:spPr>
      </p:pic>
      <p:pic>
        <p:nvPicPr>
          <p:cNvPr id="4356" name="Google Shape;4356;p75">
            <a:hlinkClick r:id="rId4"/>
          </p:cNvPr>
          <p:cNvPicPr preferRelativeResize="0"/>
          <p:nvPr/>
        </p:nvPicPr>
        <p:blipFill>
          <a:blip r:embed="rId5">
            <a:alphaModFix/>
          </a:blip>
          <a:stretch>
            <a:fillRect/>
          </a:stretch>
        </p:blipFill>
        <p:spPr>
          <a:xfrm>
            <a:off x="271175" y="4366750"/>
            <a:ext cx="648000" cy="648000"/>
          </a:xfrm>
          <a:prstGeom prst="rect">
            <a:avLst/>
          </a:prstGeom>
          <a:noFill/>
          <a:ln>
            <a:noFill/>
          </a:ln>
        </p:spPr>
      </p:pic>
      <p:sp>
        <p:nvSpPr>
          <p:cNvPr id="4357" name="Google Shape;4357;p75"/>
          <p:cNvSpPr txBox="1"/>
          <p:nvPr/>
        </p:nvSpPr>
        <p:spPr>
          <a:xfrm>
            <a:off x="842025" y="4366750"/>
            <a:ext cx="13656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6">
                  <a:extLst>
                    <a:ext uri="{A12FA001-AC4F-418D-AE19-62706E023703}">
                      <ahyp:hlinkClr val="tx"/>
                    </a:ext>
                  </a:extLst>
                </a:hlinkClick>
              </a:rPr>
              <a:t>PPT de la célébration du Mercredi des Cendres</a:t>
            </a:r>
            <a:endParaRPr>
              <a:solidFill>
                <a:schemeClr val="dk2"/>
              </a:solidFill>
              <a:latin typeface="Lato"/>
              <a:ea typeface="Lato"/>
              <a:cs typeface="Lato"/>
              <a:sym typeface="Lato"/>
            </a:endParaRPr>
          </a:p>
        </p:txBody>
      </p:sp>
      <p:sp>
        <p:nvSpPr>
          <p:cNvPr id="4358" name="Google Shape;4358;p75"/>
          <p:cNvSpPr txBox="1"/>
          <p:nvPr/>
        </p:nvSpPr>
        <p:spPr>
          <a:xfrm>
            <a:off x="3038400" y="4366750"/>
            <a:ext cx="14508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7">
                  <a:extLst>
                    <a:ext uri="{A12FA001-AC4F-418D-AE19-62706E023703}">
                      <ahyp:hlinkClr val="tx"/>
                    </a:ext>
                  </a:extLst>
                </a:hlinkClick>
              </a:rPr>
              <a:t>Texte de la célébration </a:t>
            </a:r>
            <a:r>
              <a:rPr lang="en" u="sng">
                <a:solidFill>
                  <a:schemeClr val="dk2"/>
                </a:solidFill>
                <a:latin typeface="Lato"/>
                <a:ea typeface="Lato"/>
                <a:cs typeface="Lato"/>
                <a:sym typeface="Lato"/>
                <a:hlinkClick r:id="rId8">
                  <a:extLst>
                    <a:ext uri="{A12FA001-AC4F-418D-AE19-62706E023703}">
                      <ahyp:hlinkClr val="tx"/>
                    </a:ext>
                  </a:extLst>
                </a:hlinkClick>
              </a:rPr>
              <a:t>du Mercredi des Cendres</a:t>
            </a:r>
            <a:endParaRPr>
              <a:solidFill>
                <a:schemeClr val="dk2"/>
              </a:solidFill>
              <a:latin typeface="Lato"/>
              <a:ea typeface="Lato"/>
              <a:cs typeface="Lato"/>
              <a:sym typeface="Lato"/>
            </a:endParaRPr>
          </a:p>
        </p:txBody>
      </p:sp>
      <p:pic>
        <p:nvPicPr>
          <p:cNvPr id="4359" name="Google Shape;4359;p75">
            <a:hlinkClick r:id="rId9"/>
          </p:cNvPr>
          <p:cNvPicPr preferRelativeResize="0"/>
          <p:nvPr/>
        </p:nvPicPr>
        <p:blipFill>
          <a:blip r:embed="rId10">
            <a:alphaModFix/>
          </a:blip>
          <a:stretch>
            <a:fillRect/>
          </a:stretch>
        </p:blipFill>
        <p:spPr>
          <a:xfrm>
            <a:off x="2565050" y="4366752"/>
            <a:ext cx="473340" cy="648000"/>
          </a:xfrm>
          <a:prstGeom prst="rect">
            <a:avLst/>
          </a:prstGeom>
          <a:noFill/>
          <a:ln>
            <a:noFill/>
          </a:ln>
        </p:spPr>
      </p:pic>
      <p:pic>
        <p:nvPicPr>
          <p:cNvPr id="4360" name="Google Shape;4360;p75">
            <a:hlinkClick r:id="rId11"/>
          </p:cNvPr>
          <p:cNvPicPr preferRelativeResize="0"/>
          <p:nvPr/>
        </p:nvPicPr>
        <p:blipFill>
          <a:blip r:embed="rId12">
            <a:alphaModFix/>
          </a:blip>
          <a:stretch>
            <a:fillRect/>
          </a:stretch>
        </p:blipFill>
        <p:spPr>
          <a:xfrm>
            <a:off x="4584441" y="4291300"/>
            <a:ext cx="725170" cy="648000"/>
          </a:xfrm>
          <a:prstGeom prst="rect">
            <a:avLst/>
          </a:prstGeom>
          <a:noFill/>
          <a:ln>
            <a:noFill/>
          </a:ln>
        </p:spPr>
      </p:pic>
      <p:sp>
        <p:nvSpPr>
          <p:cNvPr id="4361" name="Google Shape;4361;p75"/>
          <p:cNvSpPr txBox="1"/>
          <p:nvPr/>
        </p:nvSpPr>
        <p:spPr>
          <a:xfrm>
            <a:off x="5230172" y="4366750"/>
            <a:ext cx="13479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13">
                  <a:extLst>
                    <a:ext uri="{A12FA001-AC4F-418D-AE19-62706E023703}">
                      <ahyp:hlinkClr val="tx"/>
                    </a:ext>
                  </a:extLst>
                </a:hlinkClick>
              </a:rPr>
              <a:t>Accès aux fichiers</a:t>
            </a:r>
            <a:endParaRPr>
              <a:solidFill>
                <a:schemeClr val="dk2"/>
              </a:solidFill>
              <a:latin typeface="Lato"/>
              <a:ea typeface="Lato"/>
              <a:cs typeface="Lato"/>
              <a:sym typeface="Lato"/>
            </a:endParaRPr>
          </a:p>
        </p:txBody>
      </p:sp>
      <p:pic>
        <p:nvPicPr>
          <p:cNvPr id="4362" name="Google Shape;4362;p75">
            <a:hlinkClick r:id="rId14"/>
          </p:cNvPr>
          <p:cNvPicPr preferRelativeResize="0"/>
          <p:nvPr/>
        </p:nvPicPr>
        <p:blipFill>
          <a:blip r:embed="rId10">
            <a:alphaModFix/>
          </a:blip>
          <a:stretch>
            <a:fillRect/>
          </a:stretch>
        </p:blipFill>
        <p:spPr>
          <a:xfrm>
            <a:off x="8732472" y="68700"/>
            <a:ext cx="363102" cy="497100"/>
          </a:xfrm>
          <a:prstGeom prst="rect">
            <a:avLst/>
          </a:prstGeom>
          <a:noFill/>
          <a:ln>
            <a:noFill/>
          </a:ln>
        </p:spPr>
      </p:pic>
      <p:sp>
        <p:nvSpPr>
          <p:cNvPr id="4363" name="Google Shape;4363;p75"/>
          <p:cNvSpPr txBox="1"/>
          <p:nvPr/>
        </p:nvSpPr>
        <p:spPr>
          <a:xfrm>
            <a:off x="7029717" y="68700"/>
            <a:ext cx="17814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15">
                  <a:extLst>
                    <a:ext uri="{A12FA001-AC4F-418D-AE19-62706E023703}">
                      <ahyp:hlinkClr val="tx"/>
                    </a:ext>
                  </a:extLst>
                </a:hlinkClick>
              </a:rPr>
              <a:t>Indications pour les célébrations liturgiques</a:t>
            </a:r>
            <a:endParaRPr sz="1100">
              <a:solidFill>
                <a:schemeClr val="dk2"/>
              </a:solidFill>
              <a:latin typeface="Lato"/>
              <a:ea typeface="Lato"/>
              <a:cs typeface="Lato"/>
              <a:sym typeface="Lato"/>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7" name="Shape 4367"/>
        <p:cNvGrpSpPr/>
        <p:nvPr/>
      </p:nvGrpSpPr>
      <p:grpSpPr>
        <a:xfrm>
          <a:off x="0" y="0"/>
          <a:ext cx="0" cy="0"/>
          <a:chOff x="0" y="0"/>
          <a:chExt cx="0" cy="0"/>
        </a:xfrm>
      </p:grpSpPr>
      <p:grpSp>
        <p:nvGrpSpPr>
          <p:cNvPr id="4368" name="Google Shape;4368;p76"/>
          <p:cNvGrpSpPr/>
          <p:nvPr/>
        </p:nvGrpSpPr>
        <p:grpSpPr>
          <a:xfrm rot="-695362">
            <a:off x="1697969" y="864749"/>
            <a:ext cx="2179075" cy="3866647"/>
            <a:chOff x="4243975" y="3847825"/>
            <a:chExt cx="942450" cy="1672325"/>
          </a:xfrm>
        </p:grpSpPr>
        <p:sp>
          <p:nvSpPr>
            <p:cNvPr id="4369" name="Google Shape;4369;p76"/>
            <p:cNvSpPr/>
            <p:nvPr/>
          </p:nvSpPr>
          <p:spPr>
            <a:xfrm>
              <a:off x="4243975" y="3847825"/>
              <a:ext cx="942450" cy="1672325"/>
            </a:xfrm>
            <a:custGeom>
              <a:rect b="b" l="l" r="r" t="t"/>
              <a:pathLst>
                <a:path extrusionOk="0" h="66893" w="37698">
                  <a:moveTo>
                    <a:pt x="18796" y="0"/>
                  </a:moveTo>
                  <a:cubicBezTo>
                    <a:pt x="18224" y="0"/>
                    <a:pt x="17653" y="31"/>
                    <a:pt x="17084" y="93"/>
                  </a:cubicBezTo>
                  <a:cubicBezTo>
                    <a:pt x="16222" y="186"/>
                    <a:pt x="15279" y="404"/>
                    <a:pt x="14777" y="1111"/>
                  </a:cubicBezTo>
                  <a:cubicBezTo>
                    <a:pt x="14235" y="1872"/>
                    <a:pt x="14403" y="2904"/>
                    <a:pt x="14458" y="3837"/>
                  </a:cubicBezTo>
                  <a:cubicBezTo>
                    <a:pt x="14588" y="6082"/>
                    <a:pt x="13888" y="8365"/>
                    <a:pt x="12524" y="10152"/>
                  </a:cubicBezTo>
                  <a:cubicBezTo>
                    <a:pt x="10334" y="13019"/>
                    <a:pt x="5501" y="14892"/>
                    <a:pt x="4908" y="18800"/>
                  </a:cubicBezTo>
                  <a:cubicBezTo>
                    <a:pt x="4759" y="19774"/>
                    <a:pt x="5190" y="20909"/>
                    <a:pt x="6116" y="21238"/>
                  </a:cubicBezTo>
                  <a:cubicBezTo>
                    <a:pt x="6979" y="21545"/>
                    <a:pt x="8357" y="21055"/>
                    <a:pt x="8906" y="22023"/>
                  </a:cubicBezTo>
                  <a:cubicBezTo>
                    <a:pt x="9104" y="22374"/>
                    <a:pt x="9145" y="22790"/>
                    <a:pt x="9178" y="23192"/>
                  </a:cubicBezTo>
                  <a:cubicBezTo>
                    <a:pt x="9407" y="25950"/>
                    <a:pt x="9509" y="28719"/>
                    <a:pt x="9483" y="31488"/>
                  </a:cubicBezTo>
                  <a:cubicBezTo>
                    <a:pt x="9458" y="34006"/>
                    <a:pt x="10121" y="37351"/>
                    <a:pt x="7767" y="39078"/>
                  </a:cubicBezTo>
                  <a:cubicBezTo>
                    <a:pt x="6332" y="40130"/>
                    <a:pt x="4600" y="40331"/>
                    <a:pt x="3318" y="41648"/>
                  </a:cubicBezTo>
                  <a:cubicBezTo>
                    <a:pt x="614" y="44428"/>
                    <a:pt x="386" y="48760"/>
                    <a:pt x="628" y="52414"/>
                  </a:cubicBezTo>
                  <a:cubicBezTo>
                    <a:pt x="826" y="55408"/>
                    <a:pt x="926" y="58625"/>
                    <a:pt x="810" y="61626"/>
                  </a:cubicBezTo>
                  <a:cubicBezTo>
                    <a:pt x="756" y="62989"/>
                    <a:pt x="0" y="65606"/>
                    <a:pt x="1588" y="66507"/>
                  </a:cubicBezTo>
                  <a:cubicBezTo>
                    <a:pt x="2113" y="66805"/>
                    <a:pt x="2823" y="66892"/>
                    <a:pt x="3574" y="66892"/>
                  </a:cubicBezTo>
                  <a:cubicBezTo>
                    <a:pt x="4619" y="66892"/>
                    <a:pt x="5742" y="66723"/>
                    <a:pt x="6553" y="66714"/>
                  </a:cubicBezTo>
                  <a:cubicBezTo>
                    <a:pt x="11761" y="66662"/>
                    <a:pt x="16975" y="66544"/>
                    <a:pt x="22188" y="66544"/>
                  </a:cubicBezTo>
                  <a:cubicBezTo>
                    <a:pt x="25898" y="66544"/>
                    <a:pt x="29607" y="66604"/>
                    <a:pt x="33313" y="66791"/>
                  </a:cubicBezTo>
                  <a:cubicBezTo>
                    <a:pt x="33547" y="66802"/>
                    <a:pt x="33784" y="66814"/>
                    <a:pt x="34021" y="66814"/>
                  </a:cubicBezTo>
                  <a:cubicBezTo>
                    <a:pt x="34458" y="66814"/>
                    <a:pt x="34892" y="66774"/>
                    <a:pt x="35298" y="66617"/>
                  </a:cubicBezTo>
                  <a:cubicBezTo>
                    <a:pt x="37697" y="65696"/>
                    <a:pt x="37004" y="61823"/>
                    <a:pt x="37077" y="59844"/>
                  </a:cubicBezTo>
                  <a:cubicBezTo>
                    <a:pt x="37248" y="55313"/>
                    <a:pt x="37332" y="50756"/>
                    <a:pt x="36744" y="46252"/>
                  </a:cubicBezTo>
                  <a:cubicBezTo>
                    <a:pt x="36609" y="45227"/>
                    <a:pt x="36437" y="44192"/>
                    <a:pt x="36009" y="43249"/>
                  </a:cubicBezTo>
                  <a:cubicBezTo>
                    <a:pt x="34682" y="40326"/>
                    <a:pt x="30841" y="40690"/>
                    <a:pt x="29326" y="37986"/>
                  </a:cubicBezTo>
                  <a:cubicBezTo>
                    <a:pt x="28629" y="36739"/>
                    <a:pt x="28857" y="34954"/>
                    <a:pt x="28816" y="33540"/>
                  </a:cubicBezTo>
                  <a:cubicBezTo>
                    <a:pt x="28710" y="29939"/>
                    <a:pt x="28746" y="26332"/>
                    <a:pt x="28926" y="22732"/>
                  </a:cubicBezTo>
                  <a:cubicBezTo>
                    <a:pt x="28947" y="22317"/>
                    <a:pt x="29009" y="21836"/>
                    <a:pt x="29367" y="21627"/>
                  </a:cubicBezTo>
                  <a:cubicBezTo>
                    <a:pt x="29504" y="21547"/>
                    <a:pt x="29656" y="21524"/>
                    <a:pt x="29815" y="21524"/>
                  </a:cubicBezTo>
                  <a:cubicBezTo>
                    <a:pt x="30011" y="21524"/>
                    <a:pt x="30217" y="21559"/>
                    <a:pt x="30414" y="21564"/>
                  </a:cubicBezTo>
                  <a:cubicBezTo>
                    <a:pt x="30428" y="21565"/>
                    <a:pt x="30441" y="21565"/>
                    <a:pt x="30455" y="21565"/>
                  </a:cubicBezTo>
                  <a:cubicBezTo>
                    <a:pt x="31473" y="21565"/>
                    <a:pt x="32341" y="20658"/>
                    <a:pt x="32549" y="19657"/>
                  </a:cubicBezTo>
                  <a:cubicBezTo>
                    <a:pt x="32759" y="18643"/>
                    <a:pt x="32422" y="17586"/>
                    <a:pt x="31912" y="16683"/>
                  </a:cubicBezTo>
                  <a:cubicBezTo>
                    <a:pt x="30121" y="13504"/>
                    <a:pt x="26380" y="11801"/>
                    <a:pt x="24576" y="8628"/>
                  </a:cubicBezTo>
                  <a:cubicBezTo>
                    <a:pt x="23800" y="7263"/>
                    <a:pt x="23428" y="5672"/>
                    <a:pt x="23519" y="4105"/>
                  </a:cubicBezTo>
                  <a:cubicBezTo>
                    <a:pt x="23583" y="2991"/>
                    <a:pt x="23818" y="1700"/>
                    <a:pt x="23038" y="904"/>
                  </a:cubicBezTo>
                  <a:cubicBezTo>
                    <a:pt x="22604" y="461"/>
                    <a:pt x="21961" y="305"/>
                    <a:pt x="21347" y="206"/>
                  </a:cubicBezTo>
                  <a:cubicBezTo>
                    <a:pt x="20504" y="69"/>
                    <a:pt x="19650" y="0"/>
                    <a:pt x="18796" y="0"/>
                  </a:cubicBezTo>
                  <a:close/>
                </a:path>
              </a:pathLst>
            </a:custGeom>
            <a:solidFill>
              <a:schemeClr val="accent5"/>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0" name="Google Shape;4370;p76"/>
            <p:cNvSpPr/>
            <p:nvPr/>
          </p:nvSpPr>
          <p:spPr>
            <a:xfrm>
              <a:off x="4309050" y="3932725"/>
              <a:ext cx="824175" cy="1508475"/>
            </a:xfrm>
            <a:custGeom>
              <a:rect b="b" l="l" r="r" t="t"/>
              <a:pathLst>
                <a:path extrusionOk="0" h="60339" w="32967">
                  <a:moveTo>
                    <a:pt x="16106" y="0"/>
                  </a:moveTo>
                  <a:lnTo>
                    <a:pt x="16106" y="1240"/>
                  </a:lnTo>
                  <a:lnTo>
                    <a:pt x="14896" y="1240"/>
                  </a:lnTo>
                  <a:lnTo>
                    <a:pt x="14896" y="1995"/>
                  </a:lnTo>
                  <a:lnTo>
                    <a:pt x="16106" y="1995"/>
                  </a:lnTo>
                  <a:lnTo>
                    <a:pt x="16106" y="4572"/>
                  </a:lnTo>
                  <a:lnTo>
                    <a:pt x="5856" y="15237"/>
                  </a:lnTo>
                  <a:lnTo>
                    <a:pt x="9688" y="15237"/>
                  </a:lnTo>
                  <a:lnTo>
                    <a:pt x="9688" y="17296"/>
                  </a:lnTo>
                  <a:lnTo>
                    <a:pt x="9688" y="36525"/>
                  </a:lnTo>
                  <a:lnTo>
                    <a:pt x="1" y="42683"/>
                  </a:lnTo>
                  <a:lnTo>
                    <a:pt x="1" y="44696"/>
                  </a:lnTo>
                  <a:lnTo>
                    <a:pt x="2062" y="43386"/>
                  </a:lnTo>
                  <a:lnTo>
                    <a:pt x="2062" y="44963"/>
                  </a:lnTo>
                  <a:lnTo>
                    <a:pt x="2062" y="59819"/>
                  </a:lnTo>
                  <a:lnTo>
                    <a:pt x="2062" y="60338"/>
                  </a:lnTo>
                  <a:lnTo>
                    <a:pt x="30905" y="60338"/>
                  </a:lnTo>
                  <a:lnTo>
                    <a:pt x="30905" y="59819"/>
                  </a:lnTo>
                  <a:lnTo>
                    <a:pt x="30905" y="44963"/>
                  </a:lnTo>
                  <a:lnTo>
                    <a:pt x="30905" y="43386"/>
                  </a:lnTo>
                  <a:lnTo>
                    <a:pt x="32967" y="44696"/>
                  </a:lnTo>
                  <a:lnTo>
                    <a:pt x="32967" y="42683"/>
                  </a:lnTo>
                  <a:lnTo>
                    <a:pt x="23279" y="36525"/>
                  </a:lnTo>
                  <a:lnTo>
                    <a:pt x="23279" y="17296"/>
                  </a:lnTo>
                  <a:lnTo>
                    <a:pt x="23279" y="15237"/>
                  </a:lnTo>
                  <a:lnTo>
                    <a:pt x="27112" y="15237"/>
                  </a:lnTo>
                  <a:lnTo>
                    <a:pt x="16861" y="4572"/>
                  </a:lnTo>
                  <a:lnTo>
                    <a:pt x="16861" y="1995"/>
                  </a:lnTo>
                  <a:lnTo>
                    <a:pt x="18072" y="1995"/>
                  </a:lnTo>
                  <a:lnTo>
                    <a:pt x="18072" y="1240"/>
                  </a:lnTo>
                  <a:lnTo>
                    <a:pt x="16861" y="1240"/>
                  </a:lnTo>
                  <a:lnTo>
                    <a:pt x="16861" y="0"/>
                  </a:lnTo>
                  <a:close/>
                </a:path>
              </a:pathLst>
            </a:custGeom>
            <a:solidFill>
              <a:srgbClr val="62990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1" name="Google Shape;4371;p76"/>
            <p:cNvSpPr/>
            <p:nvPr/>
          </p:nvSpPr>
          <p:spPr>
            <a:xfrm>
              <a:off x="4551250" y="4235450"/>
              <a:ext cx="339775" cy="637125"/>
            </a:xfrm>
            <a:custGeom>
              <a:rect b="b" l="l" r="r" t="t"/>
              <a:pathLst>
                <a:path extrusionOk="0" h="25485" w="13591">
                  <a:moveTo>
                    <a:pt x="0" y="1"/>
                  </a:moveTo>
                  <a:lnTo>
                    <a:pt x="0" y="25485"/>
                  </a:lnTo>
                  <a:lnTo>
                    <a:pt x="13591" y="25485"/>
                  </a:lnTo>
                  <a:lnTo>
                    <a:pt x="13591"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2" name="Google Shape;4372;p76"/>
            <p:cNvSpPr/>
            <p:nvPr/>
          </p:nvSpPr>
          <p:spPr>
            <a:xfrm>
              <a:off x="4551250" y="4235450"/>
              <a:ext cx="27950" cy="637125"/>
            </a:xfrm>
            <a:custGeom>
              <a:rect b="b" l="l" r="r" t="t"/>
              <a:pathLst>
                <a:path extrusionOk="0" h="25485" w="1118">
                  <a:moveTo>
                    <a:pt x="0" y="1"/>
                  </a:moveTo>
                  <a:lnTo>
                    <a:pt x="0" y="25485"/>
                  </a:lnTo>
                  <a:lnTo>
                    <a:pt x="1118" y="25485"/>
                  </a:lnTo>
                  <a:lnTo>
                    <a:pt x="1118" y="1"/>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3" name="Google Shape;4373;p76"/>
            <p:cNvSpPr/>
            <p:nvPr/>
          </p:nvSpPr>
          <p:spPr>
            <a:xfrm>
              <a:off x="4863050" y="4235450"/>
              <a:ext cx="27975" cy="637125"/>
            </a:xfrm>
            <a:custGeom>
              <a:rect b="b" l="l" r="r" t="t"/>
              <a:pathLst>
                <a:path extrusionOk="0" h="25485" w="1119">
                  <a:moveTo>
                    <a:pt x="1" y="1"/>
                  </a:moveTo>
                  <a:lnTo>
                    <a:pt x="1" y="25485"/>
                  </a:lnTo>
                  <a:lnTo>
                    <a:pt x="1119" y="25485"/>
                  </a:lnTo>
                  <a:lnTo>
                    <a:pt x="1119" y="1"/>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4" name="Google Shape;4374;p76"/>
            <p:cNvSpPr/>
            <p:nvPr/>
          </p:nvSpPr>
          <p:spPr>
            <a:xfrm>
              <a:off x="4638050" y="4478700"/>
              <a:ext cx="166200" cy="207075"/>
            </a:xfrm>
            <a:custGeom>
              <a:rect b="b" l="l" r="r" t="t"/>
              <a:pathLst>
                <a:path extrusionOk="0" h="8283" w="6648">
                  <a:moveTo>
                    <a:pt x="3324" y="1"/>
                  </a:moveTo>
                  <a:cubicBezTo>
                    <a:pt x="1489" y="1"/>
                    <a:pt x="1" y="1490"/>
                    <a:pt x="1" y="3325"/>
                  </a:cubicBezTo>
                  <a:lnTo>
                    <a:pt x="1" y="8282"/>
                  </a:lnTo>
                  <a:lnTo>
                    <a:pt x="6648" y="8282"/>
                  </a:lnTo>
                  <a:lnTo>
                    <a:pt x="6648" y="3325"/>
                  </a:lnTo>
                  <a:cubicBezTo>
                    <a:pt x="6648" y="1488"/>
                    <a:pt x="5159" y="1"/>
                    <a:pt x="332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5" name="Google Shape;4375;p76"/>
            <p:cNvSpPr/>
            <p:nvPr/>
          </p:nvSpPr>
          <p:spPr>
            <a:xfrm>
              <a:off x="4551250" y="4235450"/>
              <a:ext cx="339775" cy="129700"/>
            </a:xfrm>
            <a:custGeom>
              <a:rect b="b" l="l" r="r" t="t"/>
              <a:pathLst>
                <a:path extrusionOk="0" h="5188" w="13591">
                  <a:moveTo>
                    <a:pt x="504" y="1"/>
                  </a:moveTo>
                  <a:lnTo>
                    <a:pt x="0" y="860"/>
                  </a:lnTo>
                  <a:lnTo>
                    <a:pt x="0" y="5187"/>
                  </a:lnTo>
                  <a:lnTo>
                    <a:pt x="13591" y="5187"/>
                  </a:lnTo>
                  <a:lnTo>
                    <a:pt x="13591" y="860"/>
                  </a:lnTo>
                  <a:lnTo>
                    <a:pt x="13086" y="1"/>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6" name="Google Shape;4376;p76"/>
            <p:cNvSpPr/>
            <p:nvPr/>
          </p:nvSpPr>
          <p:spPr>
            <a:xfrm>
              <a:off x="4455425" y="4037175"/>
              <a:ext cx="531450" cy="276500"/>
            </a:xfrm>
            <a:custGeom>
              <a:rect b="b" l="l" r="r" t="t"/>
              <a:pathLst>
                <a:path extrusionOk="0" h="11060" w="21258">
                  <a:moveTo>
                    <a:pt x="10629" y="1"/>
                  </a:moveTo>
                  <a:lnTo>
                    <a:pt x="1" y="11059"/>
                  </a:lnTo>
                  <a:lnTo>
                    <a:pt x="21257" y="11059"/>
                  </a:lnTo>
                  <a:lnTo>
                    <a:pt x="10629"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7" name="Google Shape;4377;p76"/>
            <p:cNvSpPr/>
            <p:nvPr/>
          </p:nvSpPr>
          <p:spPr>
            <a:xfrm>
              <a:off x="4681450" y="3932725"/>
              <a:ext cx="79400" cy="118650"/>
            </a:xfrm>
            <a:custGeom>
              <a:rect b="b" l="l" r="r" t="t"/>
              <a:pathLst>
                <a:path extrusionOk="0" h="4746" w="3176">
                  <a:moveTo>
                    <a:pt x="1210" y="0"/>
                  </a:moveTo>
                  <a:lnTo>
                    <a:pt x="1210" y="1240"/>
                  </a:lnTo>
                  <a:lnTo>
                    <a:pt x="0" y="1240"/>
                  </a:lnTo>
                  <a:lnTo>
                    <a:pt x="0" y="1995"/>
                  </a:lnTo>
                  <a:lnTo>
                    <a:pt x="1210" y="1995"/>
                  </a:lnTo>
                  <a:lnTo>
                    <a:pt x="1210" y="4745"/>
                  </a:lnTo>
                  <a:lnTo>
                    <a:pt x="1965" y="4745"/>
                  </a:lnTo>
                  <a:lnTo>
                    <a:pt x="1965" y="1995"/>
                  </a:lnTo>
                  <a:lnTo>
                    <a:pt x="3176" y="1995"/>
                  </a:lnTo>
                  <a:lnTo>
                    <a:pt x="3176" y="1240"/>
                  </a:lnTo>
                  <a:lnTo>
                    <a:pt x="1965" y="1240"/>
                  </a:lnTo>
                  <a:lnTo>
                    <a:pt x="196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8" name="Google Shape;4378;p76"/>
            <p:cNvSpPr/>
            <p:nvPr/>
          </p:nvSpPr>
          <p:spPr>
            <a:xfrm>
              <a:off x="4674175" y="4478675"/>
              <a:ext cx="93975" cy="168650"/>
            </a:xfrm>
            <a:custGeom>
              <a:rect b="b" l="l" r="r" t="t"/>
              <a:pathLst>
                <a:path extrusionOk="0" h="6746" w="3759">
                  <a:moveTo>
                    <a:pt x="1644" y="1"/>
                  </a:moveTo>
                  <a:lnTo>
                    <a:pt x="1644" y="1270"/>
                  </a:lnTo>
                  <a:cubicBezTo>
                    <a:pt x="718" y="1387"/>
                    <a:pt x="0" y="2177"/>
                    <a:pt x="0" y="3135"/>
                  </a:cubicBezTo>
                  <a:lnTo>
                    <a:pt x="0" y="5997"/>
                  </a:lnTo>
                  <a:lnTo>
                    <a:pt x="1130" y="5997"/>
                  </a:lnTo>
                  <a:cubicBezTo>
                    <a:pt x="1130" y="6411"/>
                    <a:pt x="1466" y="6746"/>
                    <a:pt x="1879" y="6746"/>
                  </a:cubicBezTo>
                  <a:cubicBezTo>
                    <a:pt x="2293" y="6746"/>
                    <a:pt x="2627" y="6411"/>
                    <a:pt x="2627" y="5997"/>
                  </a:cubicBezTo>
                  <a:lnTo>
                    <a:pt x="3759" y="5997"/>
                  </a:lnTo>
                  <a:lnTo>
                    <a:pt x="3759" y="3135"/>
                  </a:lnTo>
                  <a:cubicBezTo>
                    <a:pt x="3759" y="2177"/>
                    <a:pt x="3041" y="1388"/>
                    <a:pt x="2115" y="1270"/>
                  </a:cubicBezTo>
                  <a:lnTo>
                    <a:pt x="2115" y="1"/>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9" name="Google Shape;4379;p76"/>
            <p:cNvSpPr/>
            <p:nvPr/>
          </p:nvSpPr>
          <p:spPr>
            <a:xfrm>
              <a:off x="4360575" y="4737850"/>
              <a:ext cx="721125" cy="703350"/>
            </a:xfrm>
            <a:custGeom>
              <a:rect b="b" l="l" r="r" t="t"/>
              <a:pathLst>
                <a:path extrusionOk="0" h="28134" w="28845">
                  <a:moveTo>
                    <a:pt x="14423" y="1"/>
                  </a:moveTo>
                  <a:lnTo>
                    <a:pt x="1" y="9168"/>
                  </a:lnTo>
                  <a:lnTo>
                    <a:pt x="1" y="28133"/>
                  </a:lnTo>
                  <a:lnTo>
                    <a:pt x="28844" y="28133"/>
                  </a:lnTo>
                  <a:lnTo>
                    <a:pt x="28844" y="9168"/>
                  </a:lnTo>
                  <a:lnTo>
                    <a:pt x="14423"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0" name="Google Shape;4380;p76"/>
            <p:cNvSpPr/>
            <p:nvPr/>
          </p:nvSpPr>
          <p:spPr>
            <a:xfrm>
              <a:off x="4360575" y="5428200"/>
              <a:ext cx="721125" cy="13000"/>
            </a:xfrm>
            <a:custGeom>
              <a:rect b="b" l="l" r="r" t="t"/>
              <a:pathLst>
                <a:path extrusionOk="0" h="520" w="28845">
                  <a:moveTo>
                    <a:pt x="1" y="0"/>
                  </a:moveTo>
                  <a:lnTo>
                    <a:pt x="1" y="519"/>
                  </a:lnTo>
                  <a:lnTo>
                    <a:pt x="28844" y="519"/>
                  </a:lnTo>
                  <a:lnTo>
                    <a:pt x="28844" y="0"/>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1" name="Google Shape;4381;p76"/>
            <p:cNvSpPr/>
            <p:nvPr/>
          </p:nvSpPr>
          <p:spPr>
            <a:xfrm>
              <a:off x="4360575" y="4777300"/>
              <a:ext cx="721125" cy="279500"/>
            </a:xfrm>
            <a:custGeom>
              <a:rect b="b" l="l" r="r" t="t"/>
              <a:pathLst>
                <a:path extrusionOk="0" h="11180" w="28845">
                  <a:moveTo>
                    <a:pt x="14423" y="0"/>
                  </a:moveTo>
                  <a:lnTo>
                    <a:pt x="1" y="9167"/>
                  </a:lnTo>
                  <a:lnTo>
                    <a:pt x="1" y="11180"/>
                  </a:lnTo>
                  <a:lnTo>
                    <a:pt x="14423" y="2013"/>
                  </a:lnTo>
                  <a:lnTo>
                    <a:pt x="28844" y="11180"/>
                  </a:lnTo>
                  <a:lnTo>
                    <a:pt x="28844" y="9167"/>
                  </a:lnTo>
                  <a:lnTo>
                    <a:pt x="14423" y="0"/>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2" name="Google Shape;4382;p76"/>
            <p:cNvSpPr/>
            <p:nvPr/>
          </p:nvSpPr>
          <p:spPr>
            <a:xfrm>
              <a:off x="4309050" y="4737850"/>
              <a:ext cx="824175" cy="312300"/>
            </a:xfrm>
            <a:custGeom>
              <a:rect b="b" l="l" r="r" t="t"/>
              <a:pathLst>
                <a:path extrusionOk="0" h="12492" w="32967">
                  <a:moveTo>
                    <a:pt x="16484" y="1"/>
                  </a:moveTo>
                  <a:lnTo>
                    <a:pt x="1" y="10478"/>
                  </a:lnTo>
                  <a:lnTo>
                    <a:pt x="1" y="12491"/>
                  </a:lnTo>
                  <a:lnTo>
                    <a:pt x="16484" y="2015"/>
                  </a:lnTo>
                  <a:lnTo>
                    <a:pt x="32967" y="12491"/>
                  </a:lnTo>
                  <a:lnTo>
                    <a:pt x="32967" y="10478"/>
                  </a:lnTo>
                  <a:lnTo>
                    <a:pt x="16484"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3" name="Google Shape;4383;p76"/>
            <p:cNvSpPr/>
            <p:nvPr/>
          </p:nvSpPr>
          <p:spPr>
            <a:xfrm>
              <a:off x="4423700" y="5076300"/>
              <a:ext cx="166175" cy="207050"/>
            </a:xfrm>
            <a:custGeom>
              <a:rect b="b" l="l" r="r" t="t"/>
              <a:pathLst>
                <a:path extrusionOk="0" h="8282" w="6647">
                  <a:moveTo>
                    <a:pt x="3323" y="0"/>
                  </a:moveTo>
                  <a:cubicBezTo>
                    <a:pt x="1488" y="0"/>
                    <a:pt x="0" y="1489"/>
                    <a:pt x="0" y="3324"/>
                  </a:cubicBezTo>
                  <a:lnTo>
                    <a:pt x="0" y="8282"/>
                  </a:lnTo>
                  <a:lnTo>
                    <a:pt x="6646" y="8282"/>
                  </a:lnTo>
                  <a:lnTo>
                    <a:pt x="6646" y="3324"/>
                  </a:lnTo>
                  <a:cubicBezTo>
                    <a:pt x="6646" y="1489"/>
                    <a:pt x="5158" y="0"/>
                    <a:pt x="332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4" name="Google Shape;4384;p76"/>
            <p:cNvSpPr/>
            <p:nvPr/>
          </p:nvSpPr>
          <p:spPr>
            <a:xfrm>
              <a:off x="4423700" y="5076275"/>
              <a:ext cx="166200" cy="207075"/>
            </a:xfrm>
            <a:custGeom>
              <a:rect b="b" l="l" r="r" t="t"/>
              <a:pathLst>
                <a:path extrusionOk="0" h="8283" w="6648">
                  <a:moveTo>
                    <a:pt x="3323" y="0"/>
                  </a:moveTo>
                  <a:cubicBezTo>
                    <a:pt x="3236" y="0"/>
                    <a:pt x="3151" y="7"/>
                    <a:pt x="3064" y="14"/>
                  </a:cubicBezTo>
                  <a:lnTo>
                    <a:pt x="3064" y="2746"/>
                  </a:lnTo>
                  <a:lnTo>
                    <a:pt x="53" y="2746"/>
                  </a:lnTo>
                  <a:cubicBezTo>
                    <a:pt x="23" y="2916"/>
                    <a:pt x="6" y="3088"/>
                    <a:pt x="2" y="3265"/>
                  </a:cubicBezTo>
                  <a:lnTo>
                    <a:pt x="3064" y="3265"/>
                  </a:lnTo>
                  <a:lnTo>
                    <a:pt x="3064" y="5621"/>
                  </a:lnTo>
                  <a:lnTo>
                    <a:pt x="0" y="5621"/>
                  </a:lnTo>
                  <a:lnTo>
                    <a:pt x="0" y="6140"/>
                  </a:lnTo>
                  <a:lnTo>
                    <a:pt x="3064" y="6140"/>
                  </a:lnTo>
                  <a:lnTo>
                    <a:pt x="3064" y="8283"/>
                  </a:lnTo>
                  <a:lnTo>
                    <a:pt x="3583" y="8283"/>
                  </a:lnTo>
                  <a:lnTo>
                    <a:pt x="3583" y="6140"/>
                  </a:lnTo>
                  <a:lnTo>
                    <a:pt x="6647" y="6140"/>
                  </a:lnTo>
                  <a:lnTo>
                    <a:pt x="6647" y="5621"/>
                  </a:lnTo>
                  <a:lnTo>
                    <a:pt x="3583" y="5621"/>
                  </a:lnTo>
                  <a:lnTo>
                    <a:pt x="3583" y="3265"/>
                  </a:lnTo>
                  <a:lnTo>
                    <a:pt x="6644" y="3265"/>
                  </a:lnTo>
                  <a:cubicBezTo>
                    <a:pt x="6641" y="3088"/>
                    <a:pt x="6623" y="2916"/>
                    <a:pt x="6593" y="2746"/>
                  </a:cubicBezTo>
                  <a:lnTo>
                    <a:pt x="3582" y="2746"/>
                  </a:lnTo>
                  <a:lnTo>
                    <a:pt x="3582" y="14"/>
                  </a:lnTo>
                  <a:cubicBezTo>
                    <a:pt x="3496" y="7"/>
                    <a:pt x="3411" y="0"/>
                    <a:pt x="332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5" name="Google Shape;4385;p76"/>
            <p:cNvSpPr/>
            <p:nvPr/>
          </p:nvSpPr>
          <p:spPr>
            <a:xfrm>
              <a:off x="4835325" y="5076300"/>
              <a:ext cx="166225" cy="207050"/>
            </a:xfrm>
            <a:custGeom>
              <a:rect b="b" l="l" r="r" t="t"/>
              <a:pathLst>
                <a:path extrusionOk="0" h="8282" w="6649">
                  <a:moveTo>
                    <a:pt x="3323" y="0"/>
                  </a:moveTo>
                  <a:cubicBezTo>
                    <a:pt x="1488" y="0"/>
                    <a:pt x="0" y="1489"/>
                    <a:pt x="0" y="3324"/>
                  </a:cubicBezTo>
                  <a:lnTo>
                    <a:pt x="0" y="8282"/>
                  </a:lnTo>
                  <a:lnTo>
                    <a:pt x="6649" y="8282"/>
                  </a:lnTo>
                  <a:lnTo>
                    <a:pt x="6649" y="3324"/>
                  </a:lnTo>
                  <a:cubicBezTo>
                    <a:pt x="6649" y="1489"/>
                    <a:pt x="5160" y="0"/>
                    <a:pt x="332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6" name="Google Shape;4386;p76"/>
            <p:cNvSpPr/>
            <p:nvPr/>
          </p:nvSpPr>
          <p:spPr>
            <a:xfrm>
              <a:off x="4835325" y="5076275"/>
              <a:ext cx="166225" cy="207075"/>
            </a:xfrm>
            <a:custGeom>
              <a:rect b="b" l="l" r="r" t="t"/>
              <a:pathLst>
                <a:path extrusionOk="0" h="8283" w="6649">
                  <a:moveTo>
                    <a:pt x="3323" y="0"/>
                  </a:moveTo>
                  <a:cubicBezTo>
                    <a:pt x="3236" y="0"/>
                    <a:pt x="3151" y="7"/>
                    <a:pt x="3065" y="14"/>
                  </a:cubicBezTo>
                  <a:lnTo>
                    <a:pt x="3065" y="2746"/>
                  </a:lnTo>
                  <a:lnTo>
                    <a:pt x="53" y="2746"/>
                  </a:lnTo>
                  <a:cubicBezTo>
                    <a:pt x="23" y="2916"/>
                    <a:pt x="7" y="3088"/>
                    <a:pt x="3" y="3265"/>
                  </a:cubicBezTo>
                  <a:lnTo>
                    <a:pt x="3065" y="3265"/>
                  </a:lnTo>
                  <a:lnTo>
                    <a:pt x="3065" y="5621"/>
                  </a:lnTo>
                  <a:lnTo>
                    <a:pt x="0" y="5621"/>
                  </a:lnTo>
                  <a:lnTo>
                    <a:pt x="0" y="6140"/>
                  </a:lnTo>
                  <a:lnTo>
                    <a:pt x="3065" y="6140"/>
                  </a:lnTo>
                  <a:lnTo>
                    <a:pt x="3065" y="8283"/>
                  </a:lnTo>
                  <a:lnTo>
                    <a:pt x="3583" y="8283"/>
                  </a:lnTo>
                  <a:lnTo>
                    <a:pt x="3583" y="6140"/>
                  </a:lnTo>
                  <a:lnTo>
                    <a:pt x="6649" y="6140"/>
                  </a:lnTo>
                  <a:lnTo>
                    <a:pt x="6649" y="5621"/>
                  </a:lnTo>
                  <a:lnTo>
                    <a:pt x="3583" y="5621"/>
                  </a:lnTo>
                  <a:lnTo>
                    <a:pt x="3583" y="3265"/>
                  </a:lnTo>
                  <a:lnTo>
                    <a:pt x="6645" y="3265"/>
                  </a:lnTo>
                  <a:cubicBezTo>
                    <a:pt x="6641" y="3088"/>
                    <a:pt x="6625" y="2916"/>
                    <a:pt x="6594" y="2746"/>
                  </a:cubicBezTo>
                  <a:lnTo>
                    <a:pt x="3583" y="2746"/>
                  </a:lnTo>
                  <a:lnTo>
                    <a:pt x="3583" y="14"/>
                  </a:lnTo>
                  <a:cubicBezTo>
                    <a:pt x="3498" y="7"/>
                    <a:pt x="3412" y="0"/>
                    <a:pt x="332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7" name="Google Shape;4387;p76"/>
            <p:cNvSpPr/>
            <p:nvPr/>
          </p:nvSpPr>
          <p:spPr>
            <a:xfrm>
              <a:off x="4631975" y="5076275"/>
              <a:ext cx="178325" cy="364900"/>
            </a:xfrm>
            <a:custGeom>
              <a:rect b="b" l="l" r="r" t="t"/>
              <a:pathLst>
                <a:path extrusionOk="0" h="14596" w="7133">
                  <a:moveTo>
                    <a:pt x="1" y="0"/>
                  </a:moveTo>
                  <a:lnTo>
                    <a:pt x="1" y="14595"/>
                  </a:lnTo>
                  <a:lnTo>
                    <a:pt x="7132" y="14595"/>
                  </a:lnTo>
                  <a:lnTo>
                    <a:pt x="713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8" name="Google Shape;4388;p76"/>
            <p:cNvSpPr/>
            <p:nvPr/>
          </p:nvSpPr>
          <p:spPr>
            <a:xfrm>
              <a:off x="4715250" y="5076275"/>
              <a:ext cx="11775" cy="364900"/>
            </a:xfrm>
            <a:custGeom>
              <a:rect b="b" l="l" r="r" t="t"/>
              <a:pathLst>
                <a:path extrusionOk="0" h="14596" w="471">
                  <a:moveTo>
                    <a:pt x="1" y="0"/>
                  </a:moveTo>
                  <a:lnTo>
                    <a:pt x="1" y="14595"/>
                  </a:lnTo>
                  <a:lnTo>
                    <a:pt x="471" y="14595"/>
                  </a:lnTo>
                  <a:lnTo>
                    <a:pt x="471" y="0"/>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9" name="Google Shape;4389;p76"/>
            <p:cNvSpPr/>
            <p:nvPr/>
          </p:nvSpPr>
          <p:spPr>
            <a:xfrm>
              <a:off x="4616350" y="5048600"/>
              <a:ext cx="209575" cy="15075"/>
            </a:xfrm>
            <a:custGeom>
              <a:rect b="b" l="l" r="r" t="t"/>
              <a:pathLst>
                <a:path extrusionOk="0" h="603" w="8383">
                  <a:moveTo>
                    <a:pt x="1" y="0"/>
                  </a:moveTo>
                  <a:lnTo>
                    <a:pt x="1" y="602"/>
                  </a:lnTo>
                  <a:lnTo>
                    <a:pt x="8382" y="602"/>
                  </a:lnTo>
                  <a:lnTo>
                    <a:pt x="8382"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90" name="Google Shape;4390;p76"/>
          <p:cNvSpPr txBox="1"/>
          <p:nvPr>
            <p:ph type="title"/>
          </p:nvPr>
        </p:nvSpPr>
        <p:spPr>
          <a:xfrm>
            <a:off x="7066425" y="1290561"/>
            <a:ext cx="1357500" cy="12051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solidFill>
                  <a:srgbClr val="1B4FA1"/>
                </a:solidFill>
              </a:rPr>
              <a:t>09</a:t>
            </a:r>
            <a:endParaRPr>
              <a:solidFill>
                <a:srgbClr val="1B4FA1"/>
              </a:solidFill>
            </a:endParaRPr>
          </a:p>
        </p:txBody>
      </p:sp>
      <p:sp>
        <p:nvSpPr>
          <p:cNvPr id="4391" name="Google Shape;4391;p76"/>
          <p:cNvSpPr txBox="1"/>
          <p:nvPr>
            <p:ph idx="1" type="subTitle"/>
          </p:nvPr>
        </p:nvSpPr>
        <p:spPr>
          <a:xfrm rot="237">
            <a:off x="4063800" y="3351374"/>
            <a:ext cx="4360200" cy="13539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Clr>
                <a:schemeClr val="dk1"/>
              </a:buClr>
              <a:buSzPts val="1100"/>
              <a:buFont typeface="Arial"/>
              <a:buNone/>
            </a:pPr>
            <a:r>
              <a:rPr lang="en"/>
              <a:t>Trois célébrations afin de vivre le Carême dans vos écoles. </a:t>
            </a:r>
            <a:endParaRPr/>
          </a:p>
          <a:p>
            <a:pPr indent="0" lvl="0" marL="0" rtl="0" algn="r">
              <a:spcBef>
                <a:spcPts val="0"/>
              </a:spcBef>
              <a:spcAft>
                <a:spcPts val="0"/>
              </a:spcAft>
              <a:buClr>
                <a:schemeClr val="dk1"/>
              </a:buClr>
              <a:buSzPts val="1100"/>
              <a:buFont typeface="Arial"/>
              <a:buNone/>
            </a:pPr>
            <a:r>
              <a:rPr lang="en"/>
              <a:t>Célébration du pardon, de la Parole et eucharistique</a:t>
            </a:r>
            <a:r>
              <a:rPr lang="en"/>
              <a:t> </a:t>
            </a:r>
            <a:endParaRPr/>
          </a:p>
        </p:txBody>
      </p:sp>
      <p:sp>
        <p:nvSpPr>
          <p:cNvPr id="4392" name="Google Shape;4392;p76"/>
          <p:cNvSpPr txBox="1"/>
          <p:nvPr>
            <p:ph idx="2" type="title"/>
          </p:nvPr>
        </p:nvSpPr>
        <p:spPr>
          <a:xfrm>
            <a:off x="4063575" y="2509375"/>
            <a:ext cx="4360200" cy="841800"/>
          </a:xfrm>
          <a:prstGeom prst="rect">
            <a:avLst/>
          </a:prstGeom>
          <a:ln cap="flat" cmpd="sng" w="9525">
            <a:solidFill>
              <a:srgbClr val="1B4FA1"/>
            </a:solidFill>
            <a:prstDash val="solid"/>
            <a:round/>
            <a:headEnd len="sm" w="sm" type="none"/>
            <a:tailEnd len="sm" w="sm" type="none"/>
          </a:ln>
        </p:spPr>
        <p:txBody>
          <a:bodyPr anchorCtr="0" anchor="b" bIns="91425" lIns="91425" spcFirstLastPara="1" rIns="91425" wrap="square" tIns="91425">
            <a:noAutofit/>
          </a:bodyPr>
          <a:lstStyle/>
          <a:p>
            <a:pPr indent="0" lvl="0" marL="0" rtl="0" algn="r">
              <a:spcBef>
                <a:spcPts val="0"/>
              </a:spcBef>
              <a:spcAft>
                <a:spcPts val="0"/>
              </a:spcAft>
              <a:buNone/>
            </a:pPr>
            <a:r>
              <a:rPr lang="en">
                <a:solidFill>
                  <a:srgbClr val="1B4FA1"/>
                </a:solidFill>
              </a:rPr>
              <a:t>Célébrations</a:t>
            </a:r>
            <a:endParaRPr>
              <a:solidFill>
                <a:srgbClr val="1B4FA1"/>
              </a:solidFill>
            </a:endParaRPr>
          </a:p>
        </p:txBody>
      </p:sp>
      <p:sp>
        <p:nvSpPr>
          <p:cNvPr id="4393" name="Google Shape;4393;p76"/>
          <p:cNvSpPr/>
          <p:nvPr/>
        </p:nvSpPr>
        <p:spPr>
          <a:xfrm rot="790735">
            <a:off x="809404" y="3359209"/>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4" name="Google Shape;4394;p76"/>
          <p:cNvSpPr/>
          <p:nvPr/>
        </p:nvSpPr>
        <p:spPr>
          <a:xfrm rot="-1214853">
            <a:off x="3489714" y="911313"/>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395" name="Google Shape;4395;p76"/>
          <p:cNvPicPr preferRelativeResize="0"/>
          <p:nvPr/>
        </p:nvPicPr>
        <p:blipFill>
          <a:blip r:embed="rId3">
            <a:alphaModFix/>
          </a:blip>
          <a:stretch>
            <a:fillRect/>
          </a:stretch>
        </p:blipFill>
        <p:spPr>
          <a:xfrm rot="-621227">
            <a:off x="2723206" y="3218465"/>
            <a:ext cx="418461" cy="382394"/>
          </a:xfrm>
          <a:prstGeom prst="rect">
            <a:avLst/>
          </a:prstGeom>
          <a:noFill/>
          <a:ln>
            <a:noFill/>
          </a:ln>
        </p:spPr>
      </p:pic>
      <p:pic>
        <p:nvPicPr>
          <p:cNvPr id="4396" name="Google Shape;4396;p76">
            <a:hlinkClick r:id="rId4"/>
          </p:cNvPr>
          <p:cNvPicPr preferRelativeResize="0"/>
          <p:nvPr/>
        </p:nvPicPr>
        <p:blipFill>
          <a:blip r:embed="rId5">
            <a:alphaModFix/>
          </a:blip>
          <a:stretch>
            <a:fillRect/>
          </a:stretch>
        </p:blipFill>
        <p:spPr>
          <a:xfrm>
            <a:off x="7932372" y="208725"/>
            <a:ext cx="363102" cy="497100"/>
          </a:xfrm>
          <a:prstGeom prst="rect">
            <a:avLst/>
          </a:prstGeom>
          <a:noFill/>
          <a:ln>
            <a:noFill/>
          </a:ln>
        </p:spPr>
      </p:pic>
      <p:sp>
        <p:nvSpPr>
          <p:cNvPr id="4397" name="Google Shape;4397;p76"/>
          <p:cNvSpPr txBox="1"/>
          <p:nvPr/>
        </p:nvSpPr>
        <p:spPr>
          <a:xfrm>
            <a:off x="6229617" y="208725"/>
            <a:ext cx="17814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6">
                  <a:extLst>
                    <a:ext uri="{A12FA001-AC4F-418D-AE19-62706E023703}">
                      <ahyp:hlinkClr val="tx"/>
                    </a:ext>
                  </a:extLst>
                </a:hlinkClick>
              </a:rPr>
              <a:t>Indications pour les célébrations liturgiques</a:t>
            </a:r>
            <a:endParaRPr sz="1100">
              <a:solidFill>
                <a:schemeClr val="dk2"/>
              </a:solidFill>
              <a:latin typeface="Lato"/>
              <a:ea typeface="Lato"/>
              <a:cs typeface="Lato"/>
              <a:sym typeface="Lato"/>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1" name="Shape 4401"/>
        <p:cNvGrpSpPr/>
        <p:nvPr/>
      </p:nvGrpSpPr>
      <p:grpSpPr>
        <a:xfrm>
          <a:off x="0" y="0"/>
          <a:ext cx="0" cy="0"/>
          <a:chOff x="0" y="0"/>
          <a:chExt cx="0" cy="0"/>
        </a:xfrm>
      </p:grpSpPr>
      <p:sp>
        <p:nvSpPr>
          <p:cNvPr id="4402" name="Google Shape;4402;p77"/>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Célébration du pardon</a:t>
            </a:r>
            <a:endParaRPr>
              <a:solidFill>
                <a:srgbClr val="1B4FA1"/>
              </a:solidFill>
            </a:endParaRPr>
          </a:p>
        </p:txBody>
      </p:sp>
      <p:sp>
        <p:nvSpPr>
          <p:cNvPr id="4403" name="Google Shape;4403;p77"/>
          <p:cNvSpPr txBox="1"/>
          <p:nvPr>
            <p:ph idx="1" type="subTitle"/>
          </p:nvPr>
        </p:nvSpPr>
        <p:spPr>
          <a:xfrm rot="-455">
            <a:off x="76200" y="634800"/>
            <a:ext cx="9067800" cy="3499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300"/>
              <a:t>Plusieurs écoles ont comme tradition d’organiser une session de célébration du pardon lors du Carême. Il y a toutefois quelques détails à mentionner afin de faire vivre une expérience positive avec les élèves. </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 sz="1300"/>
              <a:t>La célébration du pardon peut être pour tous les élèves, toutefois la démarche personnelle du pardon devrait être</a:t>
            </a:r>
            <a:r>
              <a:rPr lang="en" sz="1300"/>
              <a:t> entièrement volontaire et personnelle. Nous ne pouvons pas forcer une personne à demander pardon si elle n’est pas prête dans son coeur.</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 sz="1300"/>
              <a:t>Pour les élèves de l’élémentaire, il est envisageable d'organiser cette démarche en invitant un niveau à la fois afin de ne pas avoir trop d’élèves en même temps lors de la démarche du pardon. </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 sz="1300"/>
              <a:t>Pour ce qui est du secondaire, vous pouvez proposer aux élèves intéressés de se rendre à la chapelle ou à un lieu spécifique pour recevoir le sacrement du pardon. Vous avez également la possibilité de remettre un </a:t>
            </a:r>
            <a:r>
              <a:rPr lang="en" sz="1300" u="sng">
                <a:solidFill>
                  <a:schemeClr val="dk2"/>
                </a:solidFill>
                <a:hlinkClick r:id="rId3">
                  <a:extLst>
                    <a:ext uri="{A12FA001-AC4F-418D-AE19-62706E023703}">
                      <ahyp:hlinkClr val="tx"/>
                    </a:ext>
                  </a:extLst>
                </a:hlinkClick>
              </a:rPr>
              <a:t>billet de rentrée</a:t>
            </a:r>
            <a:r>
              <a:rPr lang="en" sz="1300"/>
              <a:t> à l'élève pour qu'il puisse retourner en classe après cette démarche.</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lang="en" sz="1300"/>
              <a:t>De plus, une approche collective pourrait consister à initier un temps de célébration en groupe pour expliquer la notion de pardon, puis à orienter les élèves vers des petits groupes pour se confesser individuellement, réduisant ainsi le temps d'attente.</a:t>
            </a:r>
            <a:endParaRPr sz="1300"/>
          </a:p>
        </p:txBody>
      </p:sp>
      <p:sp>
        <p:nvSpPr>
          <p:cNvPr id="4404" name="Google Shape;4404;p77"/>
          <p:cNvSpPr/>
          <p:nvPr/>
        </p:nvSpPr>
        <p:spPr>
          <a:xfrm rot="932611">
            <a:off x="4845618"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5" name="Google Shape;4405;p77"/>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406" name="Google Shape;4406;p77">
            <a:hlinkClick r:id="rId4"/>
          </p:cNvPr>
          <p:cNvPicPr preferRelativeResize="0"/>
          <p:nvPr/>
        </p:nvPicPr>
        <p:blipFill>
          <a:blip r:embed="rId5">
            <a:alphaModFix/>
          </a:blip>
          <a:stretch>
            <a:fillRect/>
          </a:stretch>
        </p:blipFill>
        <p:spPr>
          <a:xfrm>
            <a:off x="271175" y="4366750"/>
            <a:ext cx="648000" cy="648000"/>
          </a:xfrm>
          <a:prstGeom prst="rect">
            <a:avLst/>
          </a:prstGeom>
          <a:noFill/>
          <a:ln>
            <a:noFill/>
          </a:ln>
        </p:spPr>
      </p:pic>
      <p:sp>
        <p:nvSpPr>
          <p:cNvPr id="4407" name="Google Shape;4407;p77"/>
          <p:cNvSpPr txBox="1"/>
          <p:nvPr/>
        </p:nvSpPr>
        <p:spPr>
          <a:xfrm>
            <a:off x="842025" y="4366750"/>
            <a:ext cx="13656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6">
                  <a:extLst>
                    <a:ext uri="{A12FA001-AC4F-418D-AE19-62706E023703}">
                      <ahyp:hlinkClr val="tx"/>
                    </a:ext>
                  </a:extLst>
                </a:hlinkClick>
              </a:rPr>
              <a:t>PPT de la célébration du pardon</a:t>
            </a:r>
            <a:endParaRPr>
              <a:solidFill>
                <a:schemeClr val="dk2"/>
              </a:solidFill>
              <a:latin typeface="Lato"/>
              <a:ea typeface="Lato"/>
              <a:cs typeface="Lato"/>
              <a:sym typeface="Lato"/>
            </a:endParaRPr>
          </a:p>
        </p:txBody>
      </p:sp>
      <p:sp>
        <p:nvSpPr>
          <p:cNvPr id="4408" name="Google Shape;4408;p77"/>
          <p:cNvSpPr txBox="1"/>
          <p:nvPr/>
        </p:nvSpPr>
        <p:spPr>
          <a:xfrm>
            <a:off x="3038400" y="4366750"/>
            <a:ext cx="14508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7">
                  <a:extLst>
                    <a:ext uri="{A12FA001-AC4F-418D-AE19-62706E023703}">
                      <ahyp:hlinkClr val="tx"/>
                    </a:ext>
                  </a:extLst>
                </a:hlinkClick>
              </a:rPr>
              <a:t>Texte de la célébration </a:t>
            </a:r>
            <a:r>
              <a:rPr lang="en" u="sng">
                <a:solidFill>
                  <a:schemeClr val="dk2"/>
                </a:solidFill>
                <a:latin typeface="Lato"/>
                <a:ea typeface="Lato"/>
                <a:cs typeface="Lato"/>
                <a:sym typeface="Lato"/>
                <a:hlinkClick r:id="rId8">
                  <a:extLst>
                    <a:ext uri="{A12FA001-AC4F-418D-AE19-62706E023703}">
                      <ahyp:hlinkClr val="tx"/>
                    </a:ext>
                  </a:extLst>
                </a:hlinkClick>
              </a:rPr>
              <a:t>du pardon</a:t>
            </a:r>
            <a:endParaRPr>
              <a:solidFill>
                <a:schemeClr val="dk2"/>
              </a:solidFill>
              <a:latin typeface="Lato"/>
              <a:ea typeface="Lato"/>
              <a:cs typeface="Lato"/>
              <a:sym typeface="Lato"/>
            </a:endParaRPr>
          </a:p>
        </p:txBody>
      </p:sp>
      <p:pic>
        <p:nvPicPr>
          <p:cNvPr id="4409" name="Google Shape;4409;p77">
            <a:hlinkClick r:id="rId9"/>
          </p:cNvPr>
          <p:cNvPicPr preferRelativeResize="0"/>
          <p:nvPr/>
        </p:nvPicPr>
        <p:blipFill>
          <a:blip r:embed="rId10">
            <a:alphaModFix/>
          </a:blip>
          <a:stretch>
            <a:fillRect/>
          </a:stretch>
        </p:blipFill>
        <p:spPr>
          <a:xfrm>
            <a:off x="2565050" y="4366752"/>
            <a:ext cx="473340" cy="648000"/>
          </a:xfrm>
          <a:prstGeom prst="rect">
            <a:avLst/>
          </a:prstGeom>
          <a:noFill/>
          <a:ln>
            <a:noFill/>
          </a:ln>
        </p:spPr>
      </p:pic>
      <p:pic>
        <p:nvPicPr>
          <p:cNvPr id="4410" name="Google Shape;4410;p77">
            <a:hlinkClick r:id="rId11"/>
          </p:cNvPr>
          <p:cNvPicPr preferRelativeResize="0"/>
          <p:nvPr/>
        </p:nvPicPr>
        <p:blipFill>
          <a:blip r:embed="rId12">
            <a:alphaModFix/>
          </a:blip>
          <a:stretch>
            <a:fillRect/>
          </a:stretch>
        </p:blipFill>
        <p:spPr>
          <a:xfrm>
            <a:off x="4489191" y="4307075"/>
            <a:ext cx="725170" cy="648000"/>
          </a:xfrm>
          <a:prstGeom prst="rect">
            <a:avLst/>
          </a:prstGeom>
          <a:noFill/>
          <a:ln>
            <a:noFill/>
          </a:ln>
        </p:spPr>
      </p:pic>
      <p:sp>
        <p:nvSpPr>
          <p:cNvPr id="4411" name="Google Shape;4411;p77"/>
          <p:cNvSpPr txBox="1"/>
          <p:nvPr/>
        </p:nvSpPr>
        <p:spPr>
          <a:xfrm>
            <a:off x="5134922" y="4382525"/>
            <a:ext cx="13479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13">
                  <a:extLst>
                    <a:ext uri="{A12FA001-AC4F-418D-AE19-62706E023703}">
                      <ahyp:hlinkClr val="tx"/>
                    </a:ext>
                  </a:extLst>
                </a:hlinkClick>
              </a:rPr>
              <a:t>Accès aux fichiers</a:t>
            </a:r>
            <a:endParaRPr>
              <a:solidFill>
                <a:schemeClr val="dk2"/>
              </a:solidFill>
              <a:latin typeface="Lato"/>
              <a:ea typeface="Lato"/>
              <a:cs typeface="Lato"/>
              <a:sym typeface="Lato"/>
            </a:endParaRPr>
          </a:p>
        </p:txBody>
      </p:sp>
      <p:pic>
        <p:nvPicPr>
          <p:cNvPr id="4412" name="Google Shape;4412;p77"/>
          <p:cNvPicPr preferRelativeResize="0"/>
          <p:nvPr/>
        </p:nvPicPr>
        <p:blipFill rotWithShape="1">
          <a:blip r:embed="rId14">
            <a:alphaModFix amt="12000"/>
          </a:blip>
          <a:srcRect b="11380" l="16339" r="14690" t="10616"/>
          <a:stretch/>
        </p:blipFill>
        <p:spPr>
          <a:xfrm>
            <a:off x="4577550" y="190500"/>
            <a:ext cx="4194975" cy="3667125"/>
          </a:xfrm>
          <a:prstGeom prst="rect">
            <a:avLst/>
          </a:prstGeom>
          <a:noFill/>
          <a:ln>
            <a:noFill/>
          </a:ln>
        </p:spPr>
      </p:pic>
      <p:pic>
        <p:nvPicPr>
          <p:cNvPr id="4413" name="Google Shape;4413;p77">
            <a:hlinkClick r:id="rId15"/>
          </p:cNvPr>
          <p:cNvPicPr preferRelativeResize="0"/>
          <p:nvPr/>
        </p:nvPicPr>
        <p:blipFill>
          <a:blip r:embed="rId10">
            <a:alphaModFix/>
          </a:blip>
          <a:stretch>
            <a:fillRect/>
          </a:stretch>
        </p:blipFill>
        <p:spPr>
          <a:xfrm>
            <a:off x="8732472" y="68700"/>
            <a:ext cx="363102" cy="497100"/>
          </a:xfrm>
          <a:prstGeom prst="rect">
            <a:avLst/>
          </a:prstGeom>
          <a:noFill/>
          <a:ln>
            <a:noFill/>
          </a:ln>
        </p:spPr>
      </p:pic>
      <p:sp>
        <p:nvSpPr>
          <p:cNvPr id="4414" name="Google Shape;4414;p77"/>
          <p:cNvSpPr txBox="1"/>
          <p:nvPr/>
        </p:nvSpPr>
        <p:spPr>
          <a:xfrm>
            <a:off x="7029717" y="68700"/>
            <a:ext cx="17814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16">
                  <a:extLst>
                    <a:ext uri="{A12FA001-AC4F-418D-AE19-62706E023703}">
                      <ahyp:hlinkClr val="tx"/>
                    </a:ext>
                  </a:extLst>
                </a:hlinkClick>
              </a:rPr>
              <a:t>Indications pour les célébrations liturgiques</a:t>
            </a:r>
            <a:endParaRPr sz="1100">
              <a:solidFill>
                <a:schemeClr val="dk2"/>
              </a:solidFill>
              <a:latin typeface="Lato"/>
              <a:ea typeface="Lato"/>
              <a:cs typeface="Lato"/>
              <a:sym typeface="Lato"/>
            </a:endParaRPr>
          </a:p>
        </p:txBody>
      </p:sp>
      <p:pic>
        <p:nvPicPr>
          <p:cNvPr id="4415" name="Google Shape;4415;p77"/>
          <p:cNvPicPr preferRelativeResize="0"/>
          <p:nvPr/>
        </p:nvPicPr>
        <p:blipFill>
          <a:blip r:embed="rId17">
            <a:alphaModFix/>
          </a:blip>
          <a:stretch>
            <a:fillRect/>
          </a:stretch>
        </p:blipFill>
        <p:spPr>
          <a:xfrm>
            <a:off x="7089349" y="4091138"/>
            <a:ext cx="1010700" cy="9236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9" name="Shape 4419"/>
        <p:cNvGrpSpPr/>
        <p:nvPr/>
      </p:nvGrpSpPr>
      <p:grpSpPr>
        <a:xfrm>
          <a:off x="0" y="0"/>
          <a:ext cx="0" cy="0"/>
          <a:chOff x="0" y="0"/>
          <a:chExt cx="0" cy="0"/>
        </a:xfrm>
      </p:grpSpPr>
      <p:sp>
        <p:nvSpPr>
          <p:cNvPr id="4420" name="Google Shape;4420;p78"/>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Célébration de la Parole</a:t>
            </a:r>
            <a:endParaRPr>
              <a:solidFill>
                <a:srgbClr val="1B4FA1"/>
              </a:solidFill>
            </a:endParaRPr>
          </a:p>
        </p:txBody>
      </p:sp>
      <p:sp>
        <p:nvSpPr>
          <p:cNvPr id="4421" name="Google Shape;4421;p78"/>
          <p:cNvSpPr txBox="1"/>
          <p:nvPr>
            <p:ph idx="1" type="subTitle"/>
          </p:nvPr>
        </p:nvSpPr>
        <p:spPr>
          <a:xfrm rot="-455">
            <a:off x="76200" y="634799"/>
            <a:ext cx="9067800" cy="3394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hlink"/>
              </a:buClr>
              <a:buSzPts val="1100"/>
              <a:buFont typeface="Arial"/>
              <a:buNone/>
            </a:pPr>
            <a:r>
              <a:rPr lang="en" sz="1300"/>
              <a:t>Voici une célébration de la Parole qui a été conçue pour toutes les écoles catholiques de langue française et sera vécue à différents moments du Carême selon la disponibilité de l’école. Pour cette raison, l’équipe de rédaction a délibérément choisi des textes qui ne sont pas nécessairement liés à la liturgie du jour. </a:t>
            </a:r>
            <a:endParaRPr sz="1300"/>
          </a:p>
          <a:p>
            <a:pPr indent="0" lvl="0" marL="0" rtl="0" algn="l">
              <a:spcBef>
                <a:spcPts val="0"/>
              </a:spcBef>
              <a:spcAft>
                <a:spcPts val="0"/>
              </a:spcAft>
              <a:buClr>
                <a:schemeClr val="hlink"/>
              </a:buClr>
              <a:buSzPts val="1100"/>
              <a:buFont typeface="Arial"/>
              <a:buNone/>
            </a:pPr>
            <a:r>
              <a:t/>
            </a:r>
            <a:endParaRPr sz="1300"/>
          </a:p>
          <a:p>
            <a:pPr indent="0" lvl="0" marL="0" rtl="0" algn="l">
              <a:spcBef>
                <a:spcPts val="0"/>
              </a:spcBef>
              <a:spcAft>
                <a:spcPts val="0"/>
              </a:spcAft>
              <a:buClr>
                <a:schemeClr val="hlink"/>
              </a:buClr>
              <a:buSzPts val="1100"/>
              <a:buFont typeface="Arial"/>
              <a:buNone/>
            </a:pPr>
            <a:r>
              <a:rPr lang="en" sz="1300"/>
              <a:t>Parfois, il n'est pas possible d'avoir un prêtre présent et de vivre une célébration eucharistique. Une option possible est de vivre une célébration de la Parole. Si cette célébration peut être présidée par un prêtre, elle peut tout aussi bien l’être par la direction de l’école, un enseignant, un animateur pastorale…</a:t>
            </a:r>
            <a:endParaRPr sz="1300"/>
          </a:p>
          <a:p>
            <a:pPr indent="0" lvl="0" marL="0" rtl="0" algn="l">
              <a:spcBef>
                <a:spcPts val="0"/>
              </a:spcBef>
              <a:spcAft>
                <a:spcPts val="0"/>
              </a:spcAft>
              <a:buClr>
                <a:schemeClr val="hlink"/>
              </a:buClr>
              <a:buSzPts val="1100"/>
              <a:buFont typeface="Arial"/>
              <a:buNone/>
            </a:pPr>
            <a:r>
              <a:t/>
            </a:r>
            <a:endParaRPr sz="1300"/>
          </a:p>
          <a:p>
            <a:pPr indent="0" lvl="0" marL="0" rtl="0" algn="l">
              <a:spcBef>
                <a:spcPts val="0"/>
              </a:spcBef>
              <a:spcAft>
                <a:spcPts val="0"/>
              </a:spcAft>
              <a:buClr>
                <a:schemeClr val="hlink"/>
              </a:buClr>
              <a:buSzPts val="1100"/>
              <a:buFont typeface="Arial"/>
              <a:buNone/>
            </a:pPr>
            <a:r>
              <a:rPr lang="en" sz="1300"/>
              <a:t>Le nom le dit: la Parole de Dieu est au cœur de la célébration. Le texte choisi veut rejoindre les élèves selon le thème/le temps liturgique ou la situation donnée. Ces célébrations rassemblent élèves, enseignants et personnel autour d'une expérience spirituelle commune, renforçant ainsi le sentiment d'appartenance à une communauté unie. </a:t>
            </a:r>
            <a:endParaRPr sz="1300"/>
          </a:p>
          <a:p>
            <a:pPr indent="0" lvl="0" marL="0" rtl="0" algn="l">
              <a:spcBef>
                <a:spcPts val="0"/>
              </a:spcBef>
              <a:spcAft>
                <a:spcPts val="0"/>
              </a:spcAft>
              <a:buClr>
                <a:schemeClr val="hlink"/>
              </a:buClr>
              <a:buSzPts val="1100"/>
              <a:buFont typeface="Arial"/>
              <a:buNone/>
            </a:pPr>
            <a:r>
              <a:t/>
            </a:r>
            <a:endParaRPr sz="1300"/>
          </a:p>
          <a:p>
            <a:pPr indent="0" lvl="0" marL="0" rtl="0" algn="l">
              <a:spcBef>
                <a:spcPts val="0"/>
              </a:spcBef>
              <a:spcAft>
                <a:spcPts val="0"/>
              </a:spcAft>
              <a:buNone/>
            </a:pPr>
            <a:r>
              <a:rPr lang="en" sz="1300"/>
              <a:t>Dans une liturgie de la Parole, il est possible d’ajouter un aspect plus créatif ou artistique, tel qu'une danse liturgique, un diaporama illustrant le message de l'Évangile, ou même une performance musicale spécialement préparée pour l'occasion. Cette célébration est générique et mériterait que chaque école y ajoute sa personnalité.</a:t>
            </a:r>
            <a:endParaRPr sz="1300"/>
          </a:p>
          <a:p>
            <a:pPr indent="0" lvl="0" marL="0" rtl="0" algn="l">
              <a:spcBef>
                <a:spcPts val="0"/>
              </a:spcBef>
              <a:spcAft>
                <a:spcPts val="0"/>
              </a:spcAft>
              <a:buNone/>
            </a:pPr>
            <a:r>
              <a:t/>
            </a:r>
            <a:endParaRPr sz="1300"/>
          </a:p>
        </p:txBody>
      </p:sp>
      <p:sp>
        <p:nvSpPr>
          <p:cNvPr id="4422" name="Google Shape;4422;p78"/>
          <p:cNvSpPr/>
          <p:nvPr/>
        </p:nvSpPr>
        <p:spPr>
          <a:xfrm rot="932611">
            <a:off x="4845618"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3" name="Google Shape;4423;p78"/>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424" name="Google Shape;4424;p78"/>
          <p:cNvPicPr preferRelativeResize="0"/>
          <p:nvPr/>
        </p:nvPicPr>
        <p:blipFill>
          <a:blip r:embed="rId3">
            <a:alphaModFix/>
          </a:blip>
          <a:stretch>
            <a:fillRect/>
          </a:stretch>
        </p:blipFill>
        <p:spPr>
          <a:xfrm>
            <a:off x="7089349" y="4091138"/>
            <a:ext cx="1010700" cy="923625"/>
          </a:xfrm>
          <a:prstGeom prst="rect">
            <a:avLst/>
          </a:prstGeom>
          <a:noFill/>
          <a:ln>
            <a:noFill/>
          </a:ln>
        </p:spPr>
      </p:pic>
      <p:pic>
        <p:nvPicPr>
          <p:cNvPr id="4425" name="Google Shape;4425;p78">
            <a:hlinkClick r:id="rId4"/>
          </p:cNvPr>
          <p:cNvPicPr preferRelativeResize="0"/>
          <p:nvPr/>
        </p:nvPicPr>
        <p:blipFill>
          <a:blip r:embed="rId5">
            <a:alphaModFix/>
          </a:blip>
          <a:stretch>
            <a:fillRect/>
          </a:stretch>
        </p:blipFill>
        <p:spPr>
          <a:xfrm>
            <a:off x="271175" y="4366750"/>
            <a:ext cx="648000" cy="648000"/>
          </a:xfrm>
          <a:prstGeom prst="rect">
            <a:avLst/>
          </a:prstGeom>
          <a:noFill/>
          <a:ln>
            <a:noFill/>
          </a:ln>
        </p:spPr>
      </p:pic>
      <p:sp>
        <p:nvSpPr>
          <p:cNvPr id="4426" name="Google Shape;4426;p78"/>
          <p:cNvSpPr txBox="1"/>
          <p:nvPr/>
        </p:nvSpPr>
        <p:spPr>
          <a:xfrm>
            <a:off x="842025" y="4366750"/>
            <a:ext cx="13656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6">
                  <a:extLst>
                    <a:ext uri="{A12FA001-AC4F-418D-AE19-62706E023703}">
                      <ahyp:hlinkClr val="tx"/>
                    </a:ext>
                  </a:extLst>
                </a:hlinkClick>
              </a:rPr>
              <a:t>PPT de la célébration de la Parole</a:t>
            </a:r>
            <a:endParaRPr>
              <a:solidFill>
                <a:schemeClr val="dk2"/>
              </a:solidFill>
              <a:latin typeface="Lato"/>
              <a:ea typeface="Lato"/>
              <a:cs typeface="Lato"/>
              <a:sym typeface="Lato"/>
            </a:endParaRPr>
          </a:p>
        </p:txBody>
      </p:sp>
      <p:sp>
        <p:nvSpPr>
          <p:cNvPr id="4427" name="Google Shape;4427;p78"/>
          <p:cNvSpPr txBox="1"/>
          <p:nvPr/>
        </p:nvSpPr>
        <p:spPr>
          <a:xfrm>
            <a:off x="3038400" y="4366750"/>
            <a:ext cx="14508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7">
                  <a:extLst>
                    <a:ext uri="{A12FA001-AC4F-418D-AE19-62706E023703}">
                      <ahyp:hlinkClr val="tx"/>
                    </a:ext>
                  </a:extLst>
                </a:hlinkClick>
              </a:rPr>
              <a:t>Texte de la célébration de la Parole</a:t>
            </a:r>
            <a:endParaRPr>
              <a:solidFill>
                <a:schemeClr val="dk2"/>
              </a:solidFill>
              <a:latin typeface="Lato"/>
              <a:ea typeface="Lato"/>
              <a:cs typeface="Lato"/>
              <a:sym typeface="Lato"/>
            </a:endParaRPr>
          </a:p>
        </p:txBody>
      </p:sp>
      <p:pic>
        <p:nvPicPr>
          <p:cNvPr id="4428" name="Google Shape;4428;p78">
            <a:hlinkClick r:id="rId8"/>
          </p:cNvPr>
          <p:cNvPicPr preferRelativeResize="0"/>
          <p:nvPr/>
        </p:nvPicPr>
        <p:blipFill>
          <a:blip r:embed="rId9">
            <a:alphaModFix/>
          </a:blip>
          <a:stretch>
            <a:fillRect/>
          </a:stretch>
        </p:blipFill>
        <p:spPr>
          <a:xfrm>
            <a:off x="2565050" y="4366752"/>
            <a:ext cx="473340" cy="648000"/>
          </a:xfrm>
          <a:prstGeom prst="rect">
            <a:avLst/>
          </a:prstGeom>
          <a:noFill/>
          <a:ln>
            <a:noFill/>
          </a:ln>
        </p:spPr>
      </p:pic>
      <p:pic>
        <p:nvPicPr>
          <p:cNvPr id="4429" name="Google Shape;4429;p78">
            <a:hlinkClick r:id="rId10"/>
          </p:cNvPr>
          <p:cNvPicPr preferRelativeResize="0"/>
          <p:nvPr/>
        </p:nvPicPr>
        <p:blipFill>
          <a:blip r:embed="rId11">
            <a:alphaModFix/>
          </a:blip>
          <a:stretch>
            <a:fillRect/>
          </a:stretch>
        </p:blipFill>
        <p:spPr>
          <a:xfrm>
            <a:off x="4489191" y="4307075"/>
            <a:ext cx="725170" cy="648000"/>
          </a:xfrm>
          <a:prstGeom prst="rect">
            <a:avLst/>
          </a:prstGeom>
          <a:noFill/>
          <a:ln>
            <a:noFill/>
          </a:ln>
        </p:spPr>
      </p:pic>
      <p:sp>
        <p:nvSpPr>
          <p:cNvPr id="4430" name="Google Shape;4430;p78"/>
          <p:cNvSpPr txBox="1"/>
          <p:nvPr/>
        </p:nvSpPr>
        <p:spPr>
          <a:xfrm>
            <a:off x="5134922" y="4382525"/>
            <a:ext cx="13479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12">
                  <a:extLst>
                    <a:ext uri="{A12FA001-AC4F-418D-AE19-62706E023703}">
                      <ahyp:hlinkClr val="tx"/>
                    </a:ext>
                  </a:extLst>
                </a:hlinkClick>
              </a:rPr>
              <a:t>Accès aux fichiers</a:t>
            </a:r>
            <a:endParaRPr>
              <a:solidFill>
                <a:schemeClr val="dk2"/>
              </a:solidFill>
              <a:latin typeface="Lato"/>
              <a:ea typeface="Lato"/>
              <a:cs typeface="Lato"/>
              <a:sym typeface="Lato"/>
            </a:endParaRPr>
          </a:p>
        </p:txBody>
      </p:sp>
      <p:pic>
        <p:nvPicPr>
          <p:cNvPr id="4431" name="Google Shape;4431;p78">
            <a:hlinkClick r:id="rId13"/>
          </p:cNvPr>
          <p:cNvPicPr preferRelativeResize="0"/>
          <p:nvPr/>
        </p:nvPicPr>
        <p:blipFill>
          <a:blip r:embed="rId9">
            <a:alphaModFix/>
          </a:blip>
          <a:stretch>
            <a:fillRect/>
          </a:stretch>
        </p:blipFill>
        <p:spPr>
          <a:xfrm>
            <a:off x="8732472" y="68700"/>
            <a:ext cx="363102" cy="497100"/>
          </a:xfrm>
          <a:prstGeom prst="rect">
            <a:avLst/>
          </a:prstGeom>
          <a:noFill/>
          <a:ln>
            <a:noFill/>
          </a:ln>
        </p:spPr>
      </p:pic>
      <p:sp>
        <p:nvSpPr>
          <p:cNvPr id="4432" name="Google Shape;4432;p78"/>
          <p:cNvSpPr txBox="1"/>
          <p:nvPr/>
        </p:nvSpPr>
        <p:spPr>
          <a:xfrm>
            <a:off x="7029717" y="68700"/>
            <a:ext cx="17814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14">
                  <a:extLst>
                    <a:ext uri="{A12FA001-AC4F-418D-AE19-62706E023703}">
                      <ahyp:hlinkClr val="tx"/>
                    </a:ext>
                  </a:extLst>
                </a:hlinkClick>
              </a:rPr>
              <a:t>Indications pour les célébrations liturgiques</a:t>
            </a:r>
            <a:endParaRPr sz="1100">
              <a:solidFill>
                <a:schemeClr val="dk2"/>
              </a:solidFill>
              <a:latin typeface="Lato"/>
              <a:ea typeface="Lato"/>
              <a:cs typeface="Lato"/>
              <a:sym typeface="Lato"/>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6" name="Shape 4436"/>
        <p:cNvGrpSpPr/>
        <p:nvPr/>
      </p:nvGrpSpPr>
      <p:grpSpPr>
        <a:xfrm>
          <a:off x="0" y="0"/>
          <a:ext cx="0" cy="0"/>
          <a:chOff x="0" y="0"/>
          <a:chExt cx="0" cy="0"/>
        </a:xfrm>
      </p:grpSpPr>
      <p:sp>
        <p:nvSpPr>
          <p:cNvPr id="4437" name="Google Shape;4437;p79"/>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Célébration eucharistique</a:t>
            </a:r>
            <a:endParaRPr>
              <a:solidFill>
                <a:srgbClr val="1B4FA1"/>
              </a:solidFill>
            </a:endParaRPr>
          </a:p>
        </p:txBody>
      </p:sp>
      <p:sp>
        <p:nvSpPr>
          <p:cNvPr id="4438" name="Google Shape;4438;p79"/>
          <p:cNvSpPr txBox="1"/>
          <p:nvPr>
            <p:ph idx="1" type="subTitle"/>
          </p:nvPr>
        </p:nvSpPr>
        <p:spPr>
          <a:xfrm rot="-511">
            <a:off x="76200" y="634799"/>
            <a:ext cx="8067600" cy="3708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Voici une proposition de célébration eucharistique du Carême. Cette célébration a été conçue pour toutes les écoles catholiques de langue française et sera vécue à différents moments du Carême selon la disponibilité du prêtre et de l’école. Pour cette raison, l’équipe de rédaction a délibérément choisi des textes qui ne sont pas nécessairement liés à la liturgie du jour. Il se peut que le prêtre demande d'utiliser les textes liturgiques du jour. Vous pouvez les trouver sur le Site de l'</a:t>
            </a:r>
            <a:r>
              <a:rPr lang="en" u="sng">
                <a:hlinkClick r:id="rId3"/>
              </a:rPr>
              <a:t>AELF</a:t>
            </a:r>
            <a:r>
              <a:rPr lang="en"/>
              <a:t> ou dans Prions en Église. Si le prêtre recommande des changements dans les textes, il devrait pouvoir vous assister dans cette démarche.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Il est vivement recommandé de lire attentivement </a:t>
            </a:r>
            <a:r>
              <a:rPr lang="en" u="sng">
                <a:hlinkClick r:id="rId4"/>
              </a:rPr>
              <a:t>le document qui donne des indications sur la préparation d'une célébration eucharistique</a:t>
            </a:r>
            <a:r>
              <a:rPr lang="en"/>
              <a:t> avant de débuter votre préparation. Cela vous permettra de mieux appréhender les étapes nécessaires pour une célébration liturgique significative et appropriée.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Il y a aussi possibilité d’avoir la l</a:t>
            </a:r>
            <a:r>
              <a:rPr lang="en"/>
              <a:t>iturgie de la messe pour la journée spécifique du mardi dans l’Octave de Pâques. Vous aurez accès à cette messe via le </a:t>
            </a:r>
            <a:r>
              <a:rPr lang="en" u="sng">
                <a:solidFill>
                  <a:schemeClr val="dk2"/>
                </a:solidFill>
                <a:hlinkClick r:id="rId5">
                  <a:extLst>
                    <a:ext uri="{A12FA001-AC4F-418D-AE19-62706E023703}">
                      <ahyp:hlinkClr val="tx"/>
                    </a:ext>
                  </a:extLst>
                </a:hlinkClick>
              </a:rPr>
              <a:t>Site Web de l’OPÉCO</a:t>
            </a:r>
            <a:r>
              <a:rPr lang="en"/>
              <a:t> (dans la section “Messe de Pâques”).</a:t>
            </a:r>
            <a:endParaRPr/>
          </a:p>
        </p:txBody>
      </p:sp>
      <p:sp>
        <p:nvSpPr>
          <p:cNvPr id="4439" name="Google Shape;4439;p79"/>
          <p:cNvSpPr/>
          <p:nvPr/>
        </p:nvSpPr>
        <p:spPr>
          <a:xfrm rot="932611">
            <a:off x="5194543"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0" name="Google Shape;4440;p79"/>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441" name="Google Shape;4441;p79"/>
          <p:cNvPicPr preferRelativeResize="0"/>
          <p:nvPr/>
        </p:nvPicPr>
        <p:blipFill>
          <a:blip r:embed="rId6">
            <a:alphaModFix/>
          </a:blip>
          <a:stretch>
            <a:fillRect/>
          </a:stretch>
        </p:blipFill>
        <p:spPr>
          <a:xfrm>
            <a:off x="7089349" y="4091138"/>
            <a:ext cx="1010700" cy="923625"/>
          </a:xfrm>
          <a:prstGeom prst="rect">
            <a:avLst/>
          </a:prstGeom>
          <a:noFill/>
          <a:ln>
            <a:noFill/>
          </a:ln>
        </p:spPr>
      </p:pic>
      <p:grpSp>
        <p:nvGrpSpPr>
          <p:cNvPr id="4442" name="Google Shape;4442;p79"/>
          <p:cNvGrpSpPr/>
          <p:nvPr/>
        </p:nvGrpSpPr>
        <p:grpSpPr>
          <a:xfrm rot="-542274">
            <a:off x="8010253" y="710614"/>
            <a:ext cx="1104050" cy="1660271"/>
            <a:chOff x="6147825" y="1174500"/>
            <a:chExt cx="801075" cy="1488175"/>
          </a:xfrm>
        </p:grpSpPr>
        <p:sp>
          <p:nvSpPr>
            <p:cNvPr id="4443" name="Google Shape;4443;p79"/>
            <p:cNvSpPr/>
            <p:nvPr/>
          </p:nvSpPr>
          <p:spPr>
            <a:xfrm>
              <a:off x="6147825" y="1174500"/>
              <a:ext cx="801075" cy="1488175"/>
            </a:xfrm>
            <a:custGeom>
              <a:rect b="b" l="l" r="r" t="t"/>
              <a:pathLst>
                <a:path extrusionOk="0" h="59527" w="32043">
                  <a:moveTo>
                    <a:pt x="16400" y="1"/>
                  </a:moveTo>
                  <a:cubicBezTo>
                    <a:pt x="13688" y="1"/>
                    <a:pt x="10964" y="809"/>
                    <a:pt x="8797" y="2367"/>
                  </a:cubicBezTo>
                  <a:cubicBezTo>
                    <a:pt x="6440" y="4060"/>
                    <a:pt x="4535" y="6330"/>
                    <a:pt x="3152" y="8874"/>
                  </a:cubicBezTo>
                  <a:cubicBezTo>
                    <a:pt x="940" y="12941"/>
                    <a:pt x="1" y="17832"/>
                    <a:pt x="472" y="22435"/>
                  </a:cubicBezTo>
                  <a:cubicBezTo>
                    <a:pt x="913" y="26725"/>
                    <a:pt x="2666" y="30913"/>
                    <a:pt x="5610" y="34065"/>
                  </a:cubicBezTo>
                  <a:cubicBezTo>
                    <a:pt x="7146" y="35711"/>
                    <a:pt x="9402" y="37224"/>
                    <a:pt x="10068" y="39457"/>
                  </a:cubicBezTo>
                  <a:cubicBezTo>
                    <a:pt x="10446" y="40722"/>
                    <a:pt x="10426" y="42068"/>
                    <a:pt x="10347" y="43386"/>
                  </a:cubicBezTo>
                  <a:cubicBezTo>
                    <a:pt x="10204" y="45776"/>
                    <a:pt x="9530" y="47940"/>
                    <a:pt x="7220" y="49046"/>
                  </a:cubicBezTo>
                  <a:cubicBezTo>
                    <a:pt x="5674" y="49787"/>
                    <a:pt x="3791" y="49834"/>
                    <a:pt x="2463" y="50918"/>
                  </a:cubicBezTo>
                  <a:cubicBezTo>
                    <a:pt x="1351" y="51830"/>
                    <a:pt x="850" y="53424"/>
                    <a:pt x="1245" y="54807"/>
                  </a:cubicBezTo>
                  <a:cubicBezTo>
                    <a:pt x="1718" y="56470"/>
                    <a:pt x="3299" y="57603"/>
                    <a:pt x="4941" y="58149"/>
                  </a:cubicBezTo>
                  <a:cubicBezTo>
                    <a:pt x="8336" y="59277"/>
                    <a:pt x="12372" y="59501"/>
                    <a:pt x="15922" y="59525"/>
                  </a:cubicBezTo>
                  <a:cubicBezTo>
                    <a:pt x="16020" y="59526"/>
                    <a:pt x="16118" y="59526"/>
                    <a:pt x="16216" y="59526"/>
                  </a:cubicBezTo>
                  <a:cubicBezTo>
                    <a:pt x="19595" y="59526"/>
                    <a:pt x="22966" y="59141"/>
                    <a:pt x="26214" y="58250"/>
                  </a:cubicBezTo>
                  <a:cubicBezTo>
                    <a:pt x="27333" y="57943"/>
                    <a:pt x="28474" y="57553"/>
                    <a:pt x="29313" y="56752"/>
                  </a:cubicBezTo>
                  <a:cubicBezTo>
                    <a:pt x="30143" y="55962"/>
                    <a:pt x="30602" y="54797"/>
                    <a:pt x="30534" y="53653"/>
                  </a:cubicBezTo>
                  <a:cubicBezTo>
                    <a:pt x="30273" y="49224"/>
                    <a:pt x="25067" y="50184"/>
                    <a:pt x="22748" y="47736"/>
                  </a:cubicBezTo>
                  <a:cubicBezTo>
                    <a:pt x="21743" y="46675"/>
                    <a:pt x="21468" y="45109"/>
                    <a:pt x="21520" y="43650"/>
                  </a:cubicBezTo>
                  <a:cubicBezTo>
                    <a:pt x="21582" y="41934"/>
                    <a:pt x="21634" y="39828"/>
                    <a:pt x="22218" y="38206"/>
                  </a:cubicBezTo>
                  <a:cubicBezTo>
                    <a:pt x="22376" y="37770"/>
                    <a:pt x="22626" y="37387"/>
                    <a:pt x="22919" y="37033"/>
                  </a:cubicBezTo>
                  <a:cubicBezTo>
                    <a:pt x="24409" y="35232"/>
                    <a:pt x="26495" y="34117"/>
                    <a:pt x="27899" y="32166"/>
                  </a:cubicBezTo>
                  <a:cubicBezTo>
                    <a:pt x="29208" y="30347"/>
                    <a:pt x="30122" y="28268"/>
                    <a:pt x="30659" y="26095"/>
                  </a:cubicBezTo>
                  <a:cubicBezTo>
                    <a:pt x="32043" y="20490"/>
                    <a:pt x="31080" y="14082"/>
                    <a:pt x="28753" y="8844"/>
                  </a:cubicBezTo>
                  <a:cubicBezTo>
                    <a:pt x="27420" y="5844"/>
                    <a:pt x="25317" y="3094"/>
                    <a:pt x="22444" y="1503"/>
                  </a:cubicBezTo>
                  <a:cubicBezTo>
                    <a:pt x="20618" y="492"/>
                    <a:pt x="18513" y="1"/>
                    <a:pt x="16400" y="1"/>
                  </a:cubicBezTo>
                  <a:close/>
                </a:path>
              </a:pathLst>
            </a:custGeom>
            <a:solidFill>
              <a:schemeClr val="accent5"/>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4" name="Google Shape;4444;p79"/>
            <p:cNvSpPr/>
            <p:nvPr/>
          </p:nvSpPr>
          <p:spPr>
            <a:xfrm>
              <a:off x="6233125" y="1243975"/>
              <a:ext cx="623375" cy="1340750"/>
            </a:xfrm>
            <a:custGeom>
              <a:rect b="b" l="l" r="r" t="t"/>
              <a:pathLst>
                <a:path extrusionOk="0" h="53630" w="24935">
                  <a:moveTo>
                    <a:pt x="12658" y="1"/>
                  </a:moveTo>
                  <a:cubicBezTo>
                    <a:pt x="12658" y="1"/>
                    <a:pt x="12658" y="1"/>
                    <a:pt x="12659" y="1"/>
                  </a:cubicBezTo>
                  <a:lnTo>
                    <a:pt x="12658" y="1"/>
                  </a:lnTo>
                  <a:cubicBezTo>
                    <a:pt x="12658" y="1"/>
                    <a:pt x="12657" y="1"/>
                    <a:pt x="12657" y="1"/>
                  </a:cubicBezTo>
                  <a:close/>
                  <a:moveTo>
                    <a:pt x="12657" y="1"/>
                  </a:moveTo>
                  <a:cubicBezTo>
                    <a:pt x="12657" y="1"/>
                    <a:pt x="12658" y="1"/>
                    <a:pt x="12658" y="1"/>
                  </a:cubicBezTo>
                  <a:lnTo>
                    <a:pt x="12658" y="1"/>
                  </a:lnTo>
                  <a:cubicBezTo>
                    <a:pt x="12658" y="1"/>
                    <a:pt x="12658" y="1"/>
                    <a:pt x="12658" y="1"/>
                  </a:cubicBezTo>
                  <a:close/>
                  <a:moveTo>
                    <a:pt x="12659" y="1"/>
                  </a:moveTo>
                  <a:cubicBezTo>
                    <a:pt x="12659" y="1"/>
                    <a:pt x="12659" y="1"/>
                    <a:pt x="12658" y="1"/>
                  </a:cubicBezTo>
                  <a:lnTo>
                    <a:pt x="12658" y="1"/>
                  </a:lnTo>
                  <a:cubicBezTo>
                    <a:pt x="12659" y="1"/>
                    <a:pt x="12659" y="1"/>
                    <a:pt x="12659" y="1"/>
                  </a:cubicBezTo>
                  <a:close/>
                  <a:moveTo>
                    <a:pt x="12658" y="1"/>
                  </a:move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close/>
                  <a:moveTo>
                    <a:pt x="12656" y="1"/>
                  </a:moveTo>
                  <a:cubicBezTo>
                    <a:pt x="12524" y="1"/>
                    <a:pt x="12393" y="8"/>
                    <a:pt x="12264" y="15"/>
                  </a:cubicBezTo>
                  <a:cubicBezTo>
                    <a:pt x="8199" y="203"/>
                    <a:pt x="4767" y="3270"/>
                    <a:pt x="3420" y="7106"/>
                  </a:cubicBezTo>
                  <a:lnTo>
                    <a:pt x="3420" y="7106"/>
                  </a:lnTo>
                  <a:cubicBezTo>
                    <a:pt x="4810" y="3146"/>
                    <a:pt x="8420" y="2"/>
                    <a:pt x="12656" y="1"/>
                  </a:cubicBezTo>
                  <a:close/>
                  <a:moveTo>
                    <a:pt x="12658" y="1"/>
                  </a:moveTo>
                  <a:cubicBezTo>
                    <a:pt x="12658" y="1"/>
                    <a:pt x="12658" y="1"/>
                    <a:pt x="12657" y="1"/>
                  </a:cubicBezTo>
                  <a:lnTo>
                    <a:pt x="12658" y="1"/>
                  </a:lnTo>
                  <a:cubicBezTo>
                    <a:pt x="6802" y="1"/>
                    <a:pt x="2037" y="4766"/>
                    <a:pt x="2037" y="10624"/>
                  </a:cubicBezTo>
                  <a:cubicBezTo>
                    <a:pt x="2037" y="11344"/>
                    <a:pt x="2110" y="12049"/>
                    <a:pt x="2248" y="12730"/>
                  </a:cubicBezTo>
                  <a:cubicBezTo>
                    <a:pt x="1328" y="12938"/>
                    <a:pt x="803" y="13178"/>
                    <a:pt x="803" y="13433"/>
                  </a:cubicBezTo>
                  <a:cubicBezTo>
                    <a:pt x="713" y="13717"/>
                    <a:pt x="630" y="14004"/>
                    <a:pt x="554" y="14295"/>
                  </a:cubicBezTo>
                  <a:cubicBezTo>
                    <a:pt x="531" y="14289"/>
                    <a:pt x="507" y="14280"/>
                    <a:pt x="482" y="14280"/>
                  </a:cubicBezTo>
                  <a:cubicBezTo>
                    <a:pt x="326" y="14280"/>
                    <a:pt x="199" y="14406"/>
                    <a:pt x="199" y="14564"/>
                  </a:cubicBezTo>
                  <a:cubicBezTo>
                    <a:pt x="199" y="14668"/>
                    <a:pt x="199" y="14814"/>
                    <a:pt x="389" y="14980"/>
                  </a:cubicBezTo>
                  <a:cubicBezTo>
                    <a:pt x="138" y="16130"/>
                    <a:pt x="0" y="17333"/>
                    <a:pt x="0" y="18575"/>
                  </a:cubicBezTo>
                  <a:cubicBezTo>
                    <a:pt x="0" y="25969"/>
                    <a:pt x="4727" y="32072"/>
                    <a:pt x="10847" y="33000"/>
                  </a:cubicBezTo>
                  <a:lnTo>
                    <a:pt x="10847" y="34742"/>
                  </a:lnTo>
                  <a:lnTo>
                    <a:pt x="10847" y="35599"/>
                  </a:lnTo>
                  <a:lnTo>
                    <a:pt x="10840" y="35603"/>
                  </a:lnTo>
                  <a:cubicBezTo>
                    <a:pt x="10643" y="35704"/>
                    <a:pt x="10460" y="35827"/>
                    <a:pt x="10293" y="35967"/>
                  </a:cubicBezTo>
                  <a:lnTo>
                    <a:pt x="10222" y="36025"/>
                  </a:lnTo>
                  <a:cubicBezTo>
                    <a:pt x="10181" y="36062"/>
                    <a:pt x="10143" y="36101"/>
                    <a:pt x="10104" y="36139"/>
                  </a:cubicBezTo>
                  <a:cubicBezTo>
                    <a:pt x="10076" y="36166"/>
                    <a:pt x="10049" y="36195"/>
                    <a:pt x="10023" y="36223"/>
                  </a:cubicBezTo>
                  <a:cubicBezTo>
                    <a:pt x="9989" y="36260"/>
                    <a:pt x="9956" y="36299"/>
                    <a:pt x="9923" y="36338"/>
                  </a:cubicBezTo>
                  <a:cubicBezTo>
                    <a:pt x="9895" y="36374"/>
                    <a:pt x="9867" y="36409"/>
                    <a:pt x="9841" y="36445"/>
                  </a:cubicBezTo>
                  <a:cubicBezTo>
                    <a:pt x="9812" y="36483"/>
                    <a:pt x="9784" y="36520"/>
                    <a:pt x="9758" y="36561"/>
                  </a:cubicBezTo>
                  <a:cubicBezTo>
                    <a:pt x="9726" y="36611"/>
                    <a:pt x="9696" y="36661"/>
                    <a:pt x="9666" y="36713"/>
                  </a:cubicBezTo>
                  <a:cubicBezTo>
                    <a:pt x="9645" y="36748"/>
                    <a:pt x="9624" y="36782"/>
                    <a:pt x="9605" y="36818"/>
                  </a:cubicBezTo>
                  <a:cubicBezTo>
                    <a:pt x="9564" y="36896"/>
                    <a:pt x="9526" y="36978"/>
                    <a:pt x="9492" y="37061"/>
                  </a:cubicBezTo>
                  <a:cubicBezTo>
                    <a:pt x="9478" y="37095"/>
                    <a:pt x="9466" y="37130"/>
                    <a:pt x="9453" y="37165"/>
                  </a:cubicBezTo>
                  <a:cubicBezTo>
                    <a:pt x="9430" y="37226"/>
                    <a:pt x="9407" y="37288"/>
                    <a:pt x="9388" y="37351"/>
                  </a:cubicBezTo>
                  <a:cubicBezTo>
                    <a:pt x="9376" y="37390"/>
                    <a:pt x="9365" y="37429"/>
                    <a:pt x="9355" y="37470"/>
                  </a:cubicBezTo>
                  <a:cubicBezTo>
                    <a:pt x="9338" y="37533"/>
                    <a:pt x="9323" y="37600"/>
                    <a:pt x="9308" y="37665"/>
                  </a:cubicBezTo>
                  <a:cubicBezTo>
                    <a:pt x="9301" y="37706"/>
                    <a:pt x="9291" y="37746"/>
                    <a:pt x="9285" y="37787"/>
                  </a:cubicBezTo>
                  <a:cubicBezTo>
                    <a:pt x="9272" y="37860"/>
                    <a:pt x="9262" y="37935"/>
                    <a:pt x="9254" y="38011"/>
                  </a:cubicBezTo>
                  <a:cubicBezTo>
                    <a:pt x="9250" y="38048"/>
                    <a:pt x="9245" y="38083"/>
                    <a:pt x="9243" y="38120"/>
                  </a:cubicBezTo>
                  <a:cubicBezTo>
                    <a:pt x="9233" y="38235"/>
                    <a:pt x="9227" y="38352"/>
                    <a:pt x="9227" y="38473"/>
                  </a:cubicBezTo>
                  <a:lnTo>
                    <a:pt x="9227" y="38486"/>
                  </a:lnTo>
                  <a:cubicBezTo>
                    <a:pt x="9229" y="39224"/>
                    <a:pt x="9849" y="39810"/>
                    <a:pt x="10585" y="39810"/>
                  </a:cubicBezTo>
                  <a:lnTo>
                    <a:pt x="10938" y="39810"/>
                  </a:lnTo>
                  <a:lnTo>
                    <a:pt x="10935" y="40000"/>
                  </a:lnTo>
                  <a:cubicBezTo>
                    <a:pt x="10935" y="40000"/>
                    <a:pt x="10934" y="40008"/>
                    <a:pt x="10933" y="40023"/>
                  </a:cubicBezTo>
                  <a:cubicBezTo>
                    <a:pt x="10933" y="40024"/>
                    <a:pt x="10931" y="40028"/>
                    <a:pt x="10931" y="40029"/>
                  </a:cubicBezTo>
                  <a:cubicBezTo>
                    <a:pt x="10930" y="40044"/>
                    <a:pt x="10928" y="40064"/>
                    <a:pt x="10924" y="40090"/>
                  </a:cubicBezTo>
                  <a:cubicBezTo>
                    <a:pt x="10920" y="40118"/>
                    <a:pt x="10914" y="40153"/>
                    <a:pt x="10908" y="40194"/>
                  </a:cubicBezTo>
                  <a:lnTo>
                    <a:pt x="10908" y="40196"/>
                  </a:lnTo>
                  <a:cubicBezTo>
                    <a:pt x="10904" y="40225"/>
                    <a:pt x="10898" y="40260"/>
                    <a:pt x="10893" y="40294"/>
                  </a:cubicBezTo>
                  <a:cubicBezTo>
                    <a:pt x="10890" y="40310"/>
                    <a:pt x="10887" y="40325"/>
                    <a:pt x="10884" y="40343"/>
                  </a:cubicBezTo>
                  <a:cubicBezTo>
                    <a:pt x="10879" y="40373"/>
                    <a:pt x="10873" y="40409"/>
                    <a:pt x="10867" y="40444"/>
                  </a:cubicBezTo>
                  <a:cubicBezTo>
                    <a:pt x="10861" y="40471"/>
                    <a:pt x="10857" y="40496"/>
                    <a:pt x="10852" y="40526"/>
                  </a:cubicBezTo>
                  <a:cubicBezTo>
                    <a:pt x="10846" y="40564"/>
                    <a:pt x="10837" y="40607"/>
                    <a:pt x="10829" y="40647"/>
                  </a:cubicBezTo>
                  <a:cubicBezTo>
                    <a:pt x="10822" y="40678"/>
                    <a:pt x="10817" y="40708"/>
                    <a:pt x="10811" y="40741"/>
                  </a:cubicBezTo>
                  <a:cubicBezTo>
                    <a:pt x="10803" y="40781"/>
                    <a:pt x="10793" y="40827"/>
                    <a:pt x="10783" y="40870"/>
                  </a:cubicBezTo>
                  <a:cubicBezTo>
                    <a:pt x="10775" y="40910"/>
                    <a:pt x="10768" y="40948"/>
                    <a:pt x="10759" y="40990"/>
                  </a:cubicBezTo>
                  <a:cubicBezTo>
                    <a:pt x="10749" y="41033"/>
                    <a:pt x="10738" y="41080"/>
                    <a:pt x="10728" y="41124"/>
                  </a:cubicBezTo>
                  <a:cubicBezTo>
                    <a:pt x="10718" y="41171"/>
                    <a:pt x="10708" y="41217"/>
                    <a:pt x="10696" y="41266"/>
                  </a:cubicBezTo>
                  <a:cubicBezTo>
                    <a:pt x="10148" y="43565"/>
                    <a:pt x="8459" y="48319"/>
                    <a:pt x="3691" y="49703"/>
                  </a:cubicBezTo>
                  <a:cubicBezTo>
                    <a:pt x="3481" y="49753"/>
                    <a:pt x="3283" y="49803"/>
                    <a:pt x="3094" y="49855"/>
                  </a:cubicBezTo>
                  <a:cubicBezTo>
                    <a:pt x="2662" y="49951"/>
                    <a:pt x="2208" y="50019"/>
                    <a:pt x="1728" y="50057"/>
                  </a:cubicBezTo>
                  <a:cubicBezTo>
                    <a:pt x="1329" y="50088"/>
                    <a:pt x="1007" y="50362"/>
                    <a:pt x="892" y="50726"/>
                  </a:cubicBezTo>
                  <a:lnTo>
                    <a:pt x="892" y="50727"/>
                  </a:lnTo>
                  <a:cubicBezTo>
                    <a:pt x="880" y="50770"/>
                    <a:pt x="866" y="50815"/>
                    <a:pt x="860" y="50860"/>
                  </a:cubicBezTo>
                  <a:cubicBezTo>
                    <a:pt x="851" y="50909"/>
                    <a:pt x="846" y="50960"/>
                    <a:pt x="846" y="51012"/>
                  </a:cubicBezTo>
                  <a:lnTo>
                    <a:pt x="846" y="51257"/>
                  </a:lnTo>
                  <a:cubicBezTo>
                    <a:pt x="846" y="52567"/>
                    <a:pt x="6068" y="53629"/>
                    <a:pt x="12510" y="53629"/>
                  </a:cubicBezTo>
                  <a:cubicBezTo>
                    <a:pt x="17641" y="53629"/>
                    <a:pt x="21923" y="52955"/>
                    <a:pt x="23457" y="52020"/>
                  </a:cubicBezTo>
                  <a:cubicBezTo>
                    <a:pt x="23458" y="52018"/>
                    <a:pt x="23460" y="52017"/>
                    <a:pt x="23462" y="52017"/>
                  </a:cubicBezTo>
                  <a:cubicBezTo>
                    <a:pt x="23514" y="51984"/>
                    <a:pt x="23563" y="51952"/>
                    <a:pt x="23610" y="51919"/>
                  </a:cubicBezTo>
                  <a:cubicBezTo>
                    <a:pt x="23615" y="51916"/>
                    <a:pt x="23619" y="51913"/>
                    <a:pt x="23624" y="51908"/>
                  </a:cubicBezTo>
                  <a:cubicBezTo>
                    <a:pt x="23666" y="51877"/>
                    <a:pt x="23706" y="51848"/>
                    <a:pt x="23743" y="51817"/>
                  </a:cubicBezTo>
                  <a:cubicBezTo>
                    <a:pt x="23750" y="51810"/>
                    <a:pt x="23757" y="51803"/>
                    <a:pt x="23765" y="51797"/>
                  </a:cubicBezTo>
                  <a:cubicBezTo>
                    <a:pt x="23797" y="51768"/>
                    <a:pt x="23827" y="51740"/>
                    <a:pt x="23854" y="51711"/>
                  </a:cubicBezTo>
                  <a:lnTo>
                    <a:pt x="23882" y="51680"/>
                  </a:lnTo>
                  <a:cubicBezTo>
                    <a:pt x="23904" y="51654"/>
                    <a:pt x="23926" y="51628"/>
                    <a:pt x="23944" y="51602"/>
                  </a:cubicBezTo>
                  <a:cubicBezTo>
                    <a:pt x="23954" y="51588"/>
                    <a:pt x="23962" y="51573"/>
                    <a:pt x="23972" y="51558"/>
                  </a:cubicBezTo>
                  <a:cubicBezTo>
                    <a:pt x="23984" y="51536"/>
                    <a:pt x="23999" y="51513"/>
                    <a:pt x="24010" y="51490"/>
                  </a:cubicBezTo>
                  <a:cubicBezTo>
                    <a:pt x="24020" y="51470"/>
                    <a:pt x="24026" y="51448"/>
                    <a:pt x="24034" y="51427"/>
                  </a:cubicBezTo>
                  <a:cubicBezTo>
                    <a:pt x="24039" y="51409"/>
                    <a:pt x="24046" y="51393"/>
                    <a:pt x="24051" y="51376"/>
                  </a:cubicBezTo>
                  <a:cubicBezTo>
                    <a:pt x="24060" y="51337"/>
                    <a:pt x="24065" y="51298"/>
                    <a:pt x="24065" y="51259"/>
                  </a:cubicBezTo>
                  <a:lnTo>
                    <a:pt x="24065" y="51011"/>
                  </a:lnTo>
                  <a:cubicBezTo>
                    <a:pt x="24065" y="50959"/>
                    <a:pt x="24060" y="50909"/>
                    <a:pt x="24051" y="50859"/>
                  </a:cubicBezTo>
                  <a:cubicBezTo>
                    <a:pt x="23982" y="50430"/>
                    <a:pt x="23629" y="50092"/>
                    <a:pt x="23182" y="50057"/>
                  </a:cubicBezTo>
                  <a:cubicBezTo>
                    <a:pt x="22755" y="50022"/>
                    <a:pt x="22346" y="49964"/>
                    <a:pt x="21958" y="49885"/>
                  </a:cubicBezTo>
                  <a:cubicBezTo>
                    <a:pt x="21676" y="49803"/>
                    <a:pt x="21369" y="49724"/>
                    <a:pt x="21039" y="49650"/>
                  </a:cubicBezTo>
                  <a:cubicBezTo>
                    <a:pt x="16404" y="48198"/>
                    <a:pt x="14752" y="43526"/>
                    <a:pt x="14214" y="41259"/>
                  </a:cubicBezTo>
                  <a:cubicBezTo>
                    <a:pt x="14200" y="41203"/>
                    <a:pt x="14189" y="41150"/>
                    <a:pt x="14175" y="41096"/>
                  </a:cubicBezTo>
                  <a:cubicBezTo>
                    <a:pt x="14168" y="41060"/>
                    <a:pt x="14158" y="41022"/>
                    <a:pt x="14151" y="40987"/>
                  </a:cubicBezTo>
                  <a:cubicBezTo>
                    <a:pt x="14138" y="40930"/>
                    <a:pt x="14127" y="40876"/>
                    <a:pt x="14116" y="40823"/>
                  </a:cubicBezTo>
                  <a:cubicBezTo>
                    <a:pt x="14111" y="40797"/>
                    <a:pt x="14104" y="40768"/>
                    <a:pt x="14099" y="40743"/>
                  </a:cubicBezTo>
                  <a:cubicBezTo>
                    <a:pt x="14087" y="40689"/>
                    <a:pt x="14078" y="40638"/>
                    <a:pt x="14069" y="40589"/>
                  </a:cubicBezTo>
                  <a:cubicBezTo>
                    <a:pt x="14065" y="40569"/>
                    <a:pt x="14061" y="40547"/>
                    <a:pt x="14058" y="40529"/>
                  </a:cubicBezTo>
                  <a:cubicBezTo>
                    <a:pt x="14048" y="40478"/>
                    <a:pt x="14041" y="40433"/>
                    <a:pt x="14033" y="40388"/>
                  </a:cubicBezTo>
                  <a:cubicBezTo>
                    <a:pt x="14030" y="40376"/>
                    <a:pt x="14027" y="40360"/>
                    <a:pt x="14024" y="40347"/>
                  </a:cubicBezTo>
                  <a:cubicBezTo>
                    <a:pt x="14017" y="40303"/>
                    <a:pt x="14012" y="40263"/>
                    <a:pt x="14006" y="40227"/>
                  </a:cubicBezTo>
                  <a:cubicBezTo>
                    <a:pt x="14004" y="40220"/>
                    <a:pt x="14003" y="40209"/>
                    <a:pt x="14001" y="40201"/>
                  </a:cubicBezTo>
                  <a:cubicBezTo>
                    <a:pt x="13995" y="40161"/>
                    <a:pt x="13990" y="40126"/>
                    <a:pt x="13986" y="40097"/>
                  </a:cubicBezTo>
                  <a:lnTo>
                    <a:pt x="13986" y="40093"/>
                  </a:lnTo>
                  <a:cubicBezTo>
                    <a:pt x="13978" y="40035"/>
                    <a:pt x="13974" y="40002"/>
                    <a:pt x="13974" y="40002"/>
                  </a:cubicBezTo>
                  <a:lnTo>
                    <a:pt x="13971" y="39812"/>
                  </a:lnTo>
                  <a:lnTo>
                    <a:pt x="14351" y="39812"/>
                  </a:lnTo>
                  <a:cubicBezTo>
                    <a:pt x="15088" y="39812"/>
                    <a:pt x="15708" y="39227"/>
                    <a:pt x="15709" y="38490"/>
                  </a:cubicBezTo>
                  <a:lnTo>
                    <a:pt x="15709" y="38475"/>
                  </a:lnTo>
                  <a:cubicBezTo>
                    <a:pt x="15709" y="37063"/>
                    <a:pt x="15045" y="36077"/>
                    <a:pt x="14063" y="35586"/>
                  </a:cubicBezTo>
                  <a:lnTo>
                    <a:pt x="14063" y="34748"/>
                  </a:lnTo>
                  <a:lnTo>
                    <a:pt x="14063" y="33005"/>
                  </a:lnTo>
                  <a:cubicBezTo>
                    <a:pt x="14372" y="32959"/>
                    <a:pt x="14678" y="32903"/>
                    <a:pt x="14980" y="32832"/>
                  </a:cubicBezTo>
                  <a:cubicBezTo>
                    <a:pt x="20661" y="31476"/>
                    <a:pt x="24934" y="25607"/>
                    <a:pt x="24934" y="18574"/>
                  </a:cubicBezTo>
                  <a:cubicBezTo>
                    <a:pt x="24934" y="17332"/>
                    <a:pt x="24796" y="16129"/>
                    <a:pt x="24545" y="14978"/>
                  </a:cubicBezTo>
                  <a:cubicBezTo>
                    <a:pt x="24734" y="14812"/>
                    <a:pt x="24736" y="14666"/>
                    <a:pt x="24736" y="14562"/>
                  </a:cubicBezTo>
                  <a:cubicBezTo>
                    <a:pt x="24736" y="14406"/>
                    <a:pt x="24609" y="14279"/>
                    <a:pt x="24452" y="14279"/>
                  </a:cubicBezTo>
                  <a:cubicBezTo>
                    <a:pt x="24428" y="14279"/>
                    <a:pt x="24404" y="14287"/>
                    <a:pt x="24381" y="14294"/>
                  </a:cubicBezTo>
                  <a:cubicBezTo>
                    <a:pt x="24304" y="14003"/>
                    <a:pt x="24222" y="13715"/>
                    <a:pt x="24131" y="13432"/>
                  </a:cubicBezTo>
                  <a:cubicBezTo>
                    <a:pt x="24131" y="13213"/>
                    <a:pt x="23740" y="13005"/>
                    <a:pt x="23044" y="12818"/>
                  </a:cubicBezTo>
                  <a:cubicBezTo>
                    <a:pt x="23194" y="12108"/>
                    <a:pt x="23278" y="11375"/>
                    <a:pt x="23278" y="10624"/>
                  </a:cubicBezTo>
                  <a:cubicBezTo>
                    <a:pt x="23278" y="4767"/>
                    <a:pt x="18515" y="1"/>
                    <a:pt x="12658" y="1"/>
                  </a:cubicBezTo>
                  <a:lnTo>
                    <a:pt x="12658" y="1"/>
                  </a:lnTo>
                  <a:cubicBezTo>
                    <a:pt x="17094" y="1"/>
                    <a:pt x="20844" y="3449"/>
                    <a:pt x="22076" y="7672"/>
                  </a:cubicBezTo>
                  <a:lnTo>
                    <a:pt x="22076" y="7672"/>
                  </a:lnTo>
                  <a:cubicBezTo>
                    <a:pt x="20881" y="3576"/>
                    <a:pt x="17314" y="212"/>
                    <a:pt x="13051" y="15"/>
                  </a:cubicBezTo>
                  <a:cubicBezTo>
                    <a:pt x="12920" y="8"/>
                    <a:pt x="12791" y="1"/>
                    <a:pt x="12659" y="1"/>
                  </a:cubicBezTo>
                  <a:lnTo>
                    <a:pt x="12658" y="1"/>
                  </a:lnTo>
                  <a:cubicBezTo>
                    <a:pt x="12658" y="1"/>
                    <a:pt x="12658" y="1"/>
                    <a:pt x="12658" y="1"/>
                  </a:cubicBezTo>
                  <a:lnTo>
                    <a:pt x="12659" y="1"/>
                  </a:lnTo>
                  <a:cubicBezTo>
                    <a:pt x="12659" y="1"/>
                    <a:pt x="12659" y="1"/>
                    <a:pt x="12659" y="1"/>
                  </a:cubicBezTo>
                  <a:close/>
                </a:path>
              </a:pathLst>
            </a:custGeom>
            <a:solidFill>
              <a:srgbClr val="62990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5" name="Google Shape;4445;p79"/>
            <p:cNvSpPr/>
            <p:nvPr/>
          </p:nvSpPr>
          <p:spPr>
            <a:xfrm>
              <a:off x="6254275" y="2228175"/>
              <a:ext cx="580400" cy="356525"/>
            </a:xfrm>
            <a:custGeom>
              <a:rect b="b" l="l" r="r" t="t"/>
              <a:pathLst>
                <a:path extrusionOk="0" h="14261" w="23216">
                  <a:moveTo>
                    <a:pt x="10098" y="0"/>
                  </a:moveTo>
                  <a:lnTo>
                    <a:pt x="10089" y="633"/>
                  </a:lnTo>
                  <a:cubicBezTo>
                    <a:pt x="10089" y="633"/>
                    <a:pt x="9209" y="8489"/>
                    <a:pt x="2845" y="10335"/>
                  </a:cubicBezTo>
                  <a:cubicBezTo>
                    <a:pt x="2636" y="10385"/>
                    <a:pt x="2437" y="10435"/>
                    <a:pt x="2248" y="10487"/>
                  </a:cubicBezTo>
                  <a:cubicBezTo>
                    <a:pt x="1816" y="10582"/>
                    <a:pt x="1363" y="10651"/>
                    <a:pt x="882" y="10689"/>
                  </a:cubicBezTo>
                  <a:cubicBezTo>
                    <a:pt x="385" y="10727"/>
                    <a:pt x="1" y="11143"/>
                    <a:pt x="1" y="11642"/>
                  </a:cubicBezTo>
                  <a:lnTo>
                    <a:pt x="1" y="11886"/>
                  </a:lnTo>
                  <a:cubicBezTo>
                    <a:pt x="1" y="13197"/>
                    <a:pt x="5222" y="14260"/>
                    <a:pt x="11664" y="14260"/>
                  </a:cubicBezTo>
                  <a:cubicBezTo>
                    <a:pt x="18108" y="14260"/>
                    <a:pt x="23216" y="13199"/>
                    <a:pt x="23216" y="11886"/>
                  </a:cubicBezTo>
                  <a:lnTo>
                    <a:pt x="23216" y="11643"/>
                  </a:lnTo>
                  <a:cubicBezTo>
                    <a:pt x="23216" y="11142"/>
                    <a:pt x="22831" y="10728"/>
                    <a:pt x="22334" y="10689"/>
                  </a:cubicBezTo>
                  <a:cubicBezTo>
                    <a:pt x="21906" y="10655"/>
                    <a:pt x="21498" y="10596"/>
                    <a:pt x="21109" y="10517"/>
                  </a:cubicBezTo>
                  <a:cubicBezTo>
                    <a:pt x="20828" y="10435"/>
                    <a:pt x="20521" y="10356"/>
                    <a:pt x="20190" y="10282"/>
                  </a:cubicBezTo>
                  <a:cubicBezTo>
                    <a:pt x="13991" y="8340"/>
                    <a:pt x="13128" y="633"/>
                    <a:pt x="13128" y="633"/>
                  </a:cubicBezTo>
                  <a:lnTo>
                    <a:pt x="1312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6" name="Google Shape;4446;p79"/>
            <p:cNvSpPr/>
            <p:nvPr/>
          </p:nvSpPr>
          <p:spPr>
            <a:xfrm>
              <a:off x="6517225" y="2228175"/>
              <a:ext cx="317450" cy="318725"/>
            </a:xfrm>
            <a:custGeom>
              <a:rect b="b" l="l" r="r" t="t"/>
              <a:pathLst>
                <a:path extrusionOk="0" h="12749" w="12698">
                  <a:moveTo>
                    <a:pt x="1" y="0"/>
                  </a:moveTo>
                  <a:lnTo>
                    <a:pt x="1" y="4"/>
                  </a:lnTo>
                  <a:cubicBezTo>
                    <a:pt x="1" y="4"/>
                    <a:pt x="1088" y="9717"/>
                    <a:pt x="8902" y="12164"/>
                  </a:cubicBezTo>
                  <a:cubicBezTo>
                    <a:pt x="9318" y="12258"/>
                    <a:pt x="9704" y="12356"/>
                    <a:pt x="10059" y="12460"/>
                  </a:cubicBezTo>
                  <a:cubicBezTo>
                    <a:pt x="10550" y="12560"/>
                    <a:pt x="11064" y="12634"/>
                    <a:pt x="11602" y="12676"/>
                  </a:cubicBezTo>
                  <a:cubicBezTo>
                    <a:pt x="11713" y="12685"/>
                    <a:pt x="11815" y="12712"/>
                    <a:pt x="11916" y="12748"/>
                  </a:cubicBezTo>
                  <a:cubicBezTo>
                    <a:pt x="12420" y="12481"/>
                    <a:pt x="12698" y="12191"/>
                    <a:pt x="12698" y="11888"/>
                  </a:cubicBezTo>
                  <a:lnTo>
                    <a:pt x="12698" y="11643"/>
                  </a:lnTo>
                  <a:cubicBezTo>
                    <a:pt x="12698" y="11144"/>
                    <a:pt x="12313" y="10728"/>
                    <a:pt x="11816" y="10689"/>
                  </a:cubicBezTo>
                  <a:cubicBezTo>
                    <a:pt x="11388" y="10655"/>
                    <a:pt x="10980" y="10596"/>
                    <a:pt x="10591" y="10517"/>
                  </a:cubicBezTo>
                  <a:cubicBezTo>
                    <a:pt x="10310" y="10435"/>
                    <a:pt x="10003" y="10356"/>
                    <a:pt x="9672" y="10282"/>
                  </a:cubicBezTo>
                  <a:cubicBezTo>
                    <a:pt x="3473" y="8340"/>
                    <a:pt x="2610" y="633"/>
                    <a:pt x="2610" y="633"/>
                  </a:cubicBezTo>
                  <a:lnTo>
                    <a:pt x="2602" y="0"/>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7" name="Google Shape;4447;p79"/>
            <p:cNvSpPr/>
            <p:nvPr/>
          </p:nvSpPr>
          <p:spPr>
            <a:xfrm>
              <a:off x="6254300" y="2512125"/>
              <a:ext cx="580450" cy="72575"/>
            </a:xfrm>
            <a:custGeom>
              <a:rect b="b" l="l" r="r" t="t"/>
              <a:pathLst>
                <a:path extrusionOk="0" h="2903" w="23218">
                  <a:moveTo>
                    <a:pt x="48" y="0"/>
                  </a:moveTo>
                  <a:cubicBezTo>
                    <a:pt x="18" y="91"/>
                    <a:pt x="1" y="186"/>
                    <a:pt x="1" y="285"/>
                  </a:cubicBezTo>
                  <a:lnTo>
                    <a:pt x="1" y="530"/>
                  </a:lnTo>
                  <a:cubicBezTo>
                    <a:pt x="1" y="1840"/>
                    <a:pt x="5222" y="2902"/>
                    <a:pt x="11666" y="2902"/>
                  </a:cubicBezTo>
                  <a:cubicBezTo>
                    <a:pt x="18108" y="2902"/>
                    <a:pt x="23217" y="1841"/>
                    <a:pt x="23217" y="530"/>
                  </a:cubicBezTo>
                  <a:lnTo>
                    <a:pt x="23217" y="285"/>
                  </a:lnTo>
                  <a:cubicBezTo>
                    <a:pt x="23217" y="185"/>
                    <a:pt x="23197" y="91"/>
                    <a:pt x="23170" y="1"/>
                  </a:cubicBezTo>
                  <a:cubicBezTo>
                    <a:pt x="22657" y="1213"/>
                    <a:pt x="17758" y="2164"/>
                    <a:pt x="11663" y="2164"/>
                  </a:cubicBezTo>
                  <a:cubicBezTo>
                    <a:pt x="5568" y="2164"/>
                    <a:pt x="566" y="1213"/>
                    <a:pt x="4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8" name="Google Shape;4448;p79"/>
            <p:cNvSpPr/>
            <p:nvPr/>
          </p:nvSpPr>
          <p:spPr>
            <a:xfrm>
              <a:off x="6500450" y="2228175"/>
              <a:ext cx="88075" cy="48475"/>
            </a:xfrm>
            <a:custGeom>
              <a:rect b="b" l="l" r="r" t="t"/>
              <a:pathLst>
                <a:path extrusionOk="0" h="1939" w="3523">
                  <a:moveTo>
                    <a:pt x="250" y="0"/>
                  </a:moveTo>
                  <a:lnTo>
                    <a:pt x="241" y="633"/>
                  </a:lnTo>
                  <a:cubicBezTo>
                    <a:pt x="241" y="633"/>
                    <a:pt x="185" y="1133"/>
                    <a:pt x="0" y="1911"/>
                  </a:cubicBezTo>
                  <a:cubicBezTo>
                    <a:pt x="86" y="1929"/>
                    <a:pt x="177" y="1938"/>
                    <a:pt x="268" y="1938"/>
                  </a:cubicBezTo>
                  <a:lnTo>
                    <a:pt x="3280" y="1938"/>
                  </a:lnTo>
                  <a:cubicBezTo>
                    <a:pt x="3364" y="1938"/>
                    <a:pt x="3444" y="1929"/>
                    <a:pt x="3523" y="1914"/>
                  </a:cubicBezTo>
                  <a:cubicBezTo>
                    <a:pt x="3336" y="1135"/>
                    <a:pt x="3280" y="633"/>
                    <a:pt x="3280" y="633"/>
                  </a:cubicBezTo>
                  <a:lnTo>
                    <a:pt x="3272" y="0"/>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9" name="Google Shape;4449;p79"/>
            <p:cNvSpPr/>
            <p:nvPr/>
          </p:nvSpPr>
          <p:spPr>
            <a:xfrm>
              <a:off x="6463800" y="2124600"/>
              <a:ext cx="162075" cy="114675"/>
            </a:xfrm>
            <a:custGeom>
              <a:rect b="b" l="l" r="r" t="t"/>
              <a:pathLst>
                <a:path extrusionOk="0" h="4587" w="6483">
                  <a:moveTo>
                    <a:pt x="3241" y="1"/>
                  </a:moveTo>
                  <a:cubicBezTo>
                    <a:pt x="1450" y="1"/>
                    <a:pt x="0" y="1159"/>
                    <a:pt x="0" y="3249"/>
                  </a:cubicBezTo>
                  <a:lnTo>
                    <a:pt x="0" y="3264"/>
                  </a:lnTo>
                  <a:cubicBezTo>
                    <a:pt x="2" y="4001"/>
                    <a:pt x="622" y="4586"/>
                    <a:pt x="1358" y="4586"/>
                  </a:cubicBezTo>
                  <a:lnTo>
                    <a:pt x="5123" y="4586"/>
                  </a:lnTo>
                  <a:cubicBezTo>
                    <a:pt x="5860" y="4586"/>
                    <a:pt x="6480" y="4001"/>
                    <a:pt x="6483" y="3264"/>
                  </a:cubicBezTo>
                  <a:lnTo>
                    <a:pt x="6483" y="3249"/>
                  </a:lnTo>
                  <a:cubicBezTo>
                    <a:pt x="6483" y="1159"/>
                    <a:pt x="5030" y="1"/>
                    <a:pt x="324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0" name="Google Shape;4450;p79"/>
            <p:cNvSpPr/>
            <p:nvPr/>
          </p:nvSpPr>
          <p:spPr>
            <a:xfrm>
              <a:off x="6463725" y="2127200"/>
              <a:ext cx="117775" cy="112075"/>
            </a:xfrm>
            <a:custGeom>
              <a:rect b="b" l="l" r="r" t="t"/>
              <a:pathLst>
                <a:path extrusionOk="0" h="4483" w="4711">
                  <a:moveTo>
                    <a:pt x="2356" y="1"/>
                  </a:moveTo>
                  <a:cubicBezTo>
                    <a:pt x="997" y="325"/>
                    <a:pt x="1" y="1414"/>
                    <a:pt x="1" y="3145"/>
                  </a:cubicBezTo>
                  <a:lnTo>
                    <a:pt x="1" y="3160"/>
                  </a:lnTo>
                  <a:cubicBezTo>
                    <a:pt x="4" y="3897"/>
                    <a:pt x="624" y="4482"/>
                    <a:pt x="1360" y="4482"/>
                  </a:cubicBezTo>
                  <a:lnTo>
                    <a:pt x="3352" y="4482"/>
                  </a:lnTo>
                  <a:cubicBezTo>
                    <a:pt x="4089" y="4482"/>
                    <a:pt x="4709" y="3897"/>
                    <a:pt x="4711" y="3160"/>
                  </a:cubicBezTo>
                  <a:lnTo>
                    <a:pt x="4711" y="3145"/>
                  </a:lnTo>
                  <a:cubicBezTo>
                    <a:pt x="4711" y="1414"/>
                    <a:pt x="3716" y="326"/>
                    <a:pt x="2356"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1" name="Google Shape;4451;p79"/>
            <p:cNvSpPr/>
            <p:nvPr/>
          </p:nvSpPr>
          <p:spPr>
            <a:xfrm>
              <a:off x="6504275" y="2023925"/>
              <a:ext cx="80425" cy="142250"/>
            </a:xfrm>
            <a:custGeom>
              <a:rect b="b" l="l" r="r" t="t"/>
              <a:pathLst>
                <a:path extrusionOk="0" h="5690" w="3217">
                  <a:moveTo>
                    <a:pt x="1" y="1"/>
                  </a:moveTo>
                  <a:lnTo>
                    <a:pt x="1" y="5654"/>
                  </a:lnTo>
                  <a:cubicBezTo>
                    <a:pt x="1" y="5674"/>
                    <a:pt x="17" y="5689"/>
                    <a:pt x="36" y="5689"/>
                  </a:cubicBezTo>
                  <a:lnTo>
                    <a:pt x="3181" y="5689"/>
                  </a:lnTo>
                  <a:cubicBezTo>
                    <a:pt x="3201" y="5689"/>
                    <a:pt x="3217" y="5674"/>
                    <a:pt x="3217" y="5654"/>
                  </a:cubicBezTo>
                  <a:lnTo>
                    <a:pt x="321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2" name="Google Shape;4452;p79"/>
            <p:cNvSpPr/>
            <p:nvPr/>
          </p:nvSpPr>
          <p:spPr>
            <a:xfrm>
              <a:off x="6504275" y="2030975"/>
              <a:ext cx="80425" cy="84750"/>
            </a:xfrm>
            <a:custGeom>
              <a:rect b="b" l="l" r="r" t="t"/>
              <a:pathLst>
                <a:path extrusionOk="0" h="3390" w="3217">
                  <a:moveTo>
                    <a:pt x="1" y="1"/>
                  </a:moveTo>
                  <a:lnTo>
                    <a:pt x="1" y="3262"/>
                  </a:lnTo>
                  <a:cubicBezTo>
                    <a:pt x="531" y="3343"/>
                    <a:pt x="1072" y="3389"/>
                    <a:pt x="1622" y="3389"/>
                  </a:cubicBezTo>
                  <a:cubicBezTo>
                    <a:pt x="2163" y="3389"/>
                    <a:pt x="2694" y="3345"/>
                    <a:pt x="3217" y="3267"/>
                  </a:cubicBezTo>
                  <a:lnTo>
                    <a:pt x="3217" y="1"/>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3" name="Google Shape;4453;p79"/>
            <p:cNvSpPr/>
            <p:nvPr/>
          </p:nvSpPr>
          <p:spPr>
            <a:xfrm>
              <a:off x="6233125" y="1579725"/>
              <a:ext cx="623400" cy="492450"/>
            </a:xfrm>
            <a:custGeom>
              <a:rect b="b" l="l" r="r" t="t"/>
              <a:pathLst>
                <a:path extrusionOk="0" h="19698" w="24936">
                  <a:moveTo>
                    <a:pt x="803" y="1"/>
                  </a:moveTo>
                  <a:cubicBezTo>
                    <a:pt x="286" y="1601"/>
                    <a:pt x="0" y="3332"/>
                    <a:pt x="0" y="5143"/>
                  </a:cubicBezTo>
                  <a:cubicBezTo>
                    <a:pt x="0" y="13182"/>
                    <a:pt x="5583" y="19698"/>
                    <a:pt x="12468" y="19698"/>
                  </a:cubicBezTo>
                  <a:cubicBezTo>
                    <a:pt x="19354" y="19698"/>
                    <a:pt x="24935" y="13182"/>
                    <a:pt x="24935" y="5143"/>
                  </a:cubicBezTo>
                  <a:cubicBezTo>
                    <a:pt x="24935" y="3333"/>
                    <a:pt x="24649" y="1601"/>
                    <a:pt x="24133"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4" name="Google Shape;4454;p79"/>
            <p:cNvSpPr/>
            <p:nvPr/>
          </p:nvSpPr>
          <p:spPr>
            <a:xfrm>
              <a:off x="6533225" y="1579725"/>
              <a:ext cx="323300" cy="492450"/>
            </a:xfrm>
            <a:custGeom>
              <a:rect b="b" l="l" r="r" t="t"/>
              <a:pathLst>
                <a:path extrusionOk="0" h="19698" w="12932">
                  <a:moveTo>
                    <a:pt x="8873" y="1"/>
                  </a:moveTo>
                  <a:lnTo>
                    <a:pt x="8873" y="354"/>
                  </a:lnTo>
                  <a:lnTo>
                    <a:pt x="8886" y="354"/>
                  </a:lnTo>
                  <a:cubicBezTo>
                    <a:pt x="9404" y="1955"/>
                    <a:pt x="9689" y="3687"/>
                    <a:pt x="9689" y="5497"/>
                  </a:cubicBezTo>
                  <a:cubicBezTo>
                    <a:pt x="9689" y="12419"/>
                    <a:pt x="5547" y="18209"/>
                    <a:pt x="0" y="19683"/>
                  </a:cubicBezTo>
                  <a:cubicBezTo>
                    <a:pt x="155" y="19689"/>
                    <a:pt x="308" y="19698"/>
                    <a:pt x="464" y="19698"/>
                  </a:cubicBezTo>
                  <a:cubicBezTo>
                    <a:pt x="7350" y="19698"/>
                    <a:pt x="12931" y="13182"/>
                    <a:pt x="12931" y="5143"/>
                  </a:cubicBezTo>
                  <a:cubicBezTo>
                    <a:pt x="12930" y="3332"/>
                    <a:pt x="12645" y="1599"/>
                    <a:pt x="12128"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5" name="Google Shape;4455;p79"/>
            <p:cNvSpPr/>
            <p:nvPr/>
          </p:nvSpPr>
          <p:spPr>
            <a:xfrm>
              <a:off x="6253175" y="1543325"/>
              <a:ext cx="583250" cy="72850"/>
            </a:xfrm>
            <a:custGeom>
              <a:rect b="b" l="l" r="r" t="t"/>
              <a:pathLst>
                <a:path extrusionOk="0" h="2914" w="23330">
                  <a:moveTo>
                    <a:pt x="11665" y="0"/>
                  </a:moveTo>
                  <a:cubicBezTo>
                    <a:pt x="5223" y="0"/>
                    <a:pt x="0" y="652"/>
                    <a:pt x="0" y="1457"/>
                  </a:cubicBezTo>
                  <a:cubicBezTo>
                    <a:pt x="0" y="2262"/>
                    <a:pt x="5223" y="2914"/>
                    <a:pt x="11665" y="2914"/>
                  </a:cubicBezTo>
                  <a:cubicBezTo>
                    <a:pt x="18107" y="2914"/>
                    <a:pt x="23330" y="2262"/>
                    <a:pt x="23330" y="1457"/>
                  </a:cubicBezTo>
                  <a:cubicBezTo>
                    <a:pt x="23330" y="652"/>
                    <a:pt x="18107" y="0"/>
                    <a:pt x="11665" y="0"/>
                  </a:cubicBezTo>
                  <a:close/>
                </a:path>
              </a:pathLst>
            </a:custGeom>
            <a:solidFill>
              <a:srgbClr val="EABB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6" name="Google Shape;4456;p79"/>
            <p:cNvSpPr/>
            <p:nvPr/>
          </p:nvSpPr>
          <p:spPr>
            <a:xfrm>
              <a:off x="6274500" y="1549225"/>
              <a:ext cx="540650" cy="61050"/>
            </a:xfrm>
            <a:custGeom>
              <a:rect b="b" l="l" r="r" t="t"/>
              <a:pathLst>
                <a:path extrusionOk="0" h="2442" w="21626">
                  <a:moveTo>
                    <a:pt x="10813" y="0"/>
                  </a:moveTo>
                  <a:cubicBezTo>
                    <a:pt x="4843" y="0"/>
                    <a:pt x="1" y="546"/>
                    <a:pt x="1" y="1221"/>
                  </a:cubicBezTo>
                  <a:cubicBezTo>
                    <a:pt x="1" y="1896"/>
                    <a:pt x="4841" y="2442"/>
                    <a:pt x="10813" y="2442"/>
                  </a:cubicBezTo>
                  <a:cubicBezTo>
                    <a:pt x="16784" y="2442"/>
                    <a:pt x="21625" y="1896"/>
                    <a:pt x="21625" y="1221"/>
                  </a:cubicBezTo>
                  <a:cubicBezTo>
                    <a:pt x="21625" y="546"/>
                    <a:pt x="16784" y="0"/>
                    <a:pt x="1081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7" name="Google Shape;4457;p79"/>
            <p:cNvSpPr/>
            <p:nvPr/>
          </p:nvSpPr>
          <p:spPr>
            <a:xfrm>
              <a:off x="6322700" y="1243925"/>
              <a:ext cx="453750" cy="366300"/>
            </a:xfrm>
            <a:custGeom>
              <a:rect b="b" l="l" r="r" t="t"/>
              <a:pathLst>
                <a:path extrusionOk="0" h="14652" w="18150">
                  <a:moveTo>
                    <a:pt x="9867" y="4215"/>
                  </a:moveTo>
                  <a:lnTo>
                    <a:pt x="9867" y="6816"/>
                  </a:lnTo>
                  <a:lnTo>
                    <a:pt x="12407" y="6816"/>
                  </a:lnTo>
                  <a:lnTo>
                    <a:pt x="12407" y="8402"/>
                  </a:lnTo>
                  <a:lnTo>
                    <a:pt x="9867" y="8402"/>
                  </a:lnTo>
                  <a:lnTo>
                    <a:pt x="9867" y="14175"/>
                  </a:lnTo>
                  <a:lnTo>
                    <a:pt x="8282" y="14175"/>
                  </a:lnTo>
                  <a:lnTo>
                    <a:pt x="8282" y="8402"/>
                  </a:lnTo>
                  <a:lnTo>
                    <a:pt x="5743" y="8402"/>
                  </a:lnTo>
                  <a:lnTo>
                    <a:pt x="5743" y="6816"/>
                  </a:lnTo>
                  <a:lnTo>
                    <a:pt x="8282" y="6816"/>
                  </a:lnTo>
                  <a:lnTo>
                    <a:pt x="8282" y="4215"/>
                  </a:lnTo>
                  <a:close/>
                  <a:moveTo>
                    <a:pt x="9075" y="0"/>
                  </a:moveTo>
                  <a:cubicBezTo>
                    <a:pt x="4071" y="0"/>
                    <a:pt x="0" y="5618"/>
                    <a:pt x="0" y="10622"/>
                  </a:cubicBezTo>
                  <a:cubicBezTo>
                    <a:pt x="0" y="11907"/>
                    <a:pt x="270" y="13128"/>
                    <a:pt x="753" y="14236"/>
                  </a:cubicBezTo>
                  <a:cubicBezTo>
                    <a:pt x="2735" y="14490"/>
                    <a:pt x="5641" y="14651"/>
                    <a:pt x="8884" y="14651"/>
                  </a:cubicBezTo>
                  <a:cubicBezTo>
                    <a:pt x="12357" y="14651"/>
                    <a:pt x="15444" y="14467"/>
                    <a:pt x="17422" y="14180"/>
                  </a:cubicBezTo>
                  <a:cubicBezTo>
                    <a:pt x="17890" y="13087"/>
                    <a:pt x="18150" y="11885"/>
                    <a:pt x="18150" y="10622"/>
                  </a:cubicBezTo>
                  <a:cubicBezTo>
                    <a:pt x="18150" y="5619"/>
                    <a:pt x="14078" y="0"/>
                    <a:pt x="90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8" name="Google Shape;4458;p79"/>
            <p:cNvSpPr/>
            <p:nvPr/>
          </p:nvSpPr>
          <p:spPr>
            <a:xfrm>
              <a:off x="6284000" y="1243925"/>
              <a:ext cx="531150" cy="352625"/>
            </a:xfrm>
            <a:custGeom>
              <a:rect b="b" l="l" r="r" t="t"/>
              <a:pathLst>
                <a:path extrusionOk="0" h="14105" w="21246">
                  <a:moveTo>
                    <a:pt x="10623" y="0"/>
                  </a:moveTo>
                  <a:cubicBezTo>
                    <a:pt x="16062" y="0"/>
                    <a:pt x="20470" y="5184"/>
                    <a:pt x="20470" y="10622"/>
                  </a:cubicBezTo>
                  <a:cubicBezTo>
                    <a:pt x="20470" y="11820"/>
                    <a:pt x="20256" y="12967"/>
                    <a:pt x="19864" y="14028"/>
                  </a:cubicBezTo>
                  <a:cubicBezTo>
                    <a:pt x="20231" y="13954"/>
                    <a:pt x="20534" y="13876"/>
                    <a:pt x="20759" y="13794"/>
                  </a:cubicBezTo>
                  <a:cubicBezTo>
                    <a:pt x="21074" y="12792"/>
                    <a:pt x="21242" y="11727"/>
                    <a:pt x="21242" y="10622"/>
                  </a:cubicBezTo>
                  <a:cubicBezTo>
                    <a:pt x="21245" y="4767"/>
                    <a:pt x="16480" y="0"/>
                    <a:pt x="10623" y="0"/>
                  </a:cubicBezTo>
                  <a:close/>
                  <a:moveTo>
                    <a:pt x="10623" y="0"/>
                  </a:moveTo>
                  <a:cubicBezTo>
                    <a:pt x="4766" y="0"/>
                    <a:pt x="0" y="4765"/>
                    <a:pt x="0" y="10622"/>
                  </a:cubicBezTo>
                  <a:cubicBezTo>
                    <a:pt x="0" y="11774"/>
                    <a:pt x="187" y="12883"/>
                    <a:pt x="528" y="13923"/>
                  </a:cubicBezTo>
                  <a:cubicBezTo>
                    <a:pt x="777" y="13986"/>
                    <a:pt x="1071" y="14047"/>
                    <a:pt x="1409" y="14105"/>
                  </a:cubicBezTo>
                  <a:cubicBezTo>
                    <a:pt x="1000" y="13022"/>
                    <a:pt x="774" y="11848"/>
                    <a:pt x="774" y="10622"/>
                  </a:cubicBezTo>
                  <a:cubicBezTo>
                    <a:pt x="775" y="5184"/>
                    <a:pt x="5183" y="0"/>
                    <a:pt x="1062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9" name="Google Shape;4459;p79"/>
            <p:cNvSpPr/>
            <p:nvPr/>
          </p:nvSpPr>
          <p:spPr>
            <a:xfrm>
              <a:off x="6303350" y="1244000"/>
              <a:ext cx="492450" cy="355825"/>
            </a:xfrm>
            <a:custGeom>
              <a:rect b="b" l="l" r="r" t="t"/>
              <a:pathLst>
                <a:path extrusionOk="0" h="14233" w="19698">
                  <a:moveTo>
                    <a:pt x="9849" y="1"/>
                  </a:moveTo>
                  <a:cubicBezTo>
                    <a:pt x="14852" y="1"/>
                    <a:pt x="18923" y="5616"/>
                    <a:pt x="18923" y="10619"/>
                  </a:cubicBezTo>
                  <a:cubicBezTo>
                    <a:pt x="18923" y="11882"/>
                    <a:pt x="18663" y="13084"/>
                    <a:pt x="18195" y="14177"/>
                  </a:cubicBezTo>
                  <a:cubicBezTo>
                    <a:pt x="18526" y="14129"/>
                    <a:pt x="18825" y="14079"/>
                    <a:pt x="19090" y="14025"/>
                  </a:cubicBezTo>
                  <a:cubicBezTo>
                    <a:pt x="19482" y="12963"/>
                    <a:pt x="19696" y="11817"/>
                    <a:pt x="19696" y="10619"/>
                  </a:cubicBezTo>
                  <a:cubicBezTo>
                    <a:pt x="19698" y="5181"/>
                    <a:pt x="15288" y="1"/>
                    <a:pt x="9849" y="1"/>
                  </a:cubicBezTo>
                  <a:close/>
                  <a:moveTo>
                    <a:pt x="9849" y="1"/>
                  </a:moveTo>
                  <a:cubicBezTo>
                    <a:pt x="4409" y="1"/>
                    <a:pt x="1" y="5181"/>
                    <a:pt x="1" y="10619"/>
                  </a:cubicBezTo>
                  <a:cubicBezTo>
                    <a:pt x="1" y="11845"/>
                    <a:pt x="227" y="13019"/>
                    <a:pt x="636" y="14102"/>
                  </a:cubicBezTo>
                  <a:cubicBezTo>
                    <a:pt x="906" y="14148"/>
                    <a:pt x="1206" y="14191"/>
                    <a:pt x="1527" y="14233"/>
                  </a:cubicBezTo>
                  <a:cubicBezTo>
                    <a:pt x="1044" y="13124"/>
                    <a:pt x="774" y="11904"/>
                    <a:pt x="774" y="10619"/>
                  </a:cubicBezTo>
                  <a:cubicBezTo>
                    <a:pt x="774" y="5616"/>
                    <a:pt x="4845" y="1"/>
                    <a:pt x="984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0" name="Google Shape;4460;p79"/>
            <p:cNvSpPr/>
            <p:nvPr/>
          </p:nvSpPr>
          <p:spPr>
            <a:xfrm>
              <a:off x="6466250" y="1349300"/>
              <a:ext cx="166650" cy="249025"/>
            </a:xfrm>
            <a:custGeom>
              <a:rect b="b" l="l" r="r" t="t"/>
              <a:pathLst>
                <a:path extrusionOk="0" h="9961" w="6666">
                  <a:moveTo>
                    <a:pt x="2540" y="1"/>
                  </a:moveTo>
                  <a:lnTo>
                    <a:pt x="2540" y="2601"/>
                  </a:lnTo>
                  <a:lnTo>
                    <a:pt x="1" y="2601"/>
                  </a:lnTo>
                  <a:lnTo>
                    <a:pt x="1" y="4187"/>
                  </a:lnTo>
                  <a:lnTo>
                    <a:pt x="2540" y="4187"/>
                  </a:lnTo>
                  <a:lnTo>
                    <a:pt x="2540" y="9960"/>
                  </a:lnTo>
                  <a:lnTo>
                    <a:pt x="4126" y="9960"/>
                  </a:lnTo>
                  <a:lnTo>
                    <a:pt x="4126" y="4187"/>
                  </a:lnTo>
                  <a:lnTo>
                    <a:pt x="6665" y="4187"/>
                  </a:lnTo>
                  <a:lnTo>
                    <a:pt x="6665" y="2601"/>
                  </a:lnTo>
                  <a:lnTo>
                    <a:pt x="4126" y="2601"/>
                  </a:lnTo>
                  <a:lnTo>
                    <a:pt x="412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1" name="Google Shape;4461;p79"/>
            <p:cNvSpPr/>
            <p:nvPr/>
          </p:nvSpPr>
          <p:spPr>
            <a:xfrm>
              <a:off x="6238075" y="1600925"/>
              <a:ext cx="613475" cy="51600"/>
            </a:xfrm>
            <a:custGeom>
              <a:rect b="b" l="l" r="r" t="t"/>
              <a:pathLst>
                <a:path extrusionOk="0" h="2064" w="24539">
                  <a:moveTo>
                    <a:pt x="285" y="0"/>
                  </a:moveTo>
                  <a:cubicBezTo>
                    <a:pt x="127" y="0"/>
                    <a:pt x="1" y="127"/>
                    <a:pt x="1" y="283"/>
                  </a:cubicBezTo>
                  <a:cubicBezTo>
                    <a:pt x="1" y="566"/>
                    <a:pt x="1" y="1153"/>
                    <a:pt x="3759" y="1622"/>
                  </a:cubicBezTo>
                  <a:cubicBezTo>
                    <a:pt x="6035" y="1907"/>
                    <a:pt x="9056" y="2063"/>
                    <a:pt x="12269" y="2063"/>
                  </a:cubicBezTo>
                  <a:cubicBezTo>
                    <a:pt x="15483" y="2063"/>
                    <a:pt x="18504" y="1907"/>
                    <a:pt x="20781" y="1622"/>
                  </a:cubicBezTo>
                  <a:cubicBezTo>
                    <a:pt x="24539" y="1153"/>
                    <a:pt x="24539" y="566"/>
                    <a:pt x="24539" y="283"/>
                  </a:cubicBezTo>
                  <a:cubicBezTo>
                    <a:pt x="24539" y="126"/>
                    <a:pt x="24412" y="0"/>
                    <a:pt x="24256" y="0"/>
                  </a:cubicBezTo>
                  <a:cubicBezTo>
                    <a:pt x="24106" y="0"/>
                    <a:pt x="23986" y="115"/>
                    <a:pt x="23973" y="260"/>
                  </a:cubicBezTo>
                  <a:cubicBezTo>
                    <a:pt x="23640" y="770"/>
                    <a:pt x="19315" y="1497"/>
                    <a:pt x="12270" y="1497"/>
                  </a:cubicBezTo>
                  <a:cubicBezTo>
                    <a:pt x="5224" y="1497"/>
                    <a:pt x="899" y="770"/>
                    <a:pt x="567" y="260"/>
                  </a:cubicBezTo>
                  <a:cubicBezTo>
                    <a:pt x="555" y="115"/>
                    <a:pt x="432" y="0"/>
                    <a:pt x="2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2" name="Google Shape;4462;p79"/>
            <p:cNvSpPr/>
            <p:nvPr/>
          </p:nvSpPr>
          <p:spPr>
            <a:xfrm>
              <a:off x="6473575" y="1719550"/>
              <a:ext cx="142425" cy="212800"/>
            </a:xfrm>
            <a:custGeom>
              <a:rect b="b" l="l" r="r" t="t"/>
              <a:pathLst>
                <a:path extrusionOk="0" h="8512" w="5697">
                  <a:moveTo>
                    <a:pt x="2172" y="1"/>
                  </a:moveTo>
                  <a:lnTo>
                    <a:pt x="2172" y="2223"/>
                  </a:lnTo>
                  <a:lnTo>
                    <a:pt x="1" y="2223"/>
                  </a:lnTo>
                  <a:lnTo>
                    <a:pt x="1" y="3578"/>
                  </a:lnTo>
                  <a:lnTo>
                    <a:pt x="2172" y="3578"/>
                  </a:lnTo>
                  <a:lnTo>
                    <a:pt x="2172" y="8512"/>
                  </a:lnTo>
                  <a:lnTo>
                    <a:pt x="3527" y="8512"/>
                  </a:lnTo>
                  <a:lnTo>
                    <a:pt x="3527" y="3578"/>
                  </a:lnTo>
                  <a:lnTo>
                    <a:pt x="5697" y="3578"/>
                  </a:lnTo>
                  <a:lnTo>
                    <a:pt x="5697" y="2223"/>
                  </a:lnTo>
                  <a:lnTo>
                    <a:pt x="3527" y="2223"/>
                  </a:lnTo>
                  <a:lnTo>
                    <a:pt x="352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4463" name="Google Shape;4463;p79">
            <a:hlinkClick r:id="rId7"/>
          </p:cNvPr>
          <p:cNvPicPr preferRelativeResize="0"/>
          <p:nvPr/>
        </p:nvPicPr>
        <p:blipFill>
          <a:blip r:embed="rId8">
            <a:alphaModFix/>
          </a:blip>
          <a:stretch>
            <a:fillRect/>
          </a:stretch>
        </p:blipFill>
        <p:spPr>
          <a:xfrm>
            <a:off x="271175" y="4366750"/>
            <a:ext cx="648000" cy="648000"/>
          </a:xfrm>
          <a:prstGeom prst="rect">
            <a:avLst/>
          </a:prstGeom>
          <a:noFill/>
          <a:ln>
            <a:noFill/>
          </a:ln>
        </p:spPr>
      </p:pic>
      <p:sp>
        <p:nvSpPr>
          <p:cNvPr id="4464" name="Google Shape;4464;p79"/>
          <p:cNvSpPr txBox="1"/>
          <p:nvPr/>
        </p:nvSpPr>
        <p:spPr>
          <a:xfrm>
            <a:off x="842025" y="4366750"/>
            <a:ext cx="13656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9">
                  <a:extLst>
                    <a:ext uri="{A12FA001-AC4F-418D-AE19-62706E023703}">
                      <ahyp:hlinkClr val="tx"/>
                    </a:ext>
                  </a:extLst>
                </a:hlinkClick>
              </a:rPr>
              <a:t>PPT de la célébration eucharistique</a:t>
            </a:r>
            <a:endParaRPr>
              <a:solidFill>
                <a:schemeClr val="dk2"/>
              </a:solidFill>
              <a:latin typeface="Lato"/>
              <a:ea typeface="Lato"/>
              <a:cs typeface="Lato"/>
              <a:sym typeface="Lato"/>
            </a:endParaRPr>
          </a:p>
        </p:txBody>
      </p:sp>
      <p:sp>
        <p:nvSpPr>
          <p:cNvPr id="4465" name="Google Shape;4465;p79"/>
          <p:cNvSpPr txBox="1"/>
          <p:nvPr/>
        </p:nvSpPr>
        <p:spPr>
          <a:xfrm>
            <a:off x="3038400" y="4366750"/>
            <a:ext cx="14508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10">
                  <a:extLst>
                    <a:ext uri="{A12FA001-AC4F-418D-AE19-62706E023703}">
                      <ahyp:hlinkClr val="tx"/>
                    </a:ext>
                  </a:extLst>
                </a:hlinkClick>
              </a:rPr>
              <a:t>Texte de la célébration eucharistique</a:t>
            </a:r>
            <a:endParaRPr>
              <a:solidFill>
                <a:schemeClr val="dk2"/>
              </a:solidFill>
              <a:latin typeface="Lato"/>
              <a:ea typeface="Lato"/>
              <a:cs typeface="Lato"/>
              <a:sym typeface="Lato"/>
            </a:endParaRPr>
          </a:p>
        </p:txBody>
      </p:sp>
      <p:pic>
        <p:nvPicPr>
          <p:cNvPr id="4466" name="Google Shape;4466;p79">
            <a:hlinkClick r:id="rId11"/>
          </p:cNvPr>
          <p:cNvPicPr preferRelativeResize="0"/>
          <p:nvPr/>
        </p:nvPicPr>
        <p:blipFill>
          <a:blip r:embed="rId12">
            <a:alphaModFix/>
          </a:blip>
          <a:stretch>
            <a:fillRect/>
          </a:stretch>
        </p:blipFill>
        <p:spPr>
          <a:xfrm>
            <a:off x="2565050" y="4366752"/>
            <a:ext cx="473340" cy="648000"/>
          </a:xfrm>
          <a:prstGeom prst="rect">
            <a:avLst/>
          </a:prstGeom>
          <a:noFill/>
          <a:ln>
            <a:noFill/>
          </a:ln>
        </p:spPr>
      </p:pic>
      <p:pic>
        <p:nvPicPr>
          <p:cNvPr id="4467" name="Google Shape;4467;p79">
            <a:hlinkClick r:id="rId13"/>
          </p:cNvPr>
          <p:cNvPicPr preferRelativeResize="0"/>
          <p:nvPr/>
        </p:nvPicPr>
        <p:blipFill>
          <a:blip r:embed="rId14">
            <a:alphaModFix/>
          </a:blip>
          <a:stretch>
            <a:fillRect/>
          </a:stretch>
        </p:blipFill>
        <p:spPr>
          <a:xfrm>
            <a:off x="4489191" y="4307075"/>
            <a:ext cx="725170" cy="648000"/>
          </a:xfrm>
          <a:prstGeom prst="rect">
            <a:avLst/>
          </a:prstGeom>
          <a:noFill/>
          <a:ln>
            <a:noFill/>
          </a:ln>
        </p:spPr>
      </p:pic>
      <p:sp>
        <p:nvSpPr>
          <p:cNvPr id="4468" name="Google Shape;4468;p79"/>
          <p:cNvSpPr txBox="1"/>
          <p:nvPr/>
        </p:nvSpPr>
        <p:spPr>
          <a:xfrm>
            <a:off x="5134922" y="4382525"/>
            <a:ext cx="13479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dk2"/>
                </a:solidFill>
                <a:latin typeface="Lato"/>
                <a:ea typeface="Lato"/>
                <a:cs typeface="Lato"/>
                <a:sym typeface="Lato"/>
                <a:hlinkClick r:id="rId15">
                  <a:extLst>
                    <a:ext uri="{A12FA001-AC4F-418D-AE19-62706E023703}">
                      <ahyp:hlinkClr val="tx"/>
                    </a:ext>
                  </a:extLst>
                </a:hlinkClick>
              </a:rPr>
              <a:t>Accès aux fichiers</a:t>
            </a:r>
            <a:endParaRPr>
              <a:solidFill>
                <a:schemeClr val="dk2"/>
              </a:solidFill>
              <a:latin typeface="Lato"/>
              <a:ea typeface="Lato"/>
              <a:cs typeface="Lato"/>
              <a:sym typeface="Lato"/>
            </a:endParaRPr>
          </a:p>
        </p:txBody>
      </p:sp>
      <p:pic>
        <p:nvPicPr>
          <p:cNvPr id="4469" name="Google Shape;4469;p79">
            <a:hlinkClick r:id="rId16"/>
          </p:cNvPr>
          <p:cNvPicPr preferRelativeResize="0"/>
          <p:nvPr/>
        </p:nvPicPr>
        <p:blipFill>
          <a:blip r:embed="rId12">
            <a:alphaModFix/>
          </a:blip>
          <a:stretch>
            <a:fillRect/>
          </a:stretch>
        </p:blipFill>
        <p:spPr>
          <a:xfrm>
            <a:off x="8732472" y="68700"/>
            <a:ext cx="363102" cy="497100"/>
          </a:xfrm>
          <a:prstGeom prst="rect">
            <a:avLst/>
          </a:prstGeom>
          <a:noFill/>
          <a:ln>
            <a:noFill/>
          </a:ln>
        </p:spPr>
      </p:pic>
      <p:sp>
        <p:nvSpPr>
          <p:cNvPr id="4470" name="Google Shape;4470;p79"/>
          <p:cNvSpPr txBox="1"/>
          <p:nvPr/>
        </p:nvSpPr>
        <p:spPr>
          <a:xfrm>
            <a:off x="7029717" y="68700"/>
            <a:ext cx="17814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100" u="sng">
                <a:solidFill>
                  <a:schemeClr val="dk2"/>
                </a:solidFill>
                <a:latin typeface="Lato"/>
                <a:ea typeface="Lato"/>
                <a:cs typeface="Lato"/>
                <a:sym typeface="Lato"/>
                <a:hlinkClick r:id="rId17">
                  <a:extLst>
                    <a:ext uri="{A12FA001-AC4F-418D-AE19-62706E023703}">
                      <ahyp:hlinkClr val="tx"/>
                    </a:ext>
                  </a:extLst>
                </a:hlinkClick>
              </a:rPr>
              <a:t>Indications pour les célébrations liturgiques</a:t>
            </a:r>
            <a:endParaRPr sz="1100">
              <a:solidFill>
                <a:schemeClr val="dk2"/>
              </a:solidFill>
              <a:latin typeface="Lato"/>
              <a:ea typeface="Lato"/>
              <a:cs typeface="Lato"/>
              <a:sym typeface="Lato"/>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4" name="Shape 4474"/>
        <p:cNvGrpSpPr/>
        <p:nvPr/>
      </p:nvGrpSpPr>
      <p:grpSpPr>
        <a:xfrm>
          <a:off x="0" y="0"/>
          <a:ext cx="0" cy="0"/>
          <a:chOff x="0" y="0"/>
          <a:chExt cx="0" cy="0"/>
        </a:xfrm>
      </p:grpSpPr>
      <p:sp>
        <p:nvSpPr>
          <p:cNvPr id="4475" name="Google Shape;4475;p80"/>
          <p:cNvSpPr txBox="1"/>
          <p:nvPr>
            <p:ph type="title"/>
          </p:nvPr>
        </p:nvSpPr>
        <p:spPr>
          <a:xfrm>
            <a:off x="720225" y="1240038"/>
            <a:ext cx="1455900" cy="1314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solidFill>
                  <a:srgbClr val="1B4FA1"/>
                </a:solidFill>
              </a:rPr>
              <a:t>10</a:t>
            </a:r>
            <a:endParaRPr>
              <a:solidFill>
                <a:srgbClr val="1B4FA1"/>
              </a:solidFill>
            </a:endParaRPr>
          </a:p>
        </p:txBody>
      </p:sp>
      <p:sp>
        <p:nvSpPr>
          <p:cNvPr id="4476" name="Google Shape;4476;p80"/>
          <p:cNvSpPr txBox="1"/>
          <p:nvPr>
            <p:ph idx="1" type="subTitle"/>
          </p:nvPr>
        </p:nvSpPr>
        <p:spPr>
          <a:xfrm rot="237">
            <a:off x="720225" y="3420600"/>
            <a:ext cx="4360200" cy="665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Célébration virtuelle pour les écoles qui ne peuvent pas se rassembler en présentiel.</a:t>
            </a:r>
            <a:endParaRPr/>
          </a:p>
        </p:txBody>
      </p:sp>
      <p:sp>
        <p:nvSpPr>
          <p:cNvPr id="4477" name="Google Shape;4477;p80"/>
          <p:cNvSpPr txBox="1"/>
          <p:nvPr>
            <p:ph idx="2" type="title"/>
          </p:nvPr>
        </p:nvSpPr>
        <p:spPr>
          <a:xfrm>
            <a:off x="720000" y="2578638"/>
            <a:ext cx="4360200" cy="841800"/>
          </a:xfrm>
          <a:prstGeom prst="rect">
            <a:avLst/>
          </a:prstGeom>
          <a:ln cap="flat" cmpd="sng" w="9525">
            <a:solidFill>
              <a:srgbClr val="1B4FA1"/>
            </a:solidFill>
            <a:prstDash val="solid"/>
            <a:round/>
            <a:headEnd len="sm" w="sm" type="none"/>
            <a:tailEnd len="sm" w="sm" type="none"/>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3200">
                <a:solidFill>
                  <a:srgbClr val="1B4FA1"/>
                </a:solidFill>
              </a:rPr>
              <a:t>Célébration virtuelle</a:t>
            </a:r>
            <a:endParaRPr sz="3200">
              <a:solidFill>
                <a:srgbClr val="1B4FA1"/>
              </a:solidFill>
            </a:endParaRPr>
          </a:p>
        </p:txBody>
      </p:sp>
      <p:sp>
        <p:nvSpPr>
          <p:cNvPr id="4478" name="Google Shape;4478;p80"/>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479" name="Google Shape;4479;p80"/>
          <p:cNvPicPr preferRelativeResize="0"/>
          <p:nvPr/>
        </p:nvPicPr>
        <p:blipFill>
          <a:blip r:embed="rId3">
            <a:alphaModFix/>
          </a:blip>
          <a:stretch>
            <a:fillRect/>
          </a:stretch>
        </p:blipFill>
        <p:spPr>
          <a:xfrm>
            <a:off x="2394749" y="4086450"/>
            <a:ext cx="1010700" cy="923625"/>
          </a:xfrm>
          <a:prstGeom prst="rect">
            <a:avLst/>
          </a:prstGeom>
          <a:noFill/>
          <a:ln>
            <a:noFill/>
          </a:ln>
        </p:spPr>
      </p:pic>
      <p:grpSp>
        <p:nvGrpSpPr>
          <p:cNvPr id="4480" name="Google Shape;4480;p80"/>
          <p:cNvGrpSpPr/>
          <p:nvPr/>
        </p:nvGrpSpPr>
        <p:grpSpPr>
          <a:xfrm rot="172716">
            <a:off x="5682780" y="880034"/>
            <a:ext cx="2236567" cy="2983085"/>
            <a:chOff x="2791020" y="3220208"/>
            <a:chExt cx="1037118" cy="1383286"/>
          </a:xfrm>
        </p:grpSpPr>
        <p:sp>
          <p:nvSpPr>
            <p:cNvPr id="4481" name="Google Shape;4481;p80"/>
            <p:cNvSpPr/>
            <p:nvPr/>
          </p:nvSpPr>
          <p:spPr>
            <a:xfrm>
              <a:off x="2791020" y="3220208"/>
              <a:ext cx="1037118" cy="1383286"/>
            </a:xfrm>
            <a:custGeom>
              <a:rect b="b" l="l" r="r" t="t"/>
              <a:pathLst>
                <a:path extrusionOk="0" h="93798" w="70325">
                  <a:moveTo>
                    <a:pt x="37751" y="0"/>
                  </a:moveTo>
                  <a:cubicBezTo>
                    <a:pt x="35374" y="0"/>
                    <a:pt x="32993" y="120"/>
                    <a:pt x="30594" y="189"/>
                  </a:cubicBezTo>
                  <a:cubicBezTo>
                    <a:pt x="28812" y="221"/>
                    <a:pt x="26774" y="316"/>
                    <a:pt x="25915" y="2163"/>
                  </a:cubicBezTo>
                  <a:cubicBezTo>
                    <a:pt x="25119" y="3850"/>
                    <a:pt x="25819" y="5983"/>
                    <a:pt x="24832" y="7575"/>
                  </a:cubicBezTo>
                  <a:cubicBezTo>
                    <a:pt x="23932" y="8997"/>
                    <a:pt x="22052" y="9334"/>
                    <a:pt x="20352" y="9334"/>
                  </a:cubicBezTo>
                  <a:cubicBezTo>
                    <a:pt x="20188" y="9334"/>
                    <a:pt x="20026" y="9331"/>
                    <a:pt x="19866" y="9325"/>
                  </a:cubicBezTo>
                  <a:cubicBezTo>
                    <a:pt x="16173" y="9230"/>
                    <a:pt x="12448" y="8466"/>
                    <a:pt x="8851" y="7638"/>
                  </a:cubicBezTo>
                  <a:cubicBezTo>
                    <a:pt x="7483" y="7315"/>
                    <a:pt x="5547" y="6788"/>
                    <a:pt x="3776" y="6788"/>
                  </a:cubicBezTo>
                  <a:cubicBezTo>
                    <a:pt x="2580" y="6788"/>
                    <a:pt x="1459" y="7028"/>
                    <a:pt x="638" y="7734"/>
                  </a:cubicBezTo>
                  <a:cubicBezTo>
                    <a:pt x="1" y="8275"/>
                    <a:pt x="1" y="9230"/>
                    <a:pt x="1" y="10026"/>
                  </a:cubicBezTo>
                  <a:cubicBezTo>
                    <a:pt x="33" y="13400"/>
                    <a:pt x="128" y="16775"/>
                    <a:pt x="192" y="20149"/>
                  </a:cubicBezTo>
                  <a:cubicBezTo>
                    <a:pt x="192" y="20882"/>
                    <a:pt x="256" y="21646"/>
                    <a:pt x="606" y="22282"/>
                  </a:cubicBezTo>
                  <a:cubicBezTo>
                    <a:pt x="988" y="22883"/>
                    <a:pt x="1496" y="23005"/>
                    <a:pt x="2045" y="23005"/>
                  </a:cubicBezTo>
                  <a:cubicBezTo>
                    <a:pt x="2419" y="23005"/>
                    <a:pt x="2811" y="22949"/>
                    <a:pt x="3196" y="22949"/>
                  </a:cubicBezTo>
                  <a:cubicBezTo>
                    <a:pt x="3235" y="22949"/>
                    <a:pt x="3273" y="22950"/>
                    <a:pt x="3312" y="22951"/>
                  </a:cubicBezTo>
                  <a:cubicBezTo>
                    <a:pt x="5668" y="23014"/>
                    <a:pt x="7992" y="23333"/>
                    <a:pt x="10284" y="23906"/>
                  </a:cubicBezTo>
                  <a:cubicBezTo>
                    <a:pt x="14645" y="24988"/>
                    <a:pt x="18911" y="26898"/>
                    <a:pt x="22731" y="29127"/>
                  </a:cubicBezTo>
                  <a:cubicBezTo>
                    <a:pt x="24546" y="30145"/>
                    <a:pt x="26074" y="31260"/>
                    <a:pt x="26106" y="33615"/>
                  </a:cubicBezTo>
                  <a:cubicBezTo>
                    <a:pt x="26137" y="35366"/>
                    <a:pt x="25501" y="37085"/>
                    <a:pt x="25151" y="38773"/>
                  </a:cubicBezTo>
                  <a:cubicBezTo>
                    <a:pt x="24004" y="44089"/>
                    <a:pt x="26074" y="48005"/>
                    <a:pt x="27379" y="52907"/>
                  </a:cubicBezTo>
                  <a:cubicBezTo>
                    <a:pt x="29480" y="60866"/>
                    <a:pt x="28270" y="70034"/>
                    <a:pt x="27729" y="78152"/>
                  </a:cubicBezTo>
                  <a:cubicBezTo>
                    <a:pt x="27602" y="80922"/>
                    <a:pt x="27379" y="83723"/>
                    <a:pt x="27156" y="86493"/>
                  </a:cubicBezTo>
                  <a:cubicBezTo>
                    <a:pt x="26997" y="88244"/>
                    <a:pt x="26074" y="91459"/>
                    <a:pt x="27506" y="92892"/>
                  </a:cubicBezTo>
                  <a:cubicBezTo>
                    <a:pt x="28273" y="93679"/>
                    <a:pt x="29537" y="93779"/>
                    <a:pt x="30722" y="93779"/>
                  </a:cubicBezTo>
                  <a:cubicBezTo>
                    <a:pt x="31125" y="93779"/>
                    <a:pt x="31519" y="93767"/>
                    <a:pt x="31881" y="93767"/>
                  </a:cubicBezTo>
                  <a:cubicBezTo>
                    <a:pt x="32090" y="93767"/>
                    <a:pt x="32289" y="93771"/>
                    <a:pt x="32473" y="93783"/>
                  </a:cubicBezTo>
                  <a:cubicBezTo>
                    <a:pt x="33364" y="93794"/>
                    <a:pt x="34248" y="93797"/>
                    <a:pt x="35130" y="93797"/>
                  </a:cubicBezTo>
                  <a:cubicBezTo>
                    <a:pt x="36894" y="93797"/>
                    <a:pt x="38649" y="93783"/>
                    <a:pt x="40431" y="93783"/>
                  </a:cubicBezTo>
                  <a:cubicBezTo>
                    <a:pt x="42851" y="93783"/>
                    <a:pt x="44411" y="92828"/>
                    <a:pt x="44697" y="90281"/>
                  </a:cubicBezTo>
                  <a:cubicBezTo>
                    <a:pt x="44856" y="89008"/>
                    <a:pt x="44570" y="87735"/>
                    <a:pt x="44347" y="86461"/>
                  </a:cubicBezTo>
                  <a:cubicBezTo>
                    <a:pt x="42628" y="77993"/>
                    <a:pt x="41514" y="69652"/>
                    <a:pt x="42119" y="60993"/>
                  </a:cubicBezTo>
                  <a:cubicBezTo>
                    <a:pt x="42692" y="52525"/>
                    <a:pt x="46162" y="44567"/>
                    <a:pt x="42914" y="36162"/>
                  </a:cubicBezTo>
                  <a:cubicBezTo>
                    <a:pt x="42596" y="35303"/>
                    <a:pt x="42182" y="34443"/>
                    <a:pt x="42119" y="33520"/>
                  </a:cubicBezTo>
                  <a:cubicBezTo>
                    <a:pt x="41864" y="30973"/>
                    <a:pt x="44283" y="30305"/>
                    <a:pt x="46130" y="29413"/>
                  </a:cubicBezTo>
                  <a:cubicBezTo>
                    <a:pt x="48836" y="28108"/>
                    <a:pt x="50746" y="25816"/>
                    <a:pt x="53452" y="24543"/>
                  </a:cubicBezTo>
                  <a:cubicBezTo>
                    <a:pt x="55625" y="23483"/>
                    <a:pt x="58053" y="22934"/>
                    <a:pt x="60479" y="22934"/>
                  </a:cubicBezTo>
                  <a:cubicBezTo>
                    <a:pt x="60896" y="22934"/>
                    <a:pt x="61313" y="22950"/>
                    <a:pt x="61729" y="22983"/>
                  </a:cubicBezTo>
                  <a:cubicBezTo>
                    <a:pt x="62889" y="23102"/>
                    <a:pt x="64022" y="23304"/>
                    <a:pt x="65178" y="23304"/>
                  </a:cubicBezTo>
                  <a:cubicBezTo>
                    <a:pt x="65259" y="23304"/>
                    <a:pt x="65340" y="23303"/>
                    <a:pt x="65422" y="23301"/>
                  </a:cubicBezTo>
                  <a:cubicBezTo>
                    <a:pt x="66663" y="23269"/>
                    <a:pt x="67968" y="22887"/>
                    <a:pt x="68796" y="21996"/>
                  </a:cubicBezTo>
                  <a:cubicBezTo>
                    <a:pt x="70324" y="20372"/>
                    <a:pt x="70006" y="17698"/>
                    <a:pt x="70006" y="15629"/>
                  </a:cubicBezTo>
                  <a:cubicBezTo>
                    <a:pt x="70006" y="13942"/>
                    <a:pt x="70133" y="12286"/>
                    <a:pt x="69592" y="10726"/>
                  </a:cubicBezTo>
                  <a:cubicBezTo>
                    <a:pt x="69083" y="9230"/>
                    <a:pt x="67905" y="7957"/>
                    <a:pt x="66472" y="7320"/>
                  </a:cubicBezTo>
                  <a:cubicBezTo>
                    <a:pt x="65642" y="6941"/>
                    <a:pt x="64776" y="6789"/>
                    <a:pt x="63891" y="6789"/>
                  </a:cubicBezTo>
                  <a:cubicBezTo>
                    <a:pt x="60906" y="6789"/>
                    <a:pt x="57713" y="8521"/>
                    <a:pt x="55012" y="9134"/>
                  </a:cubicBezTo>
                  <a:cubicBezTo>
                    <a:pt x="53710" y="9419"/>
                    <a:pt x="52396" y="9574"/>
                    <a:pt x="51085" y="9574"/>
                  </a:cubicBezTo>
                  <a:cubicBezTo>
                    <a:pt x="50344" y="9574"/>
                    <a:pt x="49603" y="9524"/>
                    <a:pt x="48868" y="9421"/>
                  </a:cubicBezTo>
                  <a:cubicBezTo>
                    <a:pt x="46002" y="9071"/>
                    <a:pt x="44856" y="7670"/>
                    <a:pt x="44825" y="4805"/>
                  </a:cubicBezTo>
                  <a:cubicBezTo>
                    <a:pt x="44793" y="1812"/>
                    <a:pt x="43583" y="221"/>
                    <a:pt x="40463" y="62"/>
                  </a:cubicBezTo>
                  <a:cubicBezTo>
                    <a:pt x="39559" y="18"/>
                    <a:pt x="38656" y="0"/>
                    <a:pt x="37751" y="0"/>
                  </a:cubicBezTo>
                  <a:close/>
                </a:path>
              </a:pathLst>
            </a:custGeom>
            <a:solidFill>
              <a:schemeClr val="accent5"/>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2" name="Google Shape;4482;p80"/>
            <p:cNvSpPr/>
            <p:nvPr/>
          </p:nvSpPr>
          <p:spPr>
            <a:xfrm>
              <a:off x="2857696" y="3279790"/>
              <a:ext cx="904243" cy="1260587"/>
            </a:xfrm>
            <a:custGeom>
              <a:rect b="b" l="l" r="r" t="t"/>
              <a:pathLst>
                <a:path extrusionOk="0" h="85478" w="61315">
                  <a:moveTo>
                    <a:pt x="24959" y="14167"/>
                  </a:moveTo>
                  <a:lnTo>
                    <a:pt x="24959" y="14167"/>
                  </a:lnTo>
                  <a:cubicBezTo>
                    <a:pt x="24736" y="14677"/>
                    <a:pt x="24577" y="15282"/>
                    <a:pt x="24800" y="15886"/>
                  </a:cubicBezTo>
                  <a:cubicBezTo>
                    <a:pt x="25277" y="17255"/>
                    <a:pt x="25246" y="17574"/>
                    <a:pt x="24895" y="17988"/>
                  </a:cubicBezTo>
                  <a:cubicBezTo>
                    <a:pt x="24482" y="18465"/>
                    <a:pt x="24450" y="18911"/>
                    <a:pt x="24545" y="19261"/>
                  </a:cubicBezTo>
                  <a:cubicBezTo>
                    <a:pt x="24176" y="19155"/>
                    <a:pt x="23763" y="19094"/>
                    <a:pt x="23306" y="19094"/>
                  </a:cubicBezTo>
                  <a:cubicBezTo>
                    <a:pt x="23212" y="19094"/>
                    <a:pt x="23115" y="19096"/>
                    <a:pt x="23017" y="19102"/>
                  </a:cubicBezTo>
                  <a:cubicBezTo>
                    <a:pt x="20884" y="18561"/>
                    <a:pt x="17924" y="17988"/>
                    <a:pt x="17924" y="17988"/>
                  </a:cubicBezTo>
                  <a:cubicBezTo>
                    <a:pt x="17924" y="17988"/>
                    <a:pt x="17096" y="17128"/>
                    <a:pt x="16746" y="16810"/>
                  </a:cubicBezTo>
                  <a:cubicBezTo>
                    <a:pt x="16141" y="16237"/>
                    <a:pt x="14613" y="15250"/>
                    <a:pt x="13244" y="14358"/>
                  </a:cubicBezTo>
                  <a:lnTo>
                    <a:pt x="24959" y="14167"/>
                  </a:lnTo>
                  <a:close/>
                  <a:moveTo>
                    <a:pt x="47562" y="13817"/>
                  </a:moveTo>
                  <a:lnTo>
                    <a:pt x="47562" y="13817"/>
                  </a:lnTo>
                  <a:cubicBezTo>
                    <a:pt x="45970" y="14804"/>
                    <a:pt x="43710" y="16205"/>
                    <a:pt x="42946" y="16905"/>
                  </a:cubicBezTo>
                  <a:lnTo>
                    <a:pt x="41800" y="18051"/>
                  </a:lnTo>
                  <a:cubicBezTo>
                    <a:pt x="41800" y="18051"/>
                    <a:pt x="38775" y="18624"/>
                    <a:pt x="36643" y="19229"/>
                  </a:cubicBezTo>
                  <a:cubicBezTo>
                    <a:pt x="36505" y="19218"/>
                    <a:pt x="36368" y="19212"/>
                    <a:pt x="36233" y="19212"/>
                  </a:cubicBezTo>
                  <a:cubicBezTo>
                    <a:pt x="35620" y="19212"/>
                    <a:pt x="35043" y="19321"/>
                    <a:pt x="34573" y="19452"/>
                  </a:cubicBezTo>
                  <a:cubicBezTo>
                    <a:pt x="34524" y="19156"/>
                    <a:pt x="34283" y="19089"/>
                    <a:pt x="33969" y="19089"/>
                  </a:cubicBezTo>
                  <a:cubicBezTo>
                    <a:pt x="33878" y="19089"/>
                    <a:pt x="33782" y="19095"/>
                    <a:pt x="33682" y="19102"/>
                  </a:cubicBezTo>
                  <a:lnTo>
                    <a:pt x="33682" y="14040"/>
                  </a:lnTo>
                  <a:lnTo>
                    <a:pt x="47562" y="13817"/>
                  </a:lnTo>
                  <a:close/>
                  <a:moveTo>
                    <a:pt x="27442" y="1"/>
                  </a:moveTo>
                  <a:lnTo>
                    <a:pt x="27442" y="2707"/>
                  </a:lnTo>
                  <a:lnTo>
                    <a:pt x="24577" y="2739"/>
                  </a:lnTo>
                  <a:lnTo>
                    <a:pt x="24450" y="7673"/>
                  </a:lnTo>
                  <a:lnTo>
                    <a:pt x="27474" y="7514"/>
                  </a:lnTo>
                  <a:lnTo>
                    <a:pt x="27474" y="8883"/>
                  </a:lnTo>
                  <a:lnTo>
                    <a:pt x="3725" y="8724"/>
                  </a:lnTo>
                  <a:lnTo>
                    <a:pt x="3725" y="8692"/>
                  </a:lnTo>
                  <a:lnTo>
                    <a:pt x="3057" y="8692"/>
                  </a:lnTo>
                  <a:lnTo>
                    <a:pt x="3057" y="7673"/>
                  </a:lnTo>
                  <a:lnTo>
                    <a:pt x="1" y="7673"/>
                  </a:lnTo>
                  <a:lnTo>
                    <a:pt x="1" y="12830"/>
                  </a:lnTo>
                  <a:lnTo>
                    <a:pt x="1" y="14995"/>
                  </a:lnTo>
                  <a:lnTo>
                    <a:pt x="3057" y="14995"/>
                  </a:lnTo>
                  <a:lnTo>
                    <a:pt x="3057" y="14581"/>
                  </a:lnTo>
                  <a:lnTo>
                    <a:pt x="10442" y="14454"/>
                  </a:lnTo>
                  <a:cubicBezTo>
                    <a:pt x="10856" y="14900"/>
                    <a:pt x="11366" y="15441"/>
                    <a:pt x="11970" y="16046"/>
                  </a:cubicBezTo>
                  <a:cubicBezTo>
                    <a:pt x="13212" y="17287"/>
                    <a:pt x="14645" y="18656"/>
                    <a:pt x="15631" y="19229"/>
                  </a:cubicBezTo>
                  <a:cubicBezTo>
                    <a:pt x="16459" y="19707"/>
                    <a:pt x="17446" y="20184"/>
                    <a:pt x="17446" y="20184"/>
                  </a:cubicBezTo>
                  <a:cubicBezTo>
                    <a:pt x="17446" y="20184"/>
                    <a:pt x="19452" y="21649"/>
                    <a:pt x="22603" y="22699"/>
                  </a:cubicBezTo>
                  <a:cubicBezTo>
                    <a:pt x="22603" y="22699"/>
                    <a:pt x="24450" y="23909"/>
                    <a:pt x="25246" y="25278"/>
                  </a:cubicBezTo>
                  <a:lnTo>
                    <a:pt x="25246" y="25469"/>
                  </a:lnTo>
                  <a:cubicBezTo>
                    <a:pt x="25246" y="25564"/>
                    <a:pt x="25246" y="25628"/>
                    <a:pt x="25309" y="25660"/>
                  </a:cubicBezTo>
                  <a:cubicBezTo>
                    <a:pt x="25309" y="25787"/>
                    <a:pt x="25341" y="25946"/>
                    <a:pt x="25341" y="26074"/>
                  </a:cubicBezTo>
                  <a:cubicBezTo>
                    <a:pt x="25500" y="27411"/>
                    <a:pt x="25659" y="28843"/>
                    <a:pt x="25882" y="29798"/>
                  </a:cubicBezTo>
                  <a:cubicBezTo>
                    <a:pt x="26041" y="30499"/>
                    <a:pt x="25978" y="31199"/>
                    <a:pt x="25723" y="31868"/>
                  </a:cubicBezTo>
                  <a:cubicBezTo>
                    <a:pt x="25532" y="32345"/>
                    <a:pt x="25405" y="32759"/>
                    <a:pt x="25309" y="33077"/>
                  </a:cubicBezTo>
                  <a:cubicBezTo>
                    <a:pt x="24036" y="33523"/>
                    <a:pt x="24577" y="35115"/>
                    <a:pt x="24577" y="35115"/>
                  </a:cubicBezTo>
                  <a:cubicBezTo>
                    <a:pt x="24577" y="35115"/>
                    <a:pt x="23654" y="35783"/>
                    <a:pt x="24291" y="37439"/>
                  </a:cubicBezTo>
                  <a:cubicBezTo>
                    <a:pt x="24100" y="38457"/>
                    <a:pt x="23654" y="40845"/>
                    <a:pt x="23877" y="42532"/>
                  </a:cubicBezTo>
                  <a:cubicBezTo>
                    <a:pt x="24227" y="43328"/>
                    <a:pt x="25214" y="43615"/>
                    <a:pt x="25214" y="43615"/>
                  </a:cubicBezTo>
                  <a:cubicBezTo>
                    <a:pt x="25214" y="43615"/>
                    <a:pt x="25405" y="42819"/>
                    <a:pt x="25628" y="41896"/>
                  </a:cubicBezTo>
                  <a:cubicBezTo>
                    <a:pt x="25819" y="42851"/>
                    <a:pt x="26041" y="43933"/>
                    <a:pt x="26360" y="45047"/>
                  </a:cubicBezTo>
                  <a:cubicBezTo>
                    <a:pt x="26806" y="46352"/>
                    <a:pt x="27219" y="47594"/>
                    <a:pt x="27474" y="48390"/>
                  </a:cubicBezTo>
                  <a:lnTo>
                    <a:pt x="27474" y="49759"/>
                  </a:lnTo>
                  <a:cubicBezTo>
                    <a:pt x="27283" y="50555"/>
                    <a:pt x="27060" y="51669"/>
                    <a:pt x="27124" y="52401"/>
                  </a:cubicBezTo>
                  <a:cubicBezTo>
                    <a:pt x="27219" y="53324"/>
                    <a:pt x="27315" y="54407"/>
                    <a:pt x="27474" y="55489"/>
                  </a:cubicBezTo>
                  <a:lnTo>
                    <a:pt x="27474" y="81434"/>
                  </a:lnTo>
                  <a:lnTo>
                    <a:pt x="26424" y="81434"/>
                  </a:lnTo>
                  <a:lnTo>
                    <a:pt x="26424" y="84459"/>
                  </a:lnTo>
                  <a:lnTo>
                    <a:pt x="26424" y="85477"/>
                  </a:lnTo>
                  <a:lnTo>
                    <a:pt x="35560" y="85477"/>
                  </a:lnTo>
                  <a:lnTo>
                    <a:pt x="35560" y="81434"/>
                  </a:lnTo>
                  <a:lnTo>
                    <a:pt x="33746" y="81434"/>
                  </a:lnTo>
                  <a:lnTo>
                    <a:pt x="33746" y="55043"/>
                  </a:lnTo>
                  <a:cubicBezTo>
                    <a:pt x="33809" y="54279"/>
                    <a:pt x="33905" y="53579"/>
                    <a:pt x="33937" y="52942"/>
                  </a:cubicBezTo>
                  <a:cubicBezTo>
                    <a:pt x="34000" y="51764"/>
                    <a:pt x="33777" y="49854"/>
                    <a:pt x="33746" y="49377"/>
                  </a:cubicBezTo>
                  <a:lnTo>
                    <a:pt x="33746" y="49186"/>
                  </a:lnTo>
                  <a:cubicBezTo>
                    <a:pt x="33777" y="49027"/>
                    <a:pt x="33841" y="48549"/>
                    <a:pt x="33968" y="47912"/>
                  </a:cubicBezTo>
                  <a:cubicBezTo>
                    <a:pt x="34064" y="47435"/>
                    <a:pt x="34159" y="46894"/>
                    <a:pt x="34287" y="46225"/>
                  </a:cubicBezTo>
                  <a:cubicBezTo>
                    <a:pt x="34923" y="46161"/>
                    <a:pt x="35815" y="45939"/>
                    <a:pt x="36451" y="45206"/>
                  </a:cubicBezTo>
                  <a:cubicBezTo>
                    <a:pt x="36993" y="41450"/>
                    <a:pt x="35592" y="37725"/>
                    <a:pt x="35592" y="37725"/>
                  </a:cubicBezTo>
                  <a:cubicBezTo>
                    <a:pt x="35592" y="37693"/>
                    <a:pt x="35592" y="37693"/>
                    <a:pt x="35560" y="37630"/>
                  </a:cubicBezTo>
                  <a:cubicBezTo>
                    <a:pt x="35560" y="37598"/>
                    <a:pt x="35528" y="37566"/>
                    <a:pt x="35528" y="37534"/>
                  </a:cubicBezTo>
                  <a:cubicBezTo>
                    <a:pt x="35528" y="37470"/>
                    <a:pt x="35528" y="37470"/>
                    <a:pt x="35465" y="37439"/>
                  </a:cubicBezTo>
                  <a:cubicBezTo>
                    <a:pt x="35465" y="37407"/>
                    <a:pt x="35433" y="37375"/>
                    <a:pt x="35433" y="37343"/>
                  </a:cubicBezTo>
                  <a:cubicBezTo>
                    <a:pt x="35433" y="37279"/>
                    <a:pt x="35433" y="37279"/>
                    <a:pt x="35401" y="37248"/>
                  </a:cubicBezTo>
                  <a:cubicBezTo>
                    <a:pt x="35401" y="37216"/>
                    <a:pt x="35369" y="37152"/>
                    <a:pt x="35369" y="37152"/>
                  </a:cubicBezTo>
                  <a:cubicBezTo>
                    <a:pt x="35369" y="37120"/>
                    <a:pt x="35369" y="37120"/>
                    <a:pt x="35305" y="37088"/>
                  </a:cubicBezTo>
                  <a:cubicBezTo>
                    <a:pt x="35305" y="37057"/>
                    <a:pt x="35274" y="37057"/>
                    <a:pt x="35274" y="36993"/>
                  </a:cubicBezTo>
                  <a:cubicBezTo>
                    <a:pt x="35274" y="36993"/>
                    <a:pt x="35274" y="36961"/>
                    <a:pt x="35242" y="36961"/>
                  </a:cubicBezTo>
                  <a:cubicBezTo>
                    <a:pt x="35242" y="36929"/>
                    <a:pt x="35210" y="36929"/>
                    <a:pt x="35210" y="36897"/>
                  </a:cubicBezTo>
                  <a:lnTo>
                    <a:pt x="35210" y="36834"/>
                  </a:lnTo>
                  <a:cubicBezTo>
                    <a:pt x="35210" y="36802"/>
                    <a:pt x="35210" y="36802"/>
                    <a:pt x="35146" y="36770"/>
                  </a:cubicBezTo>
                  <a:lnTo>
                    <a:pt x="35146" y="36738"/>
                  </a:lnTo>
                  <a:cubicBezTo>
                    <a:pt x="35146" y="36675"/>
                    <a:pt x="35146" y="36675"/>
                    <a:pt x="35114" y="36643"/>
                  </a:cubicBezTo>
                  <a:cubicBezTo>
                    <a:pt x="35114" y="36643"/>
                    <a:pt x="35114" y="36611"/>
                    <a:pt x="35083" y="36611"/>
                  </a:cubicBezTo>
                  <a:lnTo>
                    <a:pt x="35083" y="36579"/>
                  </a:lnTo>
                  <a:cubicBezTo>
                    <a:pt x="35083" y="36579"/>
                    <a:pt x="35560" y="34223"/>
                    <a:pt x="34573" y="33746"/>
                  </a:cubicBezTo>
                  <a:cubicBezTo>
                    <a:pt x="34510" y="33778"/>
                    <a:pt x="34446" y="33778"/>
                    <a:pt x="34414" y="33809"/>
                  </a:cubicBezTo>
                  <a:cubicBezTo>
                    <a:pt x="34287" y="33396"/>
                    <a:pt x="34096" y="32791"/>
                    <a:pt x="33777" y="31899"/>
                  </a:cubicBezTo>
                  <a:lnTo>
                    <a:pt x="33650" y="31549"/>
                  </a:lnTo>
                  <a:lnTo>
                    <a:pt x="33650" y="29575"/>
                  </a:lnTo>
                  <a:cubicBezTo>
                    <a:pt x="33714" y="29098"/>
                    <a:pt x="33809" y="28557"/>
                    <a:pt x="33873" y="27984"/>
                  </a:cubicBezTo>
                  <a:lnTo>
                    <a:pt x="34255" y="24864"/>
                  </a:lnTo>
                  <a:cubicBezTo>
                    <a:pt x="34255" y="24864"/>
                    <a:pt x="35083" y="23590"/>
                    <a:pt x="37311" y="22667"/>
                  </a:cubicBezTo>
                  <a:cubicBezTo>
                    <a:pt x="40335" y="21649"/>
                    <a:pt x="42214" y="20248"/>
                    <a:pt x="42214" y="20248"/>
                  </a:cubicBezTo>
                  <a:cubicBezTo>
                    <a:pt x="42214" y="20248"/>
                    <a:pt x="43200" y="19802"/>
                    <a:pt x="44028" y="19293"/>
                  </a:cubicBezTo>
                  <a:cubicBezTo>
                    <a:pt x="44983" y="18752"/>
                    <a:pt x="46448" y="17351"/>
                    <a:pt x="47689" y="16109"/>
                  </a:cubicBezTo>
                  <a:cubicBezTo>
                    <a:pt x="48899" y="14931"/>
                    <a:pt x="49854" y="13849"/>
                    <a:pt x="49886" y="13754"/>
                  </a:cubicBezTo>
                  <a:lnTo>
                    <a:pt x="49949" y="13754"/>
                  </a:lnTo>
                  <a:lnTo>
                    <a:pt x="57081" y="13658"/>
                  </a:lnTo>
                  <a:lnTo>
                    <a:pt x="57081" y="14995"/>
                  </a:lnTo>
                  <a:lnTo>
                    <a:pt x="60933" y="14995"/>
                  </a:lnTo>
                  <a:lnTo>
                    <a:pt x="61315" y="7705"/>
                  </a:lnTo>
                  <a:lnTo>
                    <a:pt x="57176" y="7705"/>
                  </a:lnTo>
                  <a:lnTo>
                    <a:pt x="57176" y="9042"/>
                  </a:lnTo>
                  <a:lnTo>
                    <a:pt x="33682" y="8883"/>
                  </a:lnTo>
                  <a:lnTo>
                    <a:pt x="33682" y="7164"/>
                  </a:lnTo>
                  <a:lnTo>
                    <a:pt x="36865" y="7005"/>
                  </a:lnTo>
                  <a:lnTo>
                    <a:pt x="36674" y="2548"/>
                  </a:lnTo>
                  <a:lnTo>
                    <a:pt x="33682" y="2579"/>
                  </a:lnTo>
                  <a:lnTo>
                    <a:pt x="3368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3" name="Google Shape;4483;p80"/>
            <p:cNvSpPr/>
            <p:nvPr/>
          </p:nvSpPr>
          <p:spPr>
            <a:xfrm>
              <a:off x="2866618" y="3416416"/>
              <a:ext cx="869498" cy="78427"/>
            </a:xfrm>
            <a:custGeom>
              <a:rect b="b" l="l" r="r" t="t"/>
              <a:pathLst>
                <a:path extrusionOk="0" h="5318" w="58959">
                  <a:moveTo>
                    <a:pt x="0" y="1"/>
                  </a:moveTo>
                  <a:lnTo>
                    <a:pt x="0" y="5317"/>
                  </a:lnTo>
                  <a:lnTo>
                    <a:pt x="58386" y="4362"/>
                  </a:lnTo>
                  <a:lnTo>
                    <a:pt x="58959" y="415"/>
                  </a:ln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4" name="Google Shape;4484;p80"/>
            <p:cNvSpPr/>
            <p:nvPr/>
          </p:nvSpPr>
          <p:spPr>
            <a:xfrm>
              <a:off x="3276496" y="3279333"/>
              <a:ext cx="78412" cy="1260572"/>
            </a:xfrm>
            <a:custGeom>
              <a:rect b="b" l="l" r="r" t="t"/>
              <a:pathLst>
                <a:path extrusionOk="0" h="85477" w="5317">
                  <a:moveTo>
                    <a:pt x="0" y="0"/>
                  </a:moveTo>
                  <a:lnTo>
                    <a:pt x="0" y="85477"/>
                  </a:lnTo>
                  <a:lnTo>
                    <a:pt x="5317" y="85477"/>
                  </a:lnTo>
                  <a:lnTo>
                    <a:pt x="531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5" name="Google Shape;4485;p80"/>
            <p:cNvSpPr/>
            <p:nvPr/>
          </p:nvSpPr>
          <p:spPr>
            <a:xfrm>
              <a:off x="2866618" y="3407966"/>
              <a:ext cx="869498" cy="77955"/>
            </a:xfrm>
            <a:custGeom>
              <a:rect b="b" l="l" r="r" t="t"/>
              <a:pathLst>
                <a:path extrusionOk="0" h="5286" w="58959">
                  <a:moveTo>
                    <a:pt x="0" y="1"/>
                  </a:moveTo>
                  <a:lnTo>
                    <a:pt x="0" y="5285"/>
                  </a:lnTo>
                  <a:lnTo>
                    <a:pt x="58386" y="4330"/>
                  </a:lnTo>
                  <a:lnTo>
                    <a:pt x="58959" y="383"/>
                  </a:ln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6" name="Google Shape;4486;p80"/>
            <p:cNvSpPr/>
            <p:nvPr/>
          </p:nvSpPr>
          <p:spPr>
            <a:xfrm>
              <a:off x="3262411" y="3279333"/>
              <a:ext cx="78412" cy="1260572"/>
            </a:xfrm>
            <a:custGeom>
              <a:rect b="b" l="l" r="r" t="t"/>
              <a:pathLst>
                <a:path extrusionOk="0" h="85477" w="5317">
                  <a:moveTo>
                    <a:pt x="0" y="0"/>
                  </a:moveTo>
                  <a:lnTo>
                    <a:pt x="0" y="85477"/>
                  </a:lnTo>
                  <a:lnTo>
                    <a:pt x="5317" y="85477"/>
                  </a:lnTo>
                  <a:lnTo>
                    <a:pt x="531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7" name="Google Shape;4487;p80"/>
            <p:cNvSpPr/>
            <p:nvPr/>
          </p:nvSpPr>
          <p:spPr>
            <a:xfrm>
              <a:off x="2856752" y="3392952"/>
              <a:ext cx="45098" cy="107524"/>
            </a:xfrm>
            <a:custGeom>
              <a:rect b="b" l="l" r="r" t="t"/>
              <a:pathLst>
                <a:path extrusionOk="0" h="7291" w="3058">
                  <a:moveTo>
                    <a:pt x="1" y="0"/>
                  </a:moveTo>
                  <a:lnTo>
                    <a:pt x="1" y="7290"/>
                  </a:lnTo>
                  <a:lnTo>
                    <a:pt x="3057" y="7290"/>
                  </a:lnTo>
                  <a:lnTo>
                    <a:pt x="305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8" name="Google Shape;4488;p80"/>
            <p:cNvSpPr/>
            <p:nvPr/>
          </p:nvSpPr>
          <p:spPr>
            <a:xfrm>
              <a:off x="3700929" y="3392952"/>
              <a:ext cx="45083" cy="107524"/>
            </a:xfrm>
            <a:custGeom>
              <a:rect b="b" l="l" r="r" t="t"/>
              <a:pathLst>
                <a:path extrusionOk="0" h="7291" w="3057">
                  <a:moveTo>
                    <a:pt x="0" y="0"/>
                  </a:moveTo>
                  <a:lnTo>
                    <a:pt x="0" y="7290"/>
                  </a:lnTo>
                  <a:lnTo>
                    <a:pt x="3056" y="7290"/>
                  </a:lnTo>
                  <a:lnTo>
                    <a:pt x="305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9" name="Google Shape;4489;p80"/>
            <p:cNvSpPr/>
            <p:nvPr/>
          </p:nvSpPr>
          <p:spPr>
            <a:xfrm>
              <a:off x="3301847" y="4282189"/>
              <a:ext cx="14099" cy="14099"/>
            </a:xfrm>
            <a:custGeom>
              <a:rect b="b" l="l" r="r" t="t"/>
              <a:pathLst>
                <a:path extrusionOk="0" h="956" w="956">
                  <a:moveTo>
                    <a:pt x="478" y="0"/>
                  </a:moveTo>
                  <a:cubicBezTo>
                    <a:pt x="191" y="0"/>
                    <a:pt x="0" y="223"/>
                    <a:pt x="0" y="478"/>
                  </a:cubicBezTo>
                  <a:cubicBezTo>
                    <a:pt x="0" y="732"/>
                    <a:pt x="191" y="955"/>
                    <a:pt x="478" y="955"/>
                  </a:cubicBezTo>
                  <a:cubicBezTo>
                    <a:pt x="733" y="955"/>
                    <a:pt x="955" y="732"/>
                    <a:pt x="955" y="478"/>
                  </a:cubicBezTo>
                  <a:cubicBezTo>
                    <a:pt x="955" y="223"/>
                    <a:pt x="733" y="0"/>
                    <a:pt x="47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0" name="Google Shape;4490;p80"/>
            <p:cNvSpPr/>
            <p:nvPr/>
          </p:nvSpPr>
          <p:spPr>
            <a:xfrm>
              <a:off x="3300904" y="4281717"/>
              <a:ext cx="15514" cy="15042"/>
            </a:xfrm>
            <a:custGeom>
              <a:rect b="b" l="l" r="r" t="t"/>
              <a:pathLst>
                <a:path extrusionOk="0" h="1020" w="1052">
                  <a:moveTo>
                    <a:pt x="542" y="64"/>
                  </a:moveTo>
                  <a:cubicBezTo>
                    <a:pt x="733" y="64"/>
                    <a:pt x="924" y="287"/>
                    <a:pt x="988" y="510"/>
                  </a:cubicBezTo>
                  <a:cubicBezTo>
                    <a:pt x="988" y="764"/>
                    <a:pt x="765" y="955"/>
                    <a:pt x="542" y="955"/>
                  </a:cubicBezTo>
                  <a:cubicBezTo>
                    <a:pt x="287" y="955"/>
                    <a:pt x="96" y="764"/>
                    <a:pt x="96" y="510"/>
                  </a:cubicBezTo>
                  <a:cubicBezTo>
                    <a:pt x="96" y="287"/>
                    <a:pt x="287" y="64"/>
                    <a:pt x="542" y="64"/>
                  </a:cubicBezTo>
                  <a:close/>
                  <a:moveTo>
                    <a:pt x="542" y="0"/>
                  </a:moveTo>
                  <a:cubicBezTo>
                    <a:pt x="255" y="0"/>
                    <a:pt x="1" y="223"/>
                    <a:pt x="1" y="510"/>
                  </a:cubicBezTo>
                  <a:cubicBezTo>
                    <a:pt x="1" y="796"/>
                    <a:pt x="255" y="1019"/>
                    <a:pt x="542" y="1019"/>
                  </a:cubicBezTo>
                  <a:cubicBezTo>
                    <a:pt x="797" y="1019"/>
                    <a:pt x="1051" y="796"/>
                    <a:pt x="1051" y="510"/>
                  </a:cubicBezTo>
                  <a:cubicBezTo>
                    <a:pt x="1051" y="223"/>
                    <a:pt x="797" y="0"/>
                    <a:pt x="542"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1" name="Google Shape;4491;p80"/>
            <p:cNvSpPr/>
            <p:nvPr/>
          </p:nvSpPr>
          <p:spPr>
            <a:xfrm>
              <a:off x="3190102" y="3609735"/>
              <a:ext cx="67160" cy="41927"/>
            </a:xfrm>
            <a:custGeom>
              <a:rect b="b" l="l" r="r" t="t"/>
              <a:pathLst>
                <a:path extrusionOk="0" h="2843" w="4554">
                  <a:moveTo>
                    <a:pt x="2428" y="0"/>
                  </a:moveTo>
                  <a:cubicBezTo>
                    <a:pt x="1711" y="0"/>
                    <a:pt x="1" y="263"/>
                    <a:pt x="1" y="263"/>
                  </a:cubicBezTo>
                  <a:cubicBezTo>
                    <a:pt x="1" y="263"/>
                    <a:pt x="1879" y="1505"/>
                    <a:pt x="2675" y="2842"/>
                  </a:cubicBezTo>
                  <a:cubicBezTo>
                    <a:pt x="4553" y="2014"/>
                    <a:pt x="3980" y="741"/>
                    <a:pt x="3980" y="741"/>
                  </a:cubicBezTo>
                  <a:cubicBezTo>
                    <a:pt x="3980" y="741"/>
                    <a:pt x="3152" y="9"/>
                    <a:pt x="2611" y="9"/>
                  </a:cubicBezTo>
                  <a:cubicBezTo>
                    <a:pt x="2562" y="3"/>
                    <a:pt x="2500" y="0"/>
                    <a:pt x="242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2" name="Google Shape;4492;p80"/>
            <p:cNvSpPr/>
            <p:nvPr/>
          </p:nvSpPr>
          <p:spPr>
            <a:xfrm>
              <a:off x="3354896" y="3609425"/>
              <a:ext cx="54005" cy="36603"/>
            </a:xfrm>
            <a:custGeom>
              <a:rect b="b" l="l" r="r" t="t"/>
              <a:pathLst>
                <a:path extrusionOk="0" h="2482" w="3662">
                  <a:moveTo>
                    <a:pt x="1947" y="0"/>
                  </a:moveTo>
                  <a:cubicBezTo>
                    <a:pt x="1206" y="0"/>
                    <a:pt x="533" y="91"/>
                    <a:pt x="446" y="125"/>
                  </a:cubicBezTo>
                  <a:cubicBezTo>
                    <a:pt x="319" y="253"/>
                    <a:pt x="96" y="30"/>
                    <a:pt x="64" y="444"/>
                  </a:cubicBezTo>
                  <a:cubicBezTo>
                    <a:pt x="1" y="889"/>
                    <a:pt x="606" y="2481"/>
                    <a:pt x="606" y="2481"/>
                  </a:cubicBezTo>
                  <a:cubicBezTo>
                    <a:pt x="606" y="2481"/>
                    <a:pt x="1433" y="1208"/>
                    <a:pt x="3662" y="284"/>
                  </a:cubicBezTo>
                  <a:cubicBezTo>
                    <a:pt x="3253" y="65"/>
                    <a:pt x="2576" y="0"/>
                    <a:pt x="19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3" name="Google Shape;4493;p80"/>
            <p:cNvSpPr/>
            <p:nvPr/>
          </p:nvSpPr>
          <p:spPr>
            <a:xfrm>
              <a:off x="3248799" y="3456738"/>
              <a:ext cx="120664" cy="141812"/>
            </a:xfrm>
            <a:custGeom>
              <a:rect b="b" l="l" r="r" t="t"/>
              <a:pathLst>
                <a:path extrusionOk="0" h="9616" w="8182">
                  <a:moveTo>
                    <a:pt x="2496" y="1"/>
                  </a:moveTo>
                  <a:cubicBezTo>
                    <a:pt x="2110" y="1"/>
                    <a:pt x="1721" y="56"/>
                    <a:pt x="1337" y="100"/>
                  </a:cubicBezTo>
                  <a:cubicBezTo>
                    <a:pt x="223" y="227"/>
                    <a:pt x="0" y="928"/>
                    <a:pt x="0" y="928"/>
                  </a:cubicBezTo>
                  <a:cubicBezTo>
                    <a:pt x="0" y="928"/>
                    <a:pt x="3120" y="6117"/>
                    <a:pt x="3120" y="6372"/>
                  </a:cubicBezTo>
                  <a:cubicBezTo>
                    <a:pt x="3120" y="6626"/>
                    <a:pt x="4202" y="9109"/>
                    <a:pt x="4330" y="9460"/>
                  </a:cubicBezTo>
                  <a:cubicBezTo>
                    <a:pt x="4383" y="9576"/>
                    <a:pt x="4602" y="9615"/>
                    <a:pt x="4871" y="9615"/>
                  </a:cubicBezTo>
                  <a:cubicBezTo>
                    <a:pt x="5408" y="9615"/>
                    <a:pt x="6144" y="9460"/>
                    <a:pt x="6144" y="9460"/>
                  </a:cubicBezTo>
                  <a:cubicBezTo>
                    <a:pt x="6144" y="9460"/>
                    <a:pt x="8182" y="8250"/>
                    <a:pt x="8054" y="7454"/>
                  </a:cubicBezTo>
                  <a:cubicBezTo>
                    <a:pt x="8017" y="7140"/>
                    <a:pt x="7766" y="7084"/>
                    <a:pt x="7441" y="7084"/>
                  </a:cubicBezTo>
                  <a:cubicBezTo>
                    <a:pt x="7259" y="7084"/>
                    <a:pt x="7054" y="7101"/>
                    <a:pt x="6850" y="7101"/>
                  </a:cubicBezTo>
                  <a:cubicBezTo>
                    <a:pt x="6494" y="7101"/>
                    <a:pt x="6142" y="7048"/>
                    <a:pt x="5921" y="6754"/>
                  </a:cubicBezTo>
                  <a:cubicBezTo>
                    <a:pt x="5412" y="5990"/>
                    <a:pt x="5603" y="5512"/>
                    <a:pt x="5826" y="4684"/>
                  </a:cubicBezTo>
                  <a:cubicBezTo>
                    <a:pt x="6017" y="3825"/>
                    <a:pt x="5730" y="2392"/>
                    <a:pt x="4648" y="1055"/>
                  </a:cubicBezTo>
                  <a:cubicBezTo>
                    <a:pt x="3960" y="200"/>
                    <a:pt x="3231" y="1"/>
                    <a:pt x="24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4" name="Google Shape;4494;p80"/>
            <p:cNvSpPr/>
            <p:nvPr/>
          </p:nvSpPr>
          <p:spPr>
            <a:xfrm>
              <a:off x="3206074" y="3469038"/>
              <a:ext cx="93440" cy="124454"/>
            </a:xfrm>
            <a:custGeom>
              <a:rect b="b" l="l" r="r" t="t"/>
              <a:pathLst>
                <a:path extrusionOk="0" h="8439" w="6336">
                  <a:moveTo>
                    <a:pt x="2826" y="1"/>
                  </a:moveTo>
                  <a:cubicBezTo>
                    <a:pt x="2672" y="1"/>
                    <a:pt x="2530" y="18"/>
                    <a:pt x="2419" y="62"/>
                  </a:cubicBezTo>
                  <a:cubicBezTo>
                    <a:pt x="1974" y="253"/>
                    <a:pt x="637" y="1654"/>
                    <a:pt x="1114" y="3054"/>
                  </a:cubicBezTo>
                  <a:cubicBezTo>
                    <a:pt x="1592" y="4455"/>
                    <a:pt x="1560" y="4774"/>
                    <a:pt x="1178" y="5156"/>
                  </a:cubicBezTo>
                  <a:cubicBezTo>
                    <a:pt x="0" y="6620"/>
                    <a:pt x="1751" y="7639"/>
                    <a:pt x="2069" y="7830"/>
                  </a:cubicBezTo>
                  <a:cubicBezTo>
                    <a:pt x="2356" y="7989"/>
                    <a:pt x="2993" y="8371"/>
                    <a:pt x="3629" y="8435"/>
                  </a:cubicBezTo>
                  <a:cubicBezTo>
                    <a:pt x="3683" y="8437"/>
                    <a:pt x="3736" y="8439"/>
                    <a:pt x="3787" y="8439"/>
                  </a:cubicBezTo>
                  <a:cubicBezTo>
                    <a:pt x="4336" y="8439"/>
                    <a:pt x="4712" y="8286"/>
                    <a:pt x="5062" y="8053"/>
                  </a:cubicBezTo>
                  <a:cubicBezTo>
                    <a:pt x="5412" y="7830"/>
                    <a:pt x="6335" y="6461"/>
                    <a:pt x="6303" y="6302"/>
                  </a:cubicBezTo>
                  <a:cubicBezTo>
                    <a:pt x="6240" y="6142"/>
                    <a:pt x="5603" y="571"/>
                    <a:pt x="3979" y="189"/>
                  </a:cubicBezTo>
                  <a:cubicBezTo>
                    <a:pt x="3979" y="189"/>
                    <a:pt x="3339" y="1"/>
                    <a:pt x="282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5" name="Google Shape;4495;p80"/>
            <p:cNvSpPr/>
            <p:nvPr/>
          </p:nvSpPr>
          <p:spPr>
            <a:xfrm>
              <a:off x="3346446" y="3836162"/>
              <a:ext cx="56350" cy="126401"/>
            </a:xfrm>
            <a:custGeom>
              <a:rect b="b" l="l" r="r" t="t"/>
              <a:pathLst>
                <a:path extrusionOk="0" h="8571" w="3821">
                  <a:moveTo>
                    <a:pt x="2420" y="0"/>
                  </a:moveTo>
                  <a:cubicBezTo>
                    <a:pt x="2420" y="0"/>
                    <a:pt x="224" y="3120"/>
                    <a:pt x="160" y="3470"/>
                  </a:cubicBezTo>
                  <a:cubicBezTo>
                    <a:pt x="96" y="3788"/>
                    <a:pt x="1" y="6081"/>
                    <a:pt x="1" y="6208"/>
                  </a:cubicBezTo>
                  <a:cubicBezTo>
                    <a:pt x="1" y="6335"/>
                    <a:pt x="415" y="8564"/>
                    <a:pt x="415" y="8564"/>
                  </a:cubicBezTo>
                  <a:cubicBezTo>
                    <a:pt x="415" y="8564"/>
                    <a:pt x="491" y="8570"/>
                    <a:pt x="622" y="8570"/>
                  </a:cubicBezTo>
                  <a:cubicBezTo>
                    <a:pt x="1132" y="8570"/>
                    <a:pt x="2462" y="8470"/>
                    <a:pt x="3248" y="7481"/>
                  </a:cubicBezTo>
                  <a:cubicBezTo>
                    <a:pt x="3821" y="3757"/>
                    <a:pt x="2420" y="0"/>
                    <a:pt x="2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6" name="Google Shape;4496;p80"/>
            <p:cNvSpPr/>
            <p:nvPr/>
          </p:nvSpPr>
          <p:spPr>
            <a:xfrm>
              <a:off x="3205130" y="3825824"/>
              <a:ext cx="37105" cy="97201"/>
            </a:xfrm>
            <a:custGeom>
              <a:rect b="b" l="l" r="r" t="t"/>
              <a:pathLst>
                <a:path extrusionOk="0" h="6591" w="2516">
                  <a:moveTo>
                    <a:pt x="796" y="1"/>
                  </a:moveTo>
                  <a:cubicBezTo>
                    <a:pt x="796" y="1"/>
                    <a:pt x="0" y="3375"/>
                    <a:pt x="255" y="5508"/>
                  </a:cubicBezTo>
                  <a:cubicBezTo>
                    <a:pt x="605" y="6304"/>
                    <a:pt x="1624" y="6591"/>
                    <a:pt x="1624" y="6591"/>
                  </a:cubicBezTo>
                  <a:cubicBezTo>
                    <a:pt x="1624" y="6591"/>
                    <a:pt x="2515" y="2802"/>
                    <a:pt x="2515" y="2579"/>
                  </a:cubicBezTo>
                  <a:cubicBezTo>
                    <a:pt x="2515" y="2325"/>
                    <a:pt x="2197" y="701"/>
                    <a:pt x="2197" y="701"/>
                  </a:cubicBezTo>
                  <a:lnTo>
                    <a:pt x="796" y="1"/>
                  </a:ln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7" name="Google Shape;4497;p80"/>
            <p:cNvSpPr/>
            <p:nvPr/>
          </p:nvSpPr>
          <p:spPr>
            <a:xfrm>
              <a:off x="3224848" y="3616430"/>
              <a:ext cx="142741" cy="172782"/>
            </a:xfrm>
            <a:custGeom>
              <a:rect b="b" l="l" r="r" t="t"/>
              <a:pathLst>
                <a:path extrusionOk="0" h="11716" w="9679">
                  <a:moveTo>
                    <a:pt x="796" y="9010"/>
                  </a:moveTo>
                  <a:cubicBezTo>
                    <a:pt x="1051" y="8373"/>
                    <a:pt x="1115" y="7673"/>
                    <a:pt x="955" y="6940"/>
                  </a:cubicBezTo>
                  <a:cubicBezTo>
                    <a:pt x="764" y="5985"/>
                    <a:pt x="542" y="4553"/>
                    <a:pt x="382" y="3184"/>
                  </a:cubicBezTo>
                  <a:cubicBezTo>
                    <a:pt x="287" y="2006"/>
                    <a:pt x="160" y="892"/>
                    <a:pt x="128" y="382"/>
                  </a:cubicBezTo>
                  <a:cubicBezTo>
                    <a:pt x="128" y="128"/>
                    <a:pt x="64" y="0"/>
                    <a:pt x="64" y="0"/>
                  </a:cubicBezTo>
                  <a:lnTo>
                    <a:pt x="9551" y="160"/>
                  </a:lnTo>
                  <a:cubicBezTo>
                    <a:pt x="9551" y="160"/>
                    <a:pt x="9519" y="764"/>
                    <a:pt x="9424" y="1592"/>
                  </a:cubicBezTo>
                  <a:lnTo>
                    <a:pt x="9042" y="5094"/>
                  </a:lnTo>
                  <a:cubicBezTo>
                    <a:pt x="8946" y="5794"/>
                    <a:pt x="8819" y="6463"/>
                    <a:pt x="8723" y="6972"/>
                  </a:cubicBezTo>
                  <a:cubicBezTo>
                    <a:pt x="8564" y="7673"/>
                    <a:pt x="8628" y="8373"/>
                    <a:pt x="8882" y="9042"/>
                  </a:cubicBezTo>
                  <a:cubicBezTo>
                    <a:pt x="9615" y="11015"/>
                    <a:pt x="9678" y="11716"/>
                    <a:pt x="9678" y="11716"/>
                  </a:cubicBezTo>
                  <a:lnTo>
                    <a:pt x="0" y="11716"/>
                  </a:lnTo>
                  <a:cubicBezTo>
                    <a:pt x="0" y="11652"/>
                    <a:pt x="32" y="10920"/>
                    <a:pt x="796" y="90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8" name="Google Shape;4498;p80"/>
            <p:cNvSpPr/>
            <p:nvPr/>
          </p:nvSpPr>
          <p:spPr>
            <a:xfrm>
              <a:off x="3288235" y="3788275"/>
              <a:ext cx="89208" cy="541322"/>
            </a:xfrm>
            <a:custGeom>
              <a:rect b="b" l="l" r="r" t="t"/>
              <a:pathLst>
                <a:path extrusionOk="0" h="36706" w="6049">
                  <a:moveTo>
                    <a:pt x="5635" y="7704"/>
                  </a:moveTo>
                  <a:lnTo>
                    <a:pt x="5539" y="9009"/>
                  </a:lnTo>
                  <a:cubicBezTo>
                    <a:pt x="5476" y="9423"/>
                    <a:pt x="5412" y="9869"/>
                    <a:pt x="5380" y="10314"/>
                  </a:cubicBezTo>
                  <a:cubicBezTo>
                    <a:pt x="5157" y="11524"/>
                    <a:pt x="4935" y="12638"/>
                    <a:pt x="4775" y="13466"/>
                  </a:cubicBezTo>
                  <a:cubicBezTo>
                    <a:pt x="4616" y="14294"/>
                    <a:pt x="4489" y="14835"/>
                    <a:pt x="4489" y="14835"/>
                  </a:cubicBezTo>
                  <a:cubicBezTo>
                    <a:pt x="4489" y="14835"/>
                    <a:pt x="4807" y="17159"/>
                    <a:pt x="4744" y="18496"/>
                  </a:cubicBezTo>
                  <a:cubicBezTo>
                    <a:pt x="4489" y="22030"/>
                    <a:pt x="3502" y="27282"/>
                    <a:pt x="3024" y="29797"/>
                  </a:cubicBezTo>
                  <a:cubicBezTo>
                    <a:pt x="2865" y="30530"/>
                    <a:pt x="2897" y="31325"/>
                    <a:pt x="3056" y="32090"/>
                  </a:cubicBezTo>
                  <a:cubicBezTo>
                    <a:pt x="3120" y="32249"/>
                    <a:pt x="3120" y="32440"/>
                    <a:pt x="3120" y="32663"/>
                  </a:cubicBezTo>
                  <a:cubicBezTo>
                    <a:pt x="3120" y="32758"/>
                    <a:pt x="3056" y="33013"/>
                    <a:pt x="3024" y="33299"/>
                  </a:cubicBezTo>
                  <a:cubicBezTo>
                    <a:pt x="2993" y="33681"/>
                    <a:pt x="2897" y="34191"/>
                    <a:pt x="2833" y="34668"/>
                  </a:cubicBezTo>
                  <a:cubicBezTo>
                    <a:pt x="2738" y="35082"/>
                    <a:pt x="2706" y="35528"/>
                    <a:pt x="2674" y="35782"/>
                  </a:cubicBezTo>
                  <a:cubicBezTo>
                    <a:pt x="2642" y="36101"/>
                    <a:pt x="2388" y="36387"/>
                    <a:pt x="2069" y="36515"/>
                  </a:cubicBezTo>
                  <a:cubicBezTo>
                    <a:pt x="1465" y="36706"/>
                    <a:pt x="828" y="36546"/>
                    <a:pt x="414" y="36069"/>
                  </a:cubicBezTo>
                  <a:cubicBezTo>
                    <a:pt x="159" y="35782"/>
                    <a:pt x="32" y="35432"/>
                    <a:pt x="159" y="35082"/>
                  </a:cubicBezTo>
                  <a:lnTo>
                    <a:pt x="1146" y="31166"/>
                  </a:lnTo>
                  <a:lnTo>
                    <a:pt x="605" y="15631"/>
                  </a:lnTo>
                  <a:lnTo>
                    <a:pt x="828" y="14517"/>
                  </a:lnTo>
                  <a:cubicBezTo>
                    <a:pt x="764" y="13880"/>
                    <a:pt x="732" y="13275"/>
                    <a:pt x="669" y="12670"/>
                  </a:cubicBezTo>
                  <a:cubicBezTo>
                    <a:pt x="573" y="11397"/>
                    <a:pt x="478" y="10219"/>
                    <a:pt x="414" y="9137"/>
                  </a:cubicBezTo>
                  <a:cubicBezTo>
                    <a:pt x="0" y="2738"/>
                    <a:pt x="318" y="32"/>
                    <a:pt x="318" y="32"/>
                  </a:cubicBezTo>
                  <a:lnTo>
                    <a:pt x="5412" y="32"/>
                  </a:lnTo>
                  <a:cubicBezTo>
                    <a:pt x="5412" y="0"/>
                    <a:pt x="6049" y="2738"/>
                    <a:pt x="5635" y="770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9" name="Google Shape;4499;p80"/>
            <p:cNvSpPr/>
            <p:nvPr/>
          </p:nvSpPr>
          <p:spPr>
            <a:xfrm>
              <a:off x="3274151" y="3532395"/>
              <a:ext cx="43195" cy="59167"/>
            </a:xfrm>
            <a:custGeom>
              <a:rect b="b" l="l" r="r" t="t"/>
              <a:pathLst>
                <a:path extrusionOk="0" h="4012" w="2929">
                  <a:moveTo>
                    <a:pt x="2929" y="4011"/>
                  </a:moveTo>
                  <a:lnTo>
                    <a:pt x="0" y="4011"/>
                  </a:lnTo>
                  <a:lnTo>
                    <a:pt x="96" y="2483"/>
                  </a:lnTo>
                  <a:lnTo>
                    <a:pt x="159" y="1719"/>
                  </a:lnTo>
                  <a:lnTo>
                    <a:pt x="287" y="0"/>
                  </a:lnTo>
                  <a:lnTo>
                    <a:pt x="2674" y="0"/>
                  </a:lnTo>
                  <a:lnTo>
                    <a:pt x="2738" y="1146"/>
                  </a:lnTo>
                  <a:lnTo>
                    <a:pt x="2929" y="3916"/>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0" name="Google Shape;4500;p80"/>
            <p:cNvSpPr/>
            <p:nvPr/>
          </p:nvSpPr>
          <p:spPr>
            <a:xfrm>
              <a:off x="3229538" y="3463846"/>
              <a:ext cx="94384" cy="102820"/>
            </a:xfrm>
            <a:custGeom>
              <a:rect b="b" l="l" r="r" t="t"/>
              <a:pathLst>
                <a:path extrusionOk="0" h="6972" w="6400">
                  <a:moveTo>
                    <a:pt x="5413" y="6558"/>
                  </a:moveTo>
                  <a:cubicBezTo>
                    <a:pt x="5381" y="6622"/>
                    <a:pt x="5285" y="6654"/>
                    <a:pt x="5222" y="6717"/>
                  </a:cubicBezTo>
                  <a:lnTo>
                    <a:pt x="4935" y="6813"/>
                  </a:lnTo>
                  <a:lnTo>
                    <a:pt x="4649" y="6940"/>
                  </a:lnTo>
                  <a:cubicBezTo>
                    <a:pt x="4585" y="6972"/>
                    <a:pt x="4490" y="6972"/>
                    <a:pt x="4426" y="6972"/>
                  </a:cubicBezTo>
                  <a:cubicBezTo>
                    <a:pt x="3057" y="6654"/>
                    <a:pt x="2261" y="6335"/>
                    <a:pt x="1306" y="4712"/>
                  </a:cubicBezTo>
                  <a:cubicBezTo>
                    <a:pt x="1274" y="4680"/>
                    <a:pt x="1242" y="4616"/>
                    <a:pt x="1242" y="4553"/>
                  </a:cubicBezTo>
                  <a:cubicBezTo>
                    <a:pt x="1" y="2547"/>
                    <a:pt x="797" y="1210"/>
                    <a:pt x="1879" y="732"/>
                  </a:cubicBezTo>
                  <a:lnTo>
                    <a:pt x="1879" y="732"/>
                  </a:lnTo>
                  <a:lnTo>
                    <a:pt x="2197" y="573"/>
                  </a:lnTo>
                  <a:lnTo>
                    <a:pt x="2357" y="478"/>
                  </a:lnTo>
                  <a:lnTo>
                    <a:pt x="2516" y="414"/>
                  </a:lnTo>
                  <a:cubicBezTo>
                    <a:pt x="3375" y="0"/>
                    <a:pt x="4585" y="159"/>
                    <a:pt x="5317" y="1433"/>
                  </a:cubicBezTo>
                  <a:cubicBezTo>
                    <a:pt x="5317" y="1496"/>
                    <a:pt x="5381" y="1496"/>
                    <a:pt x="5381" y="1528"/>
                  </a:cubicBezTo>
                  <a:cubicBezTo>
                    <a:pt x="5381" y="1560"/>
                    <a:pt x="5413" y="1592"/>
                    <a:pt x="5413" y="1656"/>
                  </a:cubicBezTo>
                  <a:cubicBezTo>
                    <a:pt x="5413" y="1687"/>
                    <a:pt x="5445" y="1719"/>
                    <a:pt x="5445" y="1751"/>
                  </a:cubicBezTo>
                  <a:lnTo>
                    <a:pt x="5572" y="2006"/>
                  </a:lnTo>
                  <a:cubicBezTo>
                    <a:pt x="5572" y="2038"/>
                    <a:pt x="5604" y="2069"/>
                    <a:pt x="5604" y="2133"/>
                  </a:cubicBezTo>
                  <a:lnTo>
                    <a:pt x="5604" y="2133"/>
                  </a:lnTo>
                  <a:cubicBezTo>
                    <a:pt x="5667" y="2292"/>
                    <a:pt x="5731" y="2451"/>
                    <a:pt x="5763" y="2642"/>
                  </a:cubicBezTo>
                  <a:lnTo>
                    <a:pt x="5763" y="2674"/>
                  </a:lnTo>
                  <a:cubicBezTo>
                    <a:pt x="6400" y="4521"/>
                    <a:pt x="6049" y="5348"/>
                    <a:pt x="5413" y="655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1" name="Google Shape;4501;p80"/>
            <p:cNvSpPr/>
            <p:nvPr/>
          </p:nvSpPr>
          <p:spPr>
            <a:xfrm>
              <a:off x="3254890" y="3518296"/>
              <a:ext cx="16915" cy="9881"/>
            </a:xfrm>
            <a:custGeom>
              <a:rect b="b" l="l" r="r" t="t"/>
              <a:pathLst>
                <a:path extrusionOk="0" h="670" w="1147">
                  <a:moveTo>
                    <a:pt x="1147" y="1"/>
                  </a:moveTo>
                  <a:lnTo>
                    <a:pt x="1147" y="1"/>
                  </a:lnTo>
                  <a:cubicBezTo>
                    <a:pt x="1051" y="33"/>
                    <a:pt x="988" y="96"/>
                    <a:pt x="956" y="192"/>
                  </a:cubicBezTo>
                  <a:cubicBezTo>
                    <a:pt x="1020" y="160"/>
                    <a:pt x="1051" y="65"/>
                    <a:pt x="1147" y="1"/>
                  </a:cubicBezTo>
                  <a:close/>
                  <a:moveTo>
                    <a:pt x="956" y="192"/>
                  </a:moveTo>
                  <a:cubicBezTo>
                    <a:pt x="892" y="256"/>
                    <a:pt x="829" y="288"/>
                    <a:pt x="797" y="383"/>
                  </a:cubicBezTo>
                  <a:cubicBezTo>
                    <a:pt x="669" y="415"/>
                    <a:pt x="510" y="478"/>
                    <a:pt x="383" y="510"/>
                  </a:cubicBezTo>
                  <a:lnTo>
                    <a:pt x="192" y="574"/>
                  </a:lnTo>
                  <a:cubicBezTo>
                    <a:pt x="128" y="638"/>
                    <a:pt x="33" y="638"/>
                    <a:pt x="1" y="670"/>
                  </a:cubicBezTo>
                  <a:cubicBezTo>
                    <a:pt x="65" y="670"/>
                    <a:pt x="160" y="638"/>
                    <a:pt x="192" y="638"/>
                  </a:cubicBezTo>
                  <a:lnTo>
                    <a:pt x="383" y="574"/>
                  </a:lnTo>
                  <a:cubicBezTo>
                    <a:pt x="542" y="542"/>
                    <a:pt x="669" y="510"/>
                    <a:pt x="829" y="478"/>
                  </a:cubicBezTo>
                  <a:cubicBezTo>
                    <a:pt x="860" y="351"/>
                    <a:pt x="892" y="256"/>
                    <a:pt x="956" y="192"/>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2" name="Google Shape;4502;p80"/>
            <p:cNvSpPr/>
            <p:nvPr/>
          </p:nvSpPr>
          <p:spPr>
            <a:xfrm>
              <a:off x="3288692" y="3504212"/>
              <a:ext cx="20204" cy="6592"/>
            </a:xfrm>
            <a:custGeom>
              <a:rect b="b" l="l" r="r" t="t"/>
              <a:pathLst>
                <a:path extrusionOk="0" h="447" w="1370">
                  <a:moveTo>
                    <a:pt x="1370" y="1"/>
                  </a:moveTo>
                  <a:lnTo>
                    <a:pt x="1370" y="1"/>
                  </a:lnTo>
                  <a:cubicBezTo>
                    <a:pt x="1274" y="33"/>
                    <a:pt x="1211" y="65"/>
                    <a:pt x="1147" y="96"/>
                  </a:cubicBezTo>
                  <a:cubicBezTo>
                    <a:pt x="1243" y="96"/>
                    <a:pt x="1274" y="65"/>
                    <a:pt x="1370" y="1"/>
                  </a:cubicBezTo>
                  <a:close/>
                  <a:moveTo>
                    <a:pt x="956" y="224"/>
                  </a:moveTo>
                  <a:lnTo>
                    <a:pt x="956" y="224"/>
                  </a:lnTo>
                  <a:cubicBezTo>
                    <a:pt x="852" y="286"/>
                    <a:pt x="776" y="335"/>
                    <a:pt x="699" y="379"/>
                  </a:cubicBezTo>
                  <a:lnTo>
                    <a:pt x="699" y="379"/>
                  </a:lnTo>
                  <a:cubicBezTo>
                    <a:pt x="792" y="343"/>
                    <a:pt x="866" y="291"/>
                    <a:pt x="956" y="224"/>
                  </a:cubicBezTo>
                  <a:close/>
                  <a:moveTo>
                    <a:pt x="699" y="379"/>
                  </a:moveTo>
                  <a:cubicBezTo>
                    <a:pt x="661" y="393"/>
                    <a:pt x="620" y="405"/>
                    <a:pt x="574" y="415"/>
                  </a:cubicBezTo>
                  <a:cubicBezTo>
                    <a:pt x="479" y="415"/>
                    <a:pt x="415" y="415"/>
                    <a:pt x="287" y="383"/>
                  </a:cubicBezTo>
                  <a:lnTo>
                    <a:pt x="1" y="383"/>
                  </a:lnTo>
                  <a:cubicBezTo>
                    <a:pt x="96" y="415"/>
                    <a:pt x="224" y="415"/>
                    <a:pt x="287" y="415"/>
                  </a:cubicBezTo>
                  <a:cubicBezTo>
                    <a:pt x="351" y="415"/>
                    <a:pt x="479" y="447"/>
                    <a:pt x="574" y="447"/>
                  </a:cubicBezTo>
                  <a:cubicBezTo>
                    <a:pt x="618" y="424"/>
                    <a:pt x="659" y="402"/>
                    <a:pt x="699" y="379"/>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3" name="Google Shape;4503;p80"/>
            <p:cNvSpPr/>
            <p:nvPr/>
          </p:nvSpPr>
          <p:spPr>
            <a:xfrm>
              <a:off x="3282129" y="3528045"/>
              <a:ext cx="10338" cy="6710"/>
            </a:xfrm>
            <a:custGeom>
              <a:rect b="b" l="l" r="r" t="t"/>
              <a:pathLst>
                <a:path extrusionOk="0" h="455" w="701">
                  <a:moveTo>
                    <a:pt x="498" y="1"/>
                  </a:moveTo>
                  <a:cubicBezTo>
                    <a:pt x="422" y="1"/>
                    <a:pt x="335" y="9"/>
                    <a:pt x="287" y="40"/>
                  </a:cubicBezTo>
                  <a:cubicBezTo>
                    <a:pt x="159" y="72"/>
                    <a:pt x="0" y="327"/>
                    <a:pt x="0" y="327"/>
                  </a:cubicBezTo>
                  <a:cubicBezTo>
                    <a:pt x="128" y="454"/>
                    <a:pt x="414" y="454"/>
                    <a:pt x="414" y="454"/>
                  </a:cubicBezTo>
                  <a:lnTo>
                    <a:pt x="446" y="391"/>
                  </a:lnTo>
                  <a:lnTo>
                    <a:pt x="478" y="359"/>
                  </a:lnTo>
                  <a:cubicBezTo>
                    <a:pt x="478" y="359"/>
                    <a:pt x="701" y="168"/>
                    <a:pt x="637" y="9"/>
                  </a:cubicBezTo>
                  <a:cubicBezTo>
                    <a:pt x="637" y="9"/>
                    <a:pt x="573" y="1"/>
                    <a:pt x="49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4" name="Google Shape;4504;p80"/>
            <p:cNvSpPr/>
            <p:nvPr/>
          </p:nvSpPr>
          <p:spPr>
            <a:xfrm>
              <a:off x="3246439" y="3507973"/>
              <a:ext cx="78899" cy="62928"/>
            </a:xfrm>
            <a:custGeom>
              <a:rect b="b" l="l" r="r" t="t"/>
              <a:pathLst>
                <a:path extrusionOk="0" h="4267" w="5350">
                  <a:moveTo>
                    <a:pt x="4840" y="1"/>
                  </a:moveTo>
                  <a:lnTo>
                    <a:pt x="4840" y="1"/>
                  </a:lnTo>
                  <a:cubicBezTo>
                    <a:pt x="4872" y="287"/>
                    <a:pt x="4776" y="765"/>
                    <a:pt x="4712" y="1147"/>
                  </a:cubicBezTo>
                  <a:cubicBezTo>
                    <a:pt x="4591" y="1602"/>
                    <a:pt x="4180" y="1913"/>
                    <a:pt x="3728" y="1913"/>
                  </a:cubicBezTo>
                  <a:cubicBezTo>
                    <a:pt x="3706" y="1913"/>
                    <a:pt x="3684" y="1912"/>
                    <a:pt x="3662" y="1911"/>
                  </a:cubicBezTo>
                  <a:cubicBezTo>
                    <a:pt x="3492" y="1911"/>
                    <a:pt x="3308" y="1897"/>
                    <a:pt x="3157" y="1897"/>
                  </a:cubicBezTo>
                  <a:cubicBezTo>
                    <a:pt x="3082" y="1897"/>
                    <a:pt x="3015" y="1900"/>
                    <a:pt x="2961" y="1911"/>
                  </a:cubicBezTo>
                  <a:cubicBezTo>
                    <a:pt x="2770" y="1943"/>
                    <a:pt x="2548" y="2070"/>
                    <a:pt x="2357" y="2261"/>
                  </a:cubicBezTo>
                  <a:cubicBezTo>
                    <a:pt x="2172" y="2427"/>
                    <a:pt x="1922" y="2529"/>
                    <a:pt x="1677" y="2529"/>
                  </a:cubicBezTo>
                  <a:cubicBezTo>
                    <a:pt x="1500" y="2529"/>
                    <a:pt x="1325" y="2476"/>
                    <a:pt x="1179" y="2356"/>
                  </a:cubicBezTo>
                  <a:cubicBezTo>
                    <a:pt x="574" y="1943"/>
                    <a:pt x="1" y="1402"/>
                    <a:pt x="1" y="1401"/>
                  </a:cubicBezTo>
                  <a:lnTo>
                    <a:pt x="1" y="1401"/>
                  </a:lnTo>
                  <a:cubicBezTo>
                    <a:pt x="1" y="1401"/>
                    <a:pt x="33" y="1433"/>
                    <a:pt x="96" y="1561"/>
                  </a:cubicBezTo>
                  <a:cubicBezTo>
                    <a:pt x="447" y="2388"/>
                    <a:pt x="1020" y="3120"/>
                    <a:pt x="1752" y="3630"/>
                  </a:cubicBezTo>
                  <a:cubicBezTo>
                    <a:pt x="1847" y="3662"/>
                    <a:pt x="1975" y="3757"/>
                    <a:pt x="2038" y="3789"/>
                  </a:cubicBezTo>
                  <a:cubicBezTo>
                    <a:pt x="2325" y="3980"/>
                    <a:pt x="2675" y="4107"/>
                    <a:pt x="3025" y="4235"/>
                  </a:cubicBezTo>
                  <a:cubicBezTo>
                    <a:pt x="3152" y="4266"/>
                    <a:pt x="3312" y="4266"/>
                    <a:pt x="3439" y="4266"/>
                  </a:cubicBezTo>
                  <a:cubicBezTo>
                    <a:pt x="3948" y="4235"/>
                    <a:pt x="4394" y="3948"/>
                    <a:pt x="4585" y="3471"/>
                  </a:cubicBezTo>
                  <a:cubicBezTo>
                    <a:pt x="4617" y="3375"/>
                    <a:pt x="4617" y="3343"/>
                    <a:pt x="4649" y="3280"/>
                  </a:cubicBezTo>
                  <a:cubicBezTo>
                    <a:pt x="4967" y="2388"/>
                    <a:pt x="5349" y="1051"/>
                    <a:pt x="4840"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5" name="Google Shape;4505;p80"/>
            <p:cNvSpPr/>
            <p:nvPr/>
          </p:nvSpPr>
          <p:spPr>
            <a:xfrm>
              <a:off x="3286347" y="3542719"/>
              <a:ext cx="16458" cy="7521"/>
            </a:xfrm>
            <a:custGeom>
              <a:rect b="b" l="l" r="r" t="t"/>
              <a:pathLst>
                <a:path extrusionOk="0" h="510" w="1116">
                  <a:moveTo>
                    <a:pt x="1083" y="96"/>
                  </a:moveTo>
                  <a:lnTo>
                    <a:pt x="1083" y="96"/>
                  </a:lnTo>
                  <a:cubicBezTo>
                    <a:pt x="574" y="96"/>
                    <a:pt x="33" y="510"/>
                    <a:pt x="33" y="510"/>
                  </a:cubicBezTo>
                  <a:lnTo>
                    <a:pt x="1" y="510"/>
                  </a:lnTo>
                  <a:lnTo>
                    <a:pt x="1" y="478"/>
                  </a:lnTo>
                  <a:cubicBezTo>
                    <a:pt x="33" y="478"/>
                    <a:pt x="510" y="0"/>
                    <a:pt x="1051" y="32"/>
                  </a:cubicBezTo>
                  <a:cubicBezTo>
                    <a:pt x="1083" y="32"/>
                    <a:pt x="1115" y="32"/>
                    <a:pt x="1083" y="96"/>
                  </a:cubicBezTo>
                  <a:cubicBezTo>
                    <a:pt x="1115" y="96"/>
                    <a:pt x="1115" y="96"/>
                    <a:pt x="1083" y="9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6" name="Google Shape;4506;p80"/>
            <p:cNvSpPr/>
            <p:nvPr/>
          </p:nvSpPr>
          <p:spPr>
            <a:xfrm>
              <a:off x="3291509" y="4285935"/>
              <a:ext cx="44626" cy="40983"/>
            </a:xfrm>
            <a:custGeom>
              <a:rect b="b" l="l" r="r" t="t"/>
              <a:pathLst>
                <a:path extrusionOk="0" h="2779" w="3026">
                  <a:moveTo>
                    <a:pt x="2389" y="1"/>
                  </a:moveTo>
                  <a:cubicBezTo>
                    <a:pt x="1911" y="510"/>
                    <a:pt x="1816" y="829"/>
                    <a:pt x="1816" y="860"/>
                  </a:cubicBezTo>
                  <a:cubicBezTo>
                    <a:pt x="1816" y="892"/>
                    <a:pt x="2007" y="1211"/>
                    <a:pt x="2134" y="1497"/>
                  </a:cubicBezTo>
                  <a:cubicBezTo>
                    <a:pt x="2070" y="1624"/>
                    <a:pt x="2038" y="1752"/>
                    <a:pt x="2070" y="1847"/>
                  </a:cubicBezTo>
                  <a:cubicBezTo>
                    <a:pt x="2021" y="1798"/>
                    <a:pt x="1935" y="1731"/>
                    <a:pt x="1869" y="1731"/>
                  </a:cubicBezTo>
                  <a:cubicBezTo>
                    <a:pt x="1849" y="1731"/>
                    <a:pt x="1830" y="1737"/>
                    <a:pt x="1816" y="1752"/>
                  </a:cubicBezTo>
                  <a:cubicBezTo>
                    <a:pt x="1688" y="1784"/>
                    <a:pt x="1593" y="1911"/>
                    <a:pt x="1561" y="2007"/>
                  </a:cubicBezTo>
                  <a:cubicBezTo>
                    <a:pt x="1516" y="1984"/>
                    <a:pt x="1455" y="1961"/>
                    <a:pt x="1401" y="1961"/>
                  </a:cubicBezTo>
                  <a:cubicBezTo>
                    <a:pt x="1378" y="1961"/>
                    <a:pt x="1357" y="1965"/>
                    <a:pt x="1338" y="1975"/>
                  </a:cubicBezTo>
                  <a:cubicBezTo>
                    <a:pt x="1211" y="2007"/>
                    <a:pt x="1115" y="2166"/>
                    <a:pt x="1115" y="2389"/>
                  </a:cubicBezTo>
                  <a:cubicBezTo>
                    <a:pt x="1083" y="2261"/>
                    <a:pt x="956" y="2166"/>
                    <a:pt x="861" y="2166"/>
                  </a:cubicBezTo>
                  <a:cubicBezTo>
                    <a:pt x="797" y="2007"/>
                    <a:pt x="765" y="1816"/>
                    <a:pt x="765" y="1784"/>
                  </a:cubicBezTo>
                  <a:cubicBezTo>
                    <a:pt x="765" y="1752"/>
                    <a:pt x="606" y="1497"/>
                    <a:pt x="606" y="1465"/>
                  </a:cubicBezTo>
                  <a:cubicBezTo>
                    <a:pt x="574" y="1433"/>
                    <a:pt x="1" y="1274"/>
                    <a:pt x="1" y="1274"/>
                  </a:cubicBezTo>
                  <a:lnTo>
                    <a:pt x="1" y="1274"/>
                  </a:lnTo>
                  <a:cubicBezTo>
                    <a:pt x="1" y="1274"/>
                    <a:pt x="97" y="2007"/>
                    <a:pt x="383" y="2580"/>
                  </a:cubicBezTo>
                  <a:cubicBezTo>
                    <a:pt x="409" y="2685"/>
                    <a:pt x="501" y="2747"/>
                    <a:pt x="568" y="2747"/>
                  </a:cubicBezTo>
                  <a:cubicBezTo>
                    <a:pt x="582" y="2747"/>
                    <a:pt x="595" y="2744"/>
                    <a:pt x="606" y="2739"/>
                  </a:cubicBezTo>
                  <a:cubicBezTo>
                    <a:pt x="638" y="2739"/>
                    <a:pt x="701" y="2643"/>
                    <a:pt x="733" y="2611"/>
                  </a:cubicBezTo>
                  <a:cubicBezTo>
                    <a:pt x="786" y="2717"/>
                    <a:pt x="882" y="2779"/>
                    <a:pt x="968" y="2779"/>
                  </a:cubicBezTo>
                  <a:cubicBezTo>
                    <a:pt x="986" y="2779"/>
                    <a:pt x="1003" y="2776"/>
                    <a:pt x="1020" y="2771"/>
                  </a:cubicBezTo>
                  <a:cubicBezTo>
                    <a:pt x="1115" y="2739"/>
                    <a:pt x="1179" y="2611"/>
                    <a:pt x="1115" y="2484"/>
                  </a:cubicBezTo>
                  <a:lnTo>
                    <a:pt x="1115" y="2484"/>
                  </a:lnTo>
                  <a:cubicBezTo>
                    <a:pt x="1201" y="2627"/>
                    <a:pt x="1312" y="2744"/>
                    <a:pt x="1403" y="2744"/>
                  </a:cubicBezTo>
                  <a:cubicBezTo>
                    <a:pt x="1413" y="2744"/>
                    <a:pt x="1424" y="2742"/>
                    <a:pt x="1434" y="2739"/>
                  </a:cubicBezTo>
                  <a:cubicBezTo>
                    <a:pt x="1529" y="2707"/>
                    <a:pt x="1593" y="2611"/>
                    <a:pt x="1656" y="2484"/>
                  </a:cubicBezTo>
                  <a:cubicBezTo>
                    <a:pt x="1704" y="2556"/>
                    <a:pt x="1770" y="2591"/>
                    <a:pt x="1827" y="2591"/>
                  </a:cubicBezTo>
                  <a:cubicBezTo>
                    <a:pt x="1845" y="2591"/>
                    <a:pt x="1863" y="2588"/>
                    <a:pt x="1879" y="2580"/>
                  </a:cubicBezTo>
                  <a:cubicBezTo>
                    <a:pt x="2007" y="2548"/>
                    <a:pt x="2134" y="2420"/>
                    <a:pt x="2134" y="2229"/>
                  </a:cubicBezTo>
                  <a:cubicBezTo>
                    <a:pt x="2239" y="2387"/>
                    <a:pt x="2387" y="2501"/>
                    <a:pt x="2524" y="2501"/>
                  </a:cubicBezTo>
                  <a:cubicBezTo>
                    <a:pt x="2554" y="2501"/>
                    <a:pt x="2583" y="2495"/>
                    <a:pt x="2611" y="2484"/>
                  </a:cubicBezTo>
                  <a:cubicBezTo>
                    <a:pt x="2930" y="2420"/>
                    <a:pt x="3025" y="2102"/>
                    <a:pt x="2993" y="1752"/>
                  </a:cubicBezTo>
                  <a:cubicBezTo>
                    <a:pt x="2993" y="1688"/>
                    <a:pt x="2993" y="1656"/>
                    <a:pt x="2962" y="1624"/>
                  </a:cubicBezTo>
                  <a:cubicBezTo>
                    <a:pt x="2962" y="1624"/>
                    <a:pt x="2802" y="733"/>
                    <a:pt x="238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7" name="Google Shape;4507;p80"/>
            <p:cNvSpPr/>
            <p:nvPr/>
          </p:nvSpPr>
          <p:spPr>
            <a:xfrm>
              <a:off x="3223432" y="3783098"/>
              <a:ext cx="107067" cy="538048"/>
            </a:xfrm>
            <a:custGeom>
              <a:rect b="b" l="l" r="r" t="t"/>
              <a:pathLst>
                <a:path extrusionOk="0" h="36484" w="7260">
                  <a:moveTo>
                    <a:pt x="7259" y="35433"/>
                  </a:moveTo>
                  <a:cubicBezTo>
                    <a:pt x="7227" y="35624"/>
                    <a:pt x="7132" y="35847"/>
                    <a:pt x="6973" y="36006"/>
                  </a:cubicBezTo>
                  <a:cubicBezTo>
                    <a:pt x="6654" y="36324"/>
                    <a:pt x="6272" y="36484"/>
                    <a:pt x="5827" y="36484"/>
                  </a:cubicBezTo>
                  <a:cubicBezTo>
                    <a:pt x="5668" y="36484"/>
                    <a:pt x="5508" y="36420"/>
                    <a:pt x="5349" y="36388"/>
                  </a:cubicBezTo>
                  <a:cubicBezTo>
                    <a:pt x="5031" y="36324"/>
                    <a:pt x="4808" y="36038"/>
                    <a:pt x="4744" y="35719"/>
                  </a:cubicBezTo>
                  <a:cubicBezTo>
                    <a:pt x="4585" y="34796"/>
                    <a:pt x="4362" y="33014"/>
                    <a:pt x="4330" y="32536"/>
                  </a:cubicBezTo>
                  <a:cubicBezTo>
                    <a:pt x="4330" y="32122"/>
                    <a:pt x="4394" y="31772"/>
                    <a:pt x="4521" y="31549"/>
                  </a:cubicBezTo>
                  <a:cubicBezTo>
                    <a:pt x="4585" y="31263"/>
                    <a:pt x="4712" y="31103"/>
                    <a:pt x="4712" y="31103"/>
                  </a:cubicBezTo>
                  <a:lnTo>
                    <a:pt x="4712" y="31103"/>
                  </a:lnTo>
                  <a:cubicBezTo>
                    <a:pt x="4681" y="30976"/>
                    <a:pt x="2643" y="23049"/>
                    <a:pt x="2293" y="18338"/>
                  </a:cubicBezTo>
                  <a:cubicBezTo>
                    <a:pt x="2198" y="17255"/>
                    <a:pt x="2675" y="15441"/>
                    <a:pt x="2834" y="14900"/>
                  </a:cubicBezTo>
                  <a:cubicBezTo>
                    <a:pt x="2611" y="14231"/>
                    <a:pt x="2070" y="12639"/>
                    <a:pt x="1529" y="10920"/>
                  </a:cubicBezTo>
                  <a:cubicBezTo>
                    <a:pt x="1051" y="9201"/>
                    <a:pt x="733" y="7705"/>
                    <a:pt x="478" y="6400"/>
                  </a:cubicBezTo>
                  <a:cubicBezTo>
                    <a:pt x="287" y="5222"/>
                    <a:pt x="160" y="4235"/>
                    <a:pt x="128" y="3407"/>
                  </a:cubicBezTo>
                  <a:cubicBezTo>
                    <a:pt x="1" y="1656"/>
                    <a:pt x="96" y="701"/>
                    <a:pt x="96" y="701"/>
                  </a:cubicBezTo>
                  <a:lnTo>
                    <a:pt x="5158" y="1"/>
                  </a:lnTo>
                  <a:cubicBezTo>
                    <a:pt x="5158" y="1"/>
                    <a:pt x="5668" y="2134"/>
                    <a:pt x="6113" y="7100"/>
                  </a:cubicBezTo>
                  <a:cubicBezTo>
                    <a:pt x="6113" y="7195"/>
                    <a:pt x="6113" y="7259"/>
                    <a:pt x="6145" y="7323"/>
                  </a:cubicBezTo>
                  <a:cubicBezTo>
                    <a:pt x="6177" y="7609"/>
                    <a:pt x="6177" y="7864"/>
                    <a:pt x="6209" y="8119"/>
                  </a:cubicBezTo>
                  <a:cubicBezTo>
                    <a:pt x="6272" y="8405"/>
                    <a:pt x="6272" y="8692"/>
                    <a:pt x="6304" y="8978"/>
                  </a:cubicBezTo>
                  <a:cubicBezTo>
                    <a:pt x="6432" y="10506"/>
                    <a:pt x="6495" y="12321"/>
                    <a:pt x="6591" y="14358"/>
                  </a:cubicBezTo>
                  <a:lnTo>
                    <a:pt x="6591" y="14358"/>
                  </a:lnTo>
                  <a:cubicBezTo>
                    <a:pt x="6591" y="14358"/>
                    <a:pt x="6814" y="14931"/>
                    <a:pt x="6814" y="15441"/>
                  </a:cubicBezTo>
                  <a:cubicBezTo>
                    <a:pt x="6686" y="16332"/>
                    <a:pt x="6272" y="31008"/>
                    <a:pt x="6272" y="31008"/>
                  </a:cubicBezTo>
                  <a:lnTo>
                    <a:pt x="7259" y="34924"/>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8" name="Google Shape;4508;p80"/>
            <p:cNvSpPr/>
            <p:nvPr/>
          </p:nvSpPr>
          <p:spPr>
            <a:xfrm>
              <a:off x="3202785" y="3767141"/>
              <a:ext cx="202822" cy="144452"/>
            </a:xfrm>
            <a:custGeom>
              <a:rect b="b" l="l" r="r" t="t"/>
              <a:pathLst>
                <a:path extrusionOk="0" h="9795" w="13753">
                  <a:moveTo>
                    <a:pt x="1847" y="0"/>
                  </a:moveTo>
                  <a:cubicBezTo>
                    <a:pt x="605" y="414"/>
                    <a:pt x="1146" y="2006"/>
                    <a:pt x="1146" y="2006"/>
                  </a:cubicBezTo>
                  <a:cubicBezTo>
                    <a:pt x="1146" y="2006"/>
                    <a:pt x="0" y="2897"/>
                    <a:pt x="1146" y="4999"/>
                  </a:cubicBezTo>
                  <a:cubicBezTo>
                    <a:pt x="1305" y="5349"/>
                    <a:pt x="1496" y="5667"/>
                    <a:pt x="1687" y="5985"/>
                  </a:cubicBezTo>
                  <a:cubicBezTo>
                    <a:pt x="2993" y="7864"/>
                    <a:pt x="5126" y="8914"/>
                    <a:pt x="7131" y="9392"/>
                  </a:cubicBezTo>
                  <a:cubicBezTo>
                    <a:pt x="7354" y="9424"/>
                    <a:pt x="7513" y="9455"/>
                    <a:pt x="7672" y="9487"/>
                  </a:cubicBezTo>
                  <a:cubicBezTo>
                    <a:pt x="8182" y="9615"/>
                    <a:pt x="8691" y="9710"/>
                    <a:pt x="9169" y="9742"/>
                  </a:cubicBezTo>
                  <a:cubicBezTo>
                    <a:pt x="9616" y="9779"/>
                    <a:pt x="10053" y="9795"/>
                    <a:pt x="10447" y="9795"/>
                  </a:cubicBezTo>
                  <a:cubicBezTo>
                    <a:pt x="10725" y="9795"/>
                    <a:pt x="10982" y="9787"/>
                    <a:pt x="11206" y="9774"/>
                  </a:cubicBezTo>
                  <a:cubicBezTo>
                    <a:pt x="11238" y="9742"/>
                    <a:pt x="11333" y="9710"/>
                    <a:pt x="11365" y="9646"/>
                  </a:cubicBezTo>
                  <a:cubicBezTo>
                    <a:pt x="13753" y="7959"/>
                    <a:pt x="11779" y="3439"/>
                    <a:pt x="11779" y="3439"/>
                  </a:cubicBezTo>
                  <a:cubicBezTo>
                    <a:pt x="11779" y="3439"/>
                    <a:pt x="12257" y="1083"/>
                    <a:pt x="11238" y="605"/>
                  </a:cubicBezTo>
                  <a:cubicBezTo>
                    <a:pt x="10856" y="860"/>
                    <a:pt x="10410" y="1019"/>
                    <a:pt x="9933" y="1083"/>
                  </a:cubicBezTo>
                  <a:cubicBezTo>
                    <a:pt x="9417" y="1194"/>
                    <a:pt x="8862" y="1241"/>
                    <a:pt x="8293" y="1241"/>
                  </a:cubicBezTo>
                  <a:cubicBezTo>
                    <a:pt x="6753" y="1241"/>
                    <a:pt x="5107" y="899"/>
                    <a:pt x="3852" y="573"/>
                  </a:cubicBezTo>
                  <a:cubicBezTo>
                    <a:pt x="2642" y="255"/>
                    <a:pt x="1847" y="0"/>
                    <a:pt x="184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9" name="Google Shape;4509;p80"/>
            <p:cNvSpPr/>
            <p:nvPr/>
          </p:nvSpPr>
          <p:spPr>
            <a:xfrm>
              <a:off x="3222031" y="3799071"/>
              <a:ext cx="148375" cy="58798"/>
            </a:xfrm>
            <a:custGeom>
              <a:rect b="b" l="l" r="r" t="t"/>
              <a:pathLst>
                <a:path extrusionOk="0" h="3987" w="10061">
                  <a:moveTo>
                    <a:pt x="0" y="0"/>
                  </a:moveTo>
                  <a:cubicBezTo>
                    <a:pt x="82" y="68"/>
                    <a:pt x="167" y="135"/>
                    <a:pt x="253" y="201"/>
                  </a:cubicBezTo>
                  <a:lnTo>
                    <a:pt x="253" y="201"/>
                  </a:lnTo>
                  <a:cubicBezTo>
                    <a:pt x="169" y="134"/>
                    <a:pt x="84" y="67"/>
                    <a:pt x="0" y="0"/>
                  </a:cubicBezTo>
                  <a:close/>
                  <a:moveTo>
                    <a:pt x="10060" y="1783"/>
                  </a:moveTo>
                  <a:cubicBezTo>
                    <a:pt x="10059" y="1797"/>
                    <a:pt x="10057" y="1812"/>
                    <a:pt x="10055" y="1826"/>
                  </a:cubicBezTo>
                  <a:lnTo>
                    <a:pt x="10055" y="1826"/>
                  </a:lnTo>
                  <a:cubicBezTo>
                    <a:pt x="10057" y="1812"/>
                    <a:pt x="10059" y="1797"/>
                    <a:pt x="10060" y="1783"/>
                  </a:cubicBezTo>
                  <a:close/>
                  <a:moveTo>
                    <a:pt x="253" y="201"/>
                  </a:moveTo>
                  <a:cubicBezTo>
                    <a:pt x="971" y="765"/>
                    <a:pt x="1708" y="1306"/>
                    <a:pt x="2420" y="1847"/>
                  </a:cubicBezTo>
                  <a:cubicBezTo>
                    <a:pt x="3311" y="2388"/>
                    <a:pt x="4171" y="2929"/>
                    <a:pt x="5126" y="3311"/>
                  </a:cubicBezTo>
                  <a:cubicBezTo>
                    <a:pt x="5603" y="3566"/>
                    <a:pt x="6081" y="3725"/>
                    <a:pt x="6590" y="3820"/>
                  </a:cubicBezTo>
                  <a:cubicBezTo>
                    <a:pt x="6978" y="3912"/>
                    <a:pt x="7349" y="3987"/>
                    <a:pt x="7716" y="3987"/>
                  </a:cubicBezTo>
                  <a:cubicBezTo>
                    <a:pt x="7861" y="3987"/>
                    <a:pt x="8006" y="3975"/>
                    <a:pt x="8150" y="3948"/>
                  </a:cubicBezTo>
                  <a:cubicBezTo>
                    <a:pt x="8437" y="3916"/>
                    <a:pt x="8660" y="3820"/>
                    <a:pt x="8914" y="3725"/>
                  </a:cubicBezTo>
                  <a:cubicBezTo>
                    <a:pt x="9137" y="3598"/>
                    <a:pt x="9360" y="3438"/>
                    <a:pt x="9519" y="3216"/>
                  </a:cubicBezTo>
                  <a:cubicBezTo>
                    <a:pt x="9829" y="2813"/>
                    <a:pt x="9988" y="2350"/>
                    <a:pt x="10055" y="1826"/>
                  </a:cubicBezTo>
                  <a:lnTo>
                    <a:pt x="10055" y="1826"/>
                  </a:lnTo>
                  <a:cubicBezTo>
                    <a:pt x="10019" y="2095"/>
                    <a:pt x="9930" y="2335"/>
                    <a:pt x="9869" y="2547"/>
                  </a:cubicBezTo>
                  <a:cubicBezTo>
                    <a:pt x="9742" y="2802"/>
                    <a:pt x="9615" y="2993"/>
                    <a:pt x="9455" y="3184"/>
                  </a:cubicBezTo>
                  <a:cubicBezTo>
                    <a:pt x="9296" y="3375"/>
                    <a:pt x="9105" y="3566"/>
                    <a:pt x="8882" y="3661"/>
                  </a:cubicBezTo>
                  <a:cubicBezTo>
                    <a:pt x="8660" y="3789"/>
                    <a:pt x="8405" y="3820"/>
                    <a:pt x="8150" y="3852"/>
                  </a:cubicBezTo>
                  <a:cubicBezTo>
                    <a:pt x="8001" y="3880"/>
                    <a:pt x="7852" y="3892"/>
                    <a:pt x="7703" y="3892"/>
                  </a:cubicBezTo>
                  <a:cubicBezTo>
                    <a:pt x="7345" y="3892"/>
                    <a:pt x="6992" y="3824"/>
                    <a:pt x="6654" y="3757"/>
                  </a:cubicBezTo>
                  <a:cubicBezTo>
                    <a:pt x="6145" y="3629"/>
                    <a:pt x="5667" y="3438"/>
                    <a:pt x="5221" y="3247"/>
                  </a:cubicBezTo>
                  <a:cubicBezTo>
                    <a:pt x="4234" y="2802"/>
                    <a:pt x="3375" y="2324"/>
                    <a:pt x="2484" y="1751"/>
                  </a:cubicBezTo>
                  <a:cubicBezTo>
                    <a:pt x="2070" y="1528"/>
                    <a:pt x="1656" y="1210"/>
                    <a:pt x="1242" y="923"/>
                  </a:cubicBezTo>
                  <a:cubicBezTo>
                    <a:pt x="917" y="673"/>
                    <a:pt x="572" y="443"/>
                    <a:pt x="253" y="20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0" name="Google Shape;4510;p80"/>
            <p:cNvSpPr/>
            <p:nvPr/>
          </p:nvSpPr>
          <p:spPr>
            <a:xfrm>
              <a:off x="2949723" y="3420295"/>
              <a:ext cx="61512" cy="59993"/>
            </a:xfrm>
            <a:custGeom>
              <a:rect b="b" l="l" r="r" t="t"/>
              <a:pathLst>
                <a:path extrusionOk="0" h="4068" w="4171">
                  <a:moveTo>
                    <a:pt x="649" y="0"/>
                  </a:moveTo>
                  <a:cubicBezTo>
                    <a:pt x="629" y="0"/>
                    <a:pt x="605" y="8"/>
                    <a:pt x="573" y="24"/>
                  </a:cubicBezTo>
                  <a:cubicBezTo>
                    <a:pt x="541" y="56"/>
                    <a:pt x="541" y="120"/>
                    <a:pt x="573" y="152"/>
                  </a:cubicBezTo>
                  <a:lnTo>
                    <a:pt x="1942" y="1680"/>
                  </a:lnTo>
                  <a:lnTo>
                    <a:pt x="319" y="502"/>
                  </a:lnTo>
                  <a:cubicBezTo>
                    <a:pt x="287" y="486"/>
                    <a:pt x="263" y="478"/>
                    <a:pt x="243" y="478"/>
                  </a:cubicBezTo>
                  <a:cubicBezTo>
                    <a:pt x="223" y="478"/>
                    <a:pt x="207" y="486"/>
                    <a:pt x="191" y="502"/>
                  </a:cubicBezTo>
                  <a:cubicBezTo>
                    <a:pt x="159" y="534"/>
                    <a:pt x="159" y="566"/>
                    <a:pt x="191" y="629"/>
                  </a:cubicBezTo>
                  <a:lnTo>
                    <a:pt x="1687" y="2125"/>
                  </a:lnTo>
                  <a:lnTo>
                    <a:pt x="1687" y="2125"/>
                  </a:lnTo>
                  <a:lnTo>
                    <a:pt x="159" y="979"/>
                  </a:lnTo>
                  <a:cubicBezTo>
                    <a:pt x="128" y="963"/>
                    <a:pt x="104" y="955"/>
                    <a:pt x="84" y="955"/>
                  </a:cubicBezTo>
                  <a:cubicBezTo>
                    <a:pt x="64" y="955"/>
                    <a:pt x="48" y="963"/>
                    <a:pt x="32" y="979"/>
                  </a:cubicBezTo>
                  <a:cubicBezTo>
                    <a:pt x="0" y="1011"/>
                    <a:pt x="0" y="1043"/>
                    <a:pt x="32" y="1107"/>
                  </a:cubicBezTo>
                  <a:cubicBezTo>
                    <a:pt x="32" y="1107"/>
                    <a:pt x="1496" y="2921"/>
                    <a:pt x="1847" y="3208"/>
                  </a:cubicBezTo>
                  <a:cubicBezTo>
                    <a:pt x="2865" y="3972"/>
                    <a:pt x="3534" y="4067"/>
                    <a:pt x="3534" y="4067"/>
                  </a:cubicBezTo>
                  <a:lnTo>
                    <a:pt x="4171" y="3049"/>
                  </a:lnTo>
                  <a:lnTo>
                    <a:pt x="3852" y="2157"/>
                  </a:lnTo>
                  <a:lnTo>
                    <a:pt x="1305" y="56"/>
                  </a:lnTo>
                  <a:cubicBezTo>
                    <a:pt x="1290" y="40"/>
                    <a:pt x="1274" y="32"/>
                    <a:pt x="1254" y="32"/>
                  </a:cubicBezTo>
                  <a:cubicBezTo>
                    <a:pt x="1234" y="32"/>
                    <a:pt x="1210" y="40"/>
                    <a:pt x="1178" y="56"/>
                  </a:cubicBezTo>
                  <a:cubicBezTo>
                    <a:pt x="1146" y="120"/>
                    <a:pt x="1146" y="152"/>
                    <a:pt x="1178" y="184"/>
                  </a:cubicBezTo>
                  <a:lnTo>
                    <a:pt x="2388" y="1521"/>
                  </a:lnTo>
                  <a:lnTo>
                    <a:pt x="701" y="24"/>
                  </a:lnTo>
                  <a:cubicBezTo>
                    <a:pt x="685" y="8"/>
                    <a:pt x="669" y="0"/>
                    <a:pt x="64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1" name="Google Shape;4511;p80"/>
            <p:cNvSpPr/>
            <p:nvPr/>
          </p:nvSpPr>
          <p:spPr>
            <a:xfrm>
              <a:off x="2976004" y="3431445"/>
              <a:ext cx="268095" cy="193915"/>
            </a:xfrm>
            <a:custGeom>
              <a:rect b="b" l="l" r="r" t="t"/>
              <a:pathLst>
                <a:path extrusionOk="0" h="13149" w="18179">
                  <a:moveTo>
                    <a:pt x="16905" y="12989"/>
                  </a:moveTo>
                  <a:lnTo>
                    <a:pt x="16842" y="12989"/>
                  </a:lnTo>
                  <a:cubicBezTo>
                    <a:pt x="16491" y="12925"/>
                    <a:pt x="16173" y="12830"/>
                    <a:pt x="15855" y="12766"/>
                  </a:cubicBezTo>
                  <a:cubicBezTo>
                    <a:pt x="11907" y="11748"/>
                    <a:pt x="9392" y="9869"/>
                    <a:pt x="9392" y="9869"/>
                  </a:cubicBezTo>
                  <a:cubicBezTo>
                    <a:pt x="9392" y="9869"/>
                    <a:pt x="8405" y="9424"/>
                    <a:pt x="7546" y="8914"/>
                  </a:cubicBezTo>
                  <a:cubicBezTo>
                    <a:pt x="6623" y="8341"/>
                    <a:pt x="5126" y="6941"/>
                    <a:pt x="3885" y="5731"/>
                  </a:cubicBezTo>
                  <a:cubicBezTo>
                    <a:pt x="2962" y="4776"/>
                    <a:pt x="2198" y="3884"/>
                    <a:pt x="1879" y="3534"/>
                  </a:cubicBezTo>
                  <a:cubicBezTo>
                    <a:pt x="1784" y="3407"/>
                    <a:pt x="1720" y="3375"/>
                    <a:pt x="1720" y="3375"/>
                  </a:cubicBezTo>
                  <a:cubicBezTo>
                    <a:pt x="1847" y="3216"/>
                    <a:pt x="1752" y="2961"/>
                    <a:pt x="1593" y="2866"/>
                  </a:cubicBezTo>
                  <a:cubicBezTo>
                    <a:pt x="1306" y="2643"/>
                    <a:pt x="956" y="2388"/>
                    <a:pt x="924" y="2102"/>
                  </a:cubicBezTo>
                  <a:cubicBezTo>
                    <a:pt x="797" y="1624"/>
                    <a:pt x="1179" y="1178"/>
                    <a:pt x="1179" y="1178"/>
                  </a:cubicBezTo>
                  <a:lnTo>
                    <a:pt x="669" y="383"/>
                  </a:lnTo>
                  <a:lnTo>
                    <a:pt x="192" y="478"/>
                  </a:lnTo>
                  <a:cubicBezTo>
                    <a:pt x="128" y="478"/>
                    <a:pt x="1" y="414"/>
                    <a:pt x="1" y="319"/>
                  </a:cubicBezTo>
                  <a:cubicBezTo>
                    <a:pt x="1" y="255"/>
                    <a:pt x="1" y="223"/>
                    <a:pt x="33" y="223"/>
                  </a:cubicBezTo>
                  <a:lnTo>
                    <a:pt x="701" y="1"/>
                  </a:lnTo>
                  <a:lnTo>
                    <a:pt x="1847" y="796"/>
                  </a:lnTo>
                  <a:cubicBezTo>
                    <a:pt x="2070" y="987"/>
                    <a:pt x="2229" y="1338"/>
                    <a:pt x="2261" y="1688"/>
                  </a:cubicBezTo>
                  <a:cubicBezTo>
                    <a:pt x="2357" y="2006"/>
                    <a:pt x="2357" y="2324"/>
                    <a:pt x="2357" y="2324"/>
                  </a:cubicBezTo>
                  <a:cubicBezTo>
                    <a:pt x="2357" y="2324"/>
                    <a:pt x="7482" y="5349"/>
                    <a:pt x="8724" y="6463"/>
                  </a:cubicBezTo>
                  <a:cubicBezTo>
                    <a:pt x="9074" y="6781"/>
                    <a:pt x="9870" y="7673"/>
                    <a:pt x="9870" y="7673"/>
                  </a:cubicBezTo>
                  <a:cubicBezTo>
                    <a:pt x="9870" y="7673"/>
                    <a:pt x="16332" y="8851"/>
                    <a:pt x="17033" y="9583"/>
                  </a:cubicBezTo>
                  <a:cubicBezTo>
                    <a:pt x="17733" y="10251"/>
                    <a:pt x="18179" y="13148"/>
                    <a:pt x="16905" y="1298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2" name="Google Shape;4512;p80"/>
            <p:cNvSpPr/>
            <p:nvPr/>
          </p:nvSpPr>
          <p:spPr>
            <a:xfrm>
              <a:off x="2973188" y="3450337"/>
              <a:ext cx="15042" cy="15573"/>
            </a:xfrm>
            <a:custGeom>
              <a:rect b="b" l="l" r="r" t="t"/>
              <a:pathLst>
                <a:path extrusionOk="0" h="1056" w="1020">
                  <a:moveTo>
                    <a:pt x="303" y="1"/>
                  </a:moveTo>
                  <a:cubicBezTo>
                    <a:pt x="264" y="1"/>
                    <a:pt x="224" y="9"/>
                    <a:pt x="192" y="25"/>
                  </a:cubicBezTo>
                  <a:cubicBezTo>
                    <a:pt x="160" y="57"/>
                    <a:pt x="65" y="57"/>
                    <a:pt x="33" y="120"/>
                  </a:cubicBezTo>
                  <a:cubicBezTo>
                    <a:pt x="1" y="184"/>
                    <a:pt x="1" y="248"/>
                    <a:pt x="1" y="279"/>
                  </a:cubicBezTo>
                  <a:cubicBezTo>
                    <a:pt x="1" y="407"/>
                    <a:pt x="1" y="502"/>
                    <a:pt x="33" y="598"/>
                  </a:cubicBezTo>
                  <a:lnTo>
                    <a:pt x="160" y="852"/>
                  </a:lnTo>
                  <a:cubicBezTo>
                    <a:pt x="192" y="916"/>
                    <a:pt x="287" y="1043"/>
                    <a:pt x="383" y="1043"/>
                  </a:cubicBezTo>
                  <a:cubicBezTo>
                    <a:pt x="409" y="1052"/>
                    <a:pt x="436" y="1056"/>
                    <a:pt x="465" y="1056"/>
                  </a:cubicBezTo>
                  <a:cubicBezTo>
                    <a:pt x="542" y="1056"/>
                    <a:pt x="623" y="1026"/>
                    <a:pt x="669" y="980"/>
                  </a:cubicBezTo>
                  <a:cubicBezTo>
                    <a:pt x="701" y="916"/>
                    <a:pt x="701" y="884"/>
                    <a:pt x="765" y="852"/>
                  </a:cubicBezTo>
                  <a:cubicBezTo>
                    <a:pt x="797" y="757"/>
                    <a:pt x="860" y="725"/>
                    <a:pt x="892" y="693"/>
                  </a:cubicBezTo>
                  <a:cubicBezTo>
                    <a:pt x="1020" y="566"/>
                    <a:pt x="1020" y="407"/>
                    <a:pt x="988" y="248"/>
                  </a:cubicBezTo>
                  <a:cubicBezTo>
                    <a:pt x="956" y="184"/>
                    <a:pt x="860" y="88"/>
                    <a:pt x="733" y="57"/>
                  </a:cubicBezTo>
                  <a:cubicBezTo>
                    <a:pt x="638" y="25"/>
                    <a:pt x="542" y="25"/>
                    <a:pt x="415" y="25"/>
                  </a:cubicBezTo>
                  <a:cubicBezTo>
                    <a:pt x="383" y="9"/>
                    <a:pt x="343" y="1"/>
                    <a:pt x="303"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3" name="Google Shape;4513;p80"/>
            <p:cNvSpPr/>
            <p:nvPr/>
          </p:nvSpPr>
          <p:spPr>
            <a:xfrm>
              <a:off x="3584479" y="3421357"/>
              <a:ext cx="61998" cy="60332"/>
            </a:xfrm>
            <a:custGeom>
              <a:rect b="b" l="l" r="r" t="t"/>
              <a:pathLst>
                <a:path extrusionOk="0" h="4091" w="4204">
                  <a:moveTo>
                    <a:pt x="3523" y="0"/>
                  </a:moveTo>
                  <a:cubicBezTo>
                    <a:pt x="3503" y="0"/>
                    <a:pt x="3487" y="16"/>
                    <a:pt x="3471" y="48"/>
                  </a:cubicBezTo>
                  <a:lnTo>
                    <a:pt x="1816" y="1544"/>
                  </a:lnTo>
                  <a:lnTo>
                    <a:pt x="2993" y="207"/>
                  </a:lnTo>
                  <a:cubicBezTo>
                    <a:pt x="3025" y="143"/>
                    <a:pt x="3025" y="112"/>
                    <a:pt x="2993" y="80"/>
                  </a:cubicBezTo>
                  <a:cubicBezTo>
                    <a:pt x="2978" y="64"/>
                    <a:pt x="2962" y="56"/>
                    <a:pt x="2942" y="56"/>
                  </a:cubicBezTo>
                  <a:cubicBezTo>
                    <a:pt x="2922" y="56"/>
                    <a:pt x="2898" y="64"/>
                    <a:pt x="2866" y="80"/>
                  </a:cubicBezTo>
                  <a:lnTo>
                    <a:pt x="319" y="2181"/>
                  </a:lnTo>
                  <a:lnTo>
                    <a:pt x="1" y="3040"/>
                  </a:lnTo>
                  <a:lnTo>
                    <a:pt x="638" y="4091"/>
                  </a:lnTo>
                  <a:cubicBezTo>
                    <a:pt x="638" y="4091"/>
                    <a:pt x="1338" y="3964"/>
                    <a:pt x="2325" y="3199"/>
                  </a:cubicBezTo>
                  <a:cubicBezTo>
                    <a:pt x="2675" y="2945"/>
                    <a:pt x="4139" y="1098"/>
                    <a:pt x="4139" y="1098"/>
                  </a:cubicBezTo>
                  <a:cubicBezTo>
                    <a:pt x="4203" y="1067"/>
                    <a:pt x="4203" y="1035"/>
                    <a:pt x="4139" y="971"/>
                  </a:cubicBezTo>
                  <a:cubicBezTo>
                    <a:pt x="4124" y="955"/>
                    <a:pt x="4108" y="947"/>
                    <a:pt x="4092" y="947"/>
                  </a:cubicBezTo>
                  <a:cubicBezTo>
                    <a:pt x="4076" y="947"/>
                    <a:pt x="4060" y="955"/>
                    <a:pt x="4044" y="971"/>
                  </a:cubicBezTo>
                  <a:lnTo>
                    <a:pt x="2484" y="2149"/>
                  </a:lnTo>
                  <a:lnTo>
                    <a:pt x="2484" y="2149"/>
                  </a:lnTo>
                  <a:lnTo>
                    <a:pt x="3980" y="621"/>
                  </a:lnTo>
                  <a:cubicBezTo>
                    <a:pt x="4044" y="589"/>
                    <a:pt x="4044" y="557"/>
                    <a:pt x="3980" y="494"/>
                  </a:cubicBezTo>
                  <a:cubicBezTo>
                    <a:pt x="3964" y="478"/>
                    <a:pt x="3948" y="470"/>
                    <a:pt x="3933" y="470"/>
                  </a:cubicBezTo>
                  <a:cubicBezTo>
                    <a:pt x="3917" y="470"/>
                    <a:pt x="3901" y="478"/>
                    <a:pt x="3885" y="494"/>
                  </a:cubicBezTo>
                  <a:lnTo>
                    <a:pt x="2229" y="1703"/>
                  </a:lnTo>
                  <a:lnTo>
                    <a:pt x="3598" y="143"/>
                  </a:lnTo>
                  <a:cubicBezTo>
                    <a:pt x="3630" y="112"/>
                    <a:pt x="3630" y="80"/>
                    <a:pt x="3598" y="48"/>
                  </a:cubicBezTo>
                  <a:cubicBezTo>
                    <a:pt x="3566" y="16"/>
                    <a:pt x="3543" y="0"/>
                    <a:pt x="35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4" name="Google Shape;4514;p80"/>
            <p:cNvSpPr/>
            <p:nvPr/>
          </p:nvSpPr>
          <p:spPr>
            <a:xfrm>
              <a:off x="3353495" y="3434262"/>
              <a:ext cx="266207" cy="191570"/>
            </a:xfrm>
            <a:custGeom>
              <a:rect b="b" l="l" r="r" t="t"/>
              <a:pathLst>
                <a:path extrusionOk="0" h="12990" w="18051">
                  <a:moveTo>
                    <a:pt x="18051" y="287"/>
                  </a:moveTo>
                  <a:cubicBezTo>
                    <a:pt x="18051" y="351"/>
                    <a:pt x="17923" y="414"/>
                    <a:pt x="17860" y="414"/>
                  </a:cubicBezTo>
                  <a:lnTo>
                    <a:pt x="17382" y="351"/>
                  </a:lnTo>
                  <a:lnTo>
                    <a:pt x="16873" y="1147"/>
                  </a:lnTo>
                  <a:cubicBezTo>
                    <a:pt x="16873" y="1147"/>
                    <a:pt x="17223" y="1592"/>
                    <a:pt x="17127" y="2070"/>
                  </a:cubicBezTo>
                  <a:cubicBezTo>
                    <a:pt x="17096" y="2324"/>
                    <a:pt x="16745" y="2611"/>
                    <a:pt x="16459" y="2802"/>
                  </a:cubicBezTo>
                  <a:cubicBezTo>
                    <a:pt x="16300" y="2929"/>
                    <a:pt x="16268" y="3184"/>
                    <a:pt x="16331" y="3343"/>
                  </a:cubicBezTo>
                  <a:lnTo>
                    <a:pt x="16331" y="3343"/>
                  </a:lnTo>
                  <a:cubicBezTo>
                    <a:pt x="16300" y="3407"/>
                    <a:pt x="15345" y="4489"/>
                    <a:pt x="14167" y="5667"/>
                  </a:cubicBezTo>
                  <a:cubicBezTo>
                    <a:pt x="12925" y="6909"/>
                    <a:pt x="11493" y="8309"/>
                    <a:pt x="10506" y="8851"/>
                  </a:cubicBezTo>
                  <a:cubicBezTo>
                    <a:pt x="9646" y="9328"/>
                    <a:pt x="8659" y="9806"/>
                    <a:pt x="8659" y="9806"/>
                  </a:cubicBezTo>
                  <a:cubicBezTo>
                    <a:pt x="8659" y="9806"/>
                    <a:pt x="5921" y="11875"/>
                    <a:pt x="1751" y="12830"/>
                  </a:cubicBezTo>
                  <a:cubicBezTo>
                    <a:pt x="1592" y="12894"/>
                    <a:pt x="1401" y="12925"/>
                    <a:pt x="1210" y="12957"/>
                  </a:cubicBezTo>
                  <a:cubicBezTo>
                    <a:pt x="1114" y="12989"/>
                    <a:pt x="987" y="12989"/>
                    <a:pt x="892" y="12957"/>
                  </a:cubicBezTo>
                  <a:cubicBezTo>
                    <a:pt x="0" y="12671"/>
                    <a:pt x="382" y="10188"/>
                    <a:pt x="1051" y="9583"/>
                  </a:cubicBezTo>
                  <a:cubicBezTo>
                    <a:pt x="1815" y="8914"/>
                    <a:pt x="8214" y="7673"/>
                    <a:pt x="8214" y="7673"/>
                  </a:cubicBezTo>
                  <a:cubicBezTo>
                    <a:pt x="8214" y="7673"/>
                    <a:pt x="9009" y="6845"/>
                    <a:pt x="9391" y="6463"/>
                  </a:cubicBezTo>
                  <a:cubicBezTo>
                    <a:pt x="10601" y="5317"/>
                    <a:pt x="15758" y="2324"/>
                    <a:pt x="15758" y="2324"/>
                  </a:cubicBezTo>
                  <a:cubicBezTo>
                    <a:pt x="15758" y="2324"/>
                    <a:pt x="15758" y="2070"/>
                    <a:pt x="15822" y="1688"/>
                  </a:cubicBezTo>
                  <a:cubicBezTo>
                    <a:pt x="15918" y="1369"/>
                    <a:pt x="16013" y="987"/>
                    <a:pt x="16268" y="796"/>
                  </a:cubicBezTo>
                  <a:lnTo>
                    <a:pt x="17382" y="1"/>
                  </a:lnTo>
                  <a:lnTo>
                    <a:pt x="18051" y="223"/>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5" name="Google Shape;4515;p80"/>
            <p:cNvSpPr/>
            <p:nvPr/>
          </p:nvSpPr>
          <p:spPr>
            <a:xfrm>
              <a:off x="3242221" y="3687560"/>
              <a:ext cx="104235" cy="22785"/>
            </a:xfrm>
            <a:custGeom>
              <a:rect b="b" l="l" r="r" t="t"/>
              <a:pathLst>
                <a:path extrusionOk="0" h="1545" w="7068">
                  <a:moveTo>
                    <a:pt x="3934" y="0"/>
                  </a:moveTo>
                  <a:cubicBezTo>
                    <a:pt x="3823" y="0"/>
                    <a:pt x="3711" y="6"/>
                    <a:pt x="3598" y="16"/>
                  </a:cubicBezTo>
                  <a:cubicBezTo>
                    <a:pt x="2929" y="48"/>
                    <a:pt x="2292" y="207"/>
                    <a:pt x="1688" y="494"/>
                  </a:cubicBezTo>
                  <a:cubicBezTo>
                    <a:pt x="1083" y="717"/>
                    <a:pt x="478" y="1099"/>
                    <a:pt x="0" y="1513"/>
                  </a:cubicBezTo>
                  <a:cubicBezTo>
                    <a:pt x="255" y="1322"/>
                    <a:pt x="542" y="1131"/>
                    <a:pt x="796" y="1035"/>
                  </a:cubicBezTo>
                  <a:cubicBezTo>
                    <a:pt x="1083" y="876"/>
                    <a:pt x="1369" y="717"/>
                    <a:pt x="1688" y="621"/>
                  </a:cubicBezTo>
                  <a:cubicBezTo>
                    <a:pt x="1974" y="494"/>
                    <a:pt x="2292" y="367"/>
                    <a:pt x="2611" y="303"/>
                  </a:cubicBezTo>
                  <a:cubicBezTo>
                    <a:pt x="2929" y="207"/>
                    <a:pt x="3247" y="144"/>
                    <a:pt x="3566" y="144"/>
                  </a:cubicBezTo>
                  <a:cubicBezTo>
                    <a:pt x="3681" y="133"/>
                    <a:pt x="3794" y="127"/>
                    <a:pt x="3907" y="127"/>
                  </a:cubicBezTo>
                  <a:cubicBezTo>
                    <a:pt x="4452" y="127"/>
                    <a:pt x="4975" y="251"/>
                    <a:pt x="5476" y="462"/>
                  </a:cubicBezTo>
                  <a:cubicBezTo>
                    <a:pt x="5762" y="558"/>
                    <a:pt x="6017" y="717"/>
                    <a:pt x="6304" y="940"/>
                  </a:cubicBezTo>
                  <a:cubicBezTo>
                    <a:pt x="6463" y="1035"/>
                    <a:pt x="6590" y="1131"/>
                    <a:pt x="6686" y="1258"/>
                  </a:cubicBezTo>
                  <a:cubicBezTo>
                    <a:pt x="6781" y="1290"/>
                    <a:pt x="6813" y="1353"/>
                    <a:pt x="6908" y="1417"/>
                  </a:cubicBezTo>
                  <a:lnTo>
                    <a:pt x="7068" y="1544"/>
                  </a:lnTo>
                  <a:cubicBezTo>
                    <a:pt x="6622" y="1067"/>
                    <a:pt x="6113" y="653"/>
                    <a:pt x="5508" y="367"/>
                  </a:cubicBezTo>
                  <a:cubicBezTo>
                    <a:pt x="5005" y="128"/>
                    <a:pt x="4481" y="0"/>
                    <a:pt x="393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6" name="Google Shape;4516;p80"/>
            <p:cNvSpPr/>
            <p:nvPr/>
          </p:nvSpPr>
          <p:spPr>
            <a:xfrm>
              <a:off x="3294798" y="3698592"/>
              <a:ext cx="4247" cy="72322"/>
            </a:xfrm>
            <a:custGeom>
              <a:rect b="b" l="l" r="r" t="t"/>
              <a:pathLst>
                <a:path extrusionOk="0" h="4904" w="288">
                  <a:moveTo>
                    <a:pt x="96" y="1"/>
                  </a:moveTo>
                  <a:cubicBezTo>
                    <a:pt x="65" y="223"/>
                    <a:pt x="33" y="414"/>
                    <a:pt x="65" y="637"/>
                  </a:cubicBezTo>
                  <a:cubicBezTo>
                    <a:pt x="65" y="860"/>
                    <a:pt x="33" y="1051"/>
                    <a:pt x="33" y="1242"/>
                  </a:cubicBezTo>
                  <a:cubicBezTo>
                    <a:pt x="1" y="1656"/>
                    <a:pt x="1" y="2070"/>
                    <a:pt x="1" y="2484"/>
                  </a:cubicBezTo>
                  <a:cubicBezTo>
                    <a:pt x="1" y="2929"/>
                    <a:pt x="33" y="3311"/>
                    <a:pt x="65" y="3725"/>
                  </a:cubicBezTo>
                  <a:cubicBezTo>
                    <a:pt x="108" y="3985"/>
                    <a:pt x="151" y="4259"/>
                    <a:pt x="204" y="4527"/>
                  </a:cubicBezTo>
                  <a:lnTo>
                    <a:pt x="204" y="4527"/>
                  </a:lnTo>
                  <a:cubicBezTo>
                    <a:pt x="196" y="4454"/>
                    <a:pt x="192" y="4378"/>
                    <a:pt x="192" y="4298"/>
                  </a:cubicBezTo>
                  <a:lnTo>
                    <a:pt x="160" y="3980"/>
                  </a:lnTo>
                  <a:lnTo>
                    <a:pt x="96" y="3693"/>
                  </a:lnTo>
                  <a:cubicBezTo>
                    <a:pt x="96" y="3471"/>
                    <a:pt x="65" y="3280"/>
                    <a:pt x="65" y="3089"/>
                  </a:cubicBezTo>
                  <a:lnTo>
                    <a:pt x="65" y="2484"/>
                  </a:lnTo>
                  <a:lnTo>
                    <a:pt x="65" y="1242"/>
                  </a:lnTo>
                  <a:cubicBezTo>
                    <a:pt x="65" y="796"/>
                    <a:pt x="65" y="414"/>
                    <a:pt x="96" y="1"/>
                  </a:cubicBezTo>
                  <a:close/>
                  <a:moveTo>
                    <a:pt x="204" y="4527"/>
                  </a:moveTo>
                  <a:lnTo>
                    <a:pt x="204" y="4527"/>
                  </a:lnTo>
                  <a:cubicBezTo>
                    <a:pt x="219" y="4658"/>
                    <a:pt x="247" y="4781"/>
                    <a:pt x="287" y="4903"/>
                  </a:cubicBezTo>
                  <a:cubicBezTo>
                    <a:pt x="257" y="4780"/>
                    <a:pt x="229" y="4655"/>
                    <a:pt x="204" y="4527"/>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7" name="Google Shape;4517;p80"/>
            <p:cNvSpPr/>
            <p:nvPr/>
          </p:nvSpPr>
          <p:spPr>
            <a:xfrm>
              <a:off x="3196679" y="3560564"/>
              <a:ext cx="201421" cy="108925"/>
            </a:xfrm>
            <a:custGeom>
              <a:rect b="b" l="l" r="r" t="t"/>
              <a:pathLst>
                <a:path extrusionOk="0" h="7386" w="13658">
                  <a:moveTo>
                    <a:pt x="13658" y="191"/>
                  </a:moveTo>
                  <a:lnTo>
                    <a:pt x="13658" y="191"/>
                  </a:lnTo>
                  <a:cubicBezTo>
                    <a:pt x="13658" y="318"/>
                    <a:pt x="13594" y="382"/>
                    <a:pt x="13594" y="478"/>
                  </a:cubicBezTo>
                  <a:lnTo>
                    <a:pt x="13594" y="478"/>
                  </a:lnTo>
                  <a:cubicBezTo>
                    <a:pt x="13562" y="573"/>
                    <a:pt x="13530" y="700"/>
                    <a:pt x="13498" y="860"/>
                  </a:cubicBezTo>
                  <a:cubicBezTo>
                    <a:pt x="13339" y="1274"/>
                    <a:pt x="13116" y="1656"/>
                    <a:pt x="12893" y="2069"/>
                  </a:cubicBezTo>
                  <a:cubicBezTo>
                    <a:pt x="12766" y="2229"/>
                    <a:pt x="12702" y="2388"/>
                    <a:pt x="12607" y="2547"/>
                  </a:cubicBezTo>
                  <a:lnTo>
                    <a:pt x="12607" y="2547"/>
                  </a:lnTo>
                  <a:cubicBezTo>
                    <a:pt x="12607" y="2547"/>
                    <a:pt x="11970" y="3406"/>
                    <a:pt x="11302" y="4775"/>
                  </a:cubicBezTo>
                  <a:cubicBezTo>
                    <a:pt x="11270" y="4871"/>
                    <a:pt x="11174" y="4998"/>
                    <a:pt x="11143" y="5126"/>
                  </a:cubicBezTo>
                  <a:cubicBezTo>
                    <a:pt x="11015" y="5348"/>
                    <a:pt x="10888" y="5603"/>
                    <a:pt x="10824" y="5890"/>
                  </a:cubicBezTo>
                  <a:cubicBezTo>
                    <a:pt x="10474" y="6781"/>
                    <a:pt x="9519" y="7386"/>
                    <a:pt x="8564" y="7258"/>
                  </a:cubicBezTo>
                  <a:cubicBezTo>
                    <a:pt x="7641" y="7195"/>
                    <a:pt x="6877" y="6940"/>
                    <a:pt x="6813" y="6940"/>
                  </a:cubicBezTo>
                  <a:cubicBezTo>
                    <a:pt x="6718" y="6940"/>
                    <a:pt x="5953" y="7195"/>
                    <a:pt x="5062" y="7258"/>
                  </a:cubicBezTo>
                  <a:cubicBezTo>
                    <a:pt x="4075" y="7386"/>
                    <a:pt x="3152" y="6781"/>
                    <a:pt x="2802" y="5890"/>
                  </a:cubicBezTo>
                  <a:cubicBezTo>
                    <a:pt x="2643" y="5476"/>
                    <a:pt x="2483" y="5094"/>
                    <a:pt x="2261" y="4712"/>
                  </a:cubicBezTo>
                  <a:cubicBezTo>
                    <a:pt x="2229" y="4616"/>
                    <a:pt x="2165" y="4521"/>
                    <a:pt x="2101" y="4393"/>
                  </a:cubicBezTo>
                  <a:cubicBezTo>
                    <a:pt x="1528" y="3215"/>
                    <a:pt x="955" y="2483"/>
                    <a:pt x="955" y="2483"/>
                  </a:cubicBezTo>
                  <a:lnTo>
                    <a:pt x="955" y="2483"/>
                  </a:lnTo>
                  <a:cubicBezTo>
                    <a:pt x="892" y="2324"/>
                    <a:pt x="764" y="2165"/>
                    <a:pt x="669" y="2006"/>
                  </a:cubicBezTo>
                  <a:cubicBezTo>
                    <a:pt x="446" y="1656"/>
                    <a:pt x="191" y="1210"/>
                    <a:pt x="96" y="828"/>
                  </a:cubicBezTo>
                  <a:cubicBezTo>
                    <a:pt x="96" y="796"/>
                    <a:pt x="32" y="732"/>
                    <a:pt x="32" y="700"/>
                  </a:cubicBezTo>
                  <a:lnTo>
                    <a:pt x="32" y="700"/>
                  </a:lnTo>
                  <a:cubicBezTo>
                    <a:pt x="0" y="509"/>
                    <a:pt x="0" y="255"/>
                    <a:pt x="32" y="64"/>
                  </a:cubicBezTo>
                  <a:cubicBezTo>
                    <a:pt x="1465" y="0"/>
                    <a:pt x="2579" y="573"/>
                    <a:pt x="3184" y="828"/>
                  </a:cubicBezTo>
                  <a:cubicBezTo>
                    <a:pt x="3375" y="891"/>
                    <a:pt x="3502" y="987"/>
                    <a:pt x="3502" y="987"/>
                  </a:cubicBezTo>
                  <a:cubicBezTo>
                    <a:pt x="4744" y="1592"/>
                    <a:pt x="5858" y="1783"/>
                    <a:pt x="6813" y="1751"/>
                  </a:cubicBezTo>
                  <a:cubicBezTo>
                    <a:pt x="7131" y="1751"/>
                    <a:pt x="7482" y="1751"/>
                    <a:pt x="7832" y="1656"/>
                  </a:cubicBezTo>
                  <a:cubicBezTo>
                    <a:pt x="7959" y="1656"/>
                    <a:pt x="8086" y="1624"/>
                    <a:pt x="8214" y="1624"/>
                  </a:cubicBezTo>
                  <a:cubicBezTo>
                    <a:pt x="8787" y="1496"/>
                    <a:pt x="9423" y="1305"/>
                    <a:pt x="10124" y="987"/>
                  </a:cubicBezTo>
                  <a:cubicBezTo>
                    <a:pt x="10124" y="987"/>
                    <a:pt x="10219" y="891"/>
                    <a:pt x="10442" y="828"/>
                  </a:cubicBezTo>
                  <a:cubicBezTo>
                    <a:pt x="10983" y="573"/>
                    <a:pt x="12257" y="96"/>
                    <a:pt x="13658"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8" name="Google Shape;4518;p80"/>
            <p:cNvSpPr/>
            <p:nvPr/>
          </p:nvSpPr>
          <p:spPr>
            <a:xfrm>
              <a:off x="3304192" y="3719254"/>
              <a:ext cx="38978" cy="9143"/>
            </a:xfrm>
            <a:custGeom>
              <a:rect b="b" l="l" r="r" t="t"/>
              <a:pathLst>
                <a:path extrusionOk="0" h="620" w="2643">
                  <a:moveTo>
                    <a:pt x="2643" y="0"/>
                  </a:moveTo>
                  <a:lnTo>
                    <a:pt x="2643" y="0"/>
                  </a:lnTo>
                  <a:cubicBezTo>
                    <a:pt x="2632" y="17"/>
                    <a:pt x="2619" y="31"/>
                    <a:pt x="2605" y="44"/>
                  </a:cubicBezTo>
                  <a:lnTo>
                    <a:pt x="2605" y="44"/>
                  </a:lnTo>
                  <a:cubicBezTo>
                    <a:pt x="2620" y="34"/>
                    <a:pt x="2633" y="20"/>
                    <a:pt x="2643" y="0"/>
                  </a:cubicBezTo>
                  <a:close/>
                  <a:moveTo>
                    <a:pt x="2605" y="44"/>
                  </a:moveTo>
                  <a:cubicBezTo>
                    <a:pt x="2571" y="67"/>
                    <a:pt x="2527" y="74"/>
                    <a:pt x="2484" y="96"/>
                  </a:cubicBezTo>
                  <a:lnTo>
                    <a:pt x="2324" y="128"/>
                  </a:lnTo>
                  <a:cubicBezTo>
                    <a:pt x="2261" y="159"/>
                    <a:pt x="2133" y="191"/>
                    <a:pt x="2006" y="255"/>
                  </a:cubicBezTo>
                  <a:cubicBezTo>
                    <a:pt x="1783" y="287"/>
                    <a:pt x="1592" y="350"/>
                    <a:pt x="1338" y="414"/>
                  </a:cubicBezTo>
                  <a:cubicBezTo>
                    <a:pt x="1115" y="446"/>
                    <a:pt x="892" y="478"/>
                    <a:pt x="669" y="510"/>
                  </a:cubicBezTo>
                  <a:cubicBezTo>
                    <a:pt x="478" y="573"/>
                    <a:pt x="223" y="573"/>
                    <a:pt x="1" y="605"/>
                  </a:cubicBezTo>
                  <a:cubicBezTo>
                    <a:pt x="64" y="616"/>
                    <a:pt x="135" y="619"/>
                    <a:pt x="209" y="619"/>
                  </a:cubicBezTo>
                  <a:cubicBezTo>
                    <a:pt x="358" y="619"/>
                    <a:pt x="520" y="605"/>
                    <a:pt x="669" y="605"/>
                  </a:cubicBezTo>
                  <a:cubicBezTo>
                    <a:pt x="860" y="573"/>
                    <a:pt x="1115" y="510"/>
                    <a:pt x="1338" y="478"/>
                  </a:cubicBezTo>
                  <a:cubicBezTo>
                    <a:pt x="1592" y="446"/>
                    <a:pt x="1815" y="350"/>
                    <a:pt x="2006" y="287"/>
                  </a:cubicBezTo>
                  <a:cubicBezTo>
                    <a:pt x="2133" y="255"/>
                    <a:pt x="2229" y="191"/>
                    <a:pt x="2324" y="159"/>
                  </a:cubicBezTo>
                  <a:cubicBezTo>
                    <a:pt x="2430" y="133"/>
                    <a:pt x="2535" y="107"/>
                    <a:pt x="2605" y="44"/>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9" name="Google Shape;4519;p80"/>
            <p:cNvSpPr/>
            <p:nvPr/>
          </p:nvSpPr>
          <p:spPr>
            <a:xfrm>
              <a:off x="3248327" y="3743662"/>
              <a:ext cx="35217" cy="7536"/>
            </a:xfrm>
            <a:custGeom>
              <a:rect b="b" l="l" r="r" t="t"/>
              <a:pathLst>
                <a:path extrusionOk="0" h="511" w="2388">
                  <a:moveTo>
                    <a:pt x="0" y="1"/>
                  </a:moveTo>
                  <a:cubicBezTo>
                    <a:pt x="191" y="64"/>
                    <a:pt x="350" y="96"/>
                    <a:pt x="541" y="128"/>
                  </a:cubicBezTo>
                  <a:cubicBezTo>
                    <a:pt x="764" y="224"/>
                    <a:pt x="955" y="255"/>
                    <a:pt x="1146" y="287"/>
                  </a:cubicBezTo>
                  <a:lnTo>
                    <a:pt x="1751" y="415"/>
                  </a:lnTo>
                  <a:cubicBezTo>
                    <a:pt x="1878" y="415"/>
                    <a:pt x="1942" y="446"/>
                    <a:pt x="2069" y="446"/>
                  </a:cubicBezTo>
                  <a:cubicBezTo>
                    <a:pt x="2197" y="510"/>
                    <a:pt x="2260" y="510"/>
                    <a:pt x="2388" y="510"/>
                  </a:cubicBezTo>
                  <a:lnTo>
                    <a:pt x="1783" y="383"/>
                  </a:lnTo>
                  <a:lnTo>
                    <a:pt x="1178" y="255"/>
                  </a:lnTo>
                  <a:lnTo>
                    <a:pt x="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0" name="Google Shape;4520;p80"/>
            <p:cNvSpPr/>
            <p:nvPr/>
          </p:nvSpPr>
          <p:spPr>
            <a:xfrm>
              <a:off x="3236115" y="3471353"/>
              <a:ext cx="29126" cy="59639"/>
            </a:xfrm>
            <a:custGeom>
              <a:rect b="b" l="l" r="r" t="t"/>
              <a:pathLst>
                <a:path extrusionOk="0" h="4044" w="1975">
                  <a:moveTo>
                    <a:pt x="1942" y="0"/>
                  </a:moveTo>
                  <a:lnTo>
                    <a:pt x="1783" y="64"/>
                  </a:lnTo>
                  <a:lnTo>
                    <a:pt x="1465" y="223"/>
                  </a:lnTo>
                  <a:cubicBezTo>
                    <a:pt x="1178" y="351"/>
                    <a:pt x="956" y="542"/>
                    <a:pt x="733" y="733"/>
                  </a:cubicBezTo>
                  <a:lnTo>
                    <a:pt x="637" y="860"/>
                  </a:lnTo>
                  <a:cubicBezTo>
                    <a:pt x="160" y="1433"/>
                    <a:pt x="0" y="2293"/>
                    <a:pt x="478" y="3407"/>
                  </a:cubicBezTo>
                  <a:cubicBezTo>
                    <a:pt x="478" y="3407"/>
                    <a:pt x="510" y="3439"/>
                    <a:pt x="510" y="3502"/>
                  </a:cubicBezTo>
                  <a:cubicBezTo>
                    <a:pt x="573" y="3693"/>
                    <a:pt x="669" y="3853"/>
                    <a:pt x="796" y="4044"/>
                  </a:cubicBezTo>
                  <a:lnTo>
                    <a:pt x="828" y="4012"/>
                  </a:lnTo>
                  <a:cubicBezTo>
                    <a:pt x="1592" y="3057"/>
                    <a:pt x="1879" y="1942"/>
                    <a:pt x="1942" y="1147"/>
                  </a:cubicBezTo>
                  <a:cubicBezTo>
                    <a:pt x="1974" y="860"/>
                    <a:pt x="1974" y="637"/>
                    <a:pt x="1974" y="414"/>
                  </a:cubicBezTo>
                  <a:cubicBezTo>
                    <a:pt x="1974" y="160"/>
                    <a:pt x="1942" y="0"/>
                    <a:pt x="1942"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1" name="Google Shape;4521;p80"/>
            <p:cNvSpPr/>
            <p:nvPr/>
          </p:nvSpPr>
          <p:spPr>
            <a:xfrm>
              <a:off x="3265228" y="3467253"/>
              <a:ext cx="48372" cy="28522"/>
            </a:xfrm>
            <a:custGeom>
              <a:rect b="b" l="l" r="r" t="t"/>
              <a:pathLst>
                <a:path extrusionOk="0" h="1934" w="3280">
                  <a:moveTo>
                    <a:pt x="1032" y="1"/>
                  </a:moveTo>
                  <a:cubicBezTo>
                    <a:pt x="728" y="1"/>
                    <a:pt x="430" y="67"/>
                    <a:pt x="159" y="183"/>
                  </a:cubicBezTo>
                  <a:lnTo>
                    <a:pt x="0" y="278"/>
                  </a:lnTo>
                  <a:cubicBezTo>
                    <a:pt x="0" y="278"/>
                    <a:pt x="64" y="438"/>
                    <a:pt x="64" y="692"/>
                  </a:cubicBezTo>
                  <a:cubicBezTo>
                    <a:pt x="64" y="915"/>
                    <a:pt x="64" y="1138"/>
                    <a:pt x="0" y="1425"/>
                  </a:cubicBezTo>
                  <a:cubicBezTo>
                    <a:pt x="0" y="1425"/>
                    <a:pt x="1401" y="1775"/>
                    <a:pt x="3279" y="1934"/>
                  </a:cubicBezTo>
                  <a:cubicBezTo>
                    <a:pt x="3152" y="1711"/>
                    <a:pt x="3088" y="1456"/>
                    <a:pt x="2993" y="1234"/>
                  </a:cubicBezTo>
                  <a:cubicBezTo>
                    <a:pt x="2461" y="347"/>
                    <a:pt x="1729" y="1"/>
                    <a:pt x="103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2" name="Google Shape;4522;p80"/>
            <p:cNvSpPr/>
            <p:nvPr/>
          </p:nvSpPr>
          <p:spPr>
            <a:xfrm>
              <a:off x="3300432" y="4283236"/>
              <a:ext cx="13170" cy="11990"/>
            </a:xfrm>
            <a:custGeom>
              <a:rect b="b" l="l" r="r" t="t"/>
              <a:pathLst>
                <a:path extrusionOk="0" h="813" w="893">
                  <a:moveTo>
                    <a:pt x="518" y="1"/>
                  </a:moveTo>
                  <a:cubicBezTo>
                    <a:pt x="423" y="1"/>
                    <a:pt x="319" y="41"/>
                    <a:pt x="224" y="120"/>
                  </a:cubicBezTo>
                  <a:cubicBezTo>
                    <a:pt x="65" y="248"/>
                    <a:pt x="1" y="407"/>
                    <a:pt x="1" y="534"/>
                  </a:cubicBezTo>
                  <a:cubicBezTo>
                    <a:pt x="33" y="566"/>
                    <a:pt x="33" y="661"/>
                    <a:pt x="96" y="693"/>
                  </a:cubicBezTo>
                  <a:cubicBezTo>
                    <a:pt x="144" y="773"/>
                    <a:pt x="232" y="813"/>
                    <a:pt x="331" y="813"/>
                  </a:cubicBezTo>
                  <a:cubicBezTo>
                    <a:pt x="431" y="813"/>
                    <a:pt x="542" y="773"/>
                    <a:pt x="638" y="693"/>
                  </a:cubicBezTo>
                  <a:cubicBezTo>
                    <a:pt x="829" y="566"/>
                    <a:pt x="892" y="375"/>
                    <a:pt x="797" y="184"/>
                  </a:cubicBezTo>
                  <a:lnTo>
                    <a:pt x="765" y="120"/>
                  </a:lnTo>
                  <a:cubicBezTo>
                    <a:pt x="701" y="41"/>
                    <a:pt x="614" y="1"/>
                    <a:pt x="518"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3" name="Google Shape;4523;p80"/>
            <p:cNvSpPr/>
            <p:nvPr/>
          </p:nvSpPr>
          <p:spPr>
            <a:xfrm>
              <a:off x="2974131" y="3450131"/>
              <a:ext cx="11282" cy="10323"/>
            </a:xfrm>
            <a:custGeom>
              <a:rect b="b" l="l" r="r" t="t"/>
              <a:pathLst>
                <a:path extrusionOk="0" h="700" w="765">
                  <a:moveTo>
                    <a:pt x="446" y="1"/>
                  </a:moveTo>
                  <a:cubicBezTo>
                    <a:pt x="321" y="1"/>
                    <a:pt x="174" y="83"/>
                    <a:pt x="128" y="198"/>
                  </a:cubicBezTo>
                  <a:cubicBezTo>
                    <a:pt x="1" y="389"/>
                    <a:pt x="32" y="580"/>
                    <a:pt x="192" y="675"/>
                  </a:cubicBezTo>
                  <a:cubicBezTo>
                    <a:pt x="225" y="692"/>
                    <a:pt x="266" y="700"/>
                    <a:pt x="310" y="700"/>
                  </a:cubicBezTo>
                  <a:cubicBezTo>
                    <a:pt x="438" y="700"/>
                    <a:pt x="590" y="634"/>
                    <a:pt x="637" y="516"/>
                  </a:cubicBezTo>
                  <a:cubicBezTo>
                    <a:pt x="765" y="357"/>
                    <a:pt x="733" y="134"/>
                    <a:pt x="574" y="39"/>
                  </a:cubicBezTo>
                  <a:cubicBezTo>
                    <a:pt x="539" y="12"/>
                    <a:pt x="494" y="1"/>
                    <a:pt x="4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4" name="Google Shape;4524;p80"/>
            <p:cNvSpPr/>
            <p:nvPr/>
          </p:nvSpPr>
          <p:spPr>
            <a:xfrm>
              <a:off x="3217798" y="3316881"/>
              <a:ext cx="183592" cy="76082"/>
            </a:xfrm>
            <a:custGeom>
              <a:rect b="b" l="l" r="r" t="t"/>
              <a:pathLst>
                <a:path extrusionOk="0" h="5159" w="12449">
                  <a:moveTo>
                    <a:pt x="12257" y="1"/>
                  </a:moveTo>
                  <a:lnTo>
                    <a:pt x="128" y="224"/>
                  </a:lnTo>
                  <a:lnTo>
                    <a:pt x="1" y="5158"/>
                  </a:lnTo>
                  <a:lnTo>
                    <a:pt x="1" y="5158"/>
                  </a:lnTo>
                  <a:lnTo>
                    <a:pt x="12448" y="4490"/>
                  </a:lnTo>
                  <a:lnTo>
                    <a:pt x="12257" y="1"/>
                  </a:lnTo>
                  <a:close/>
                </a:path>
              </a:pathLst>
            </a:custGeom>
            <a:solidFill>
              <a:srgbClr val="A98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5" name="Google Shape;4525;p80"/>
            <p:cNvSpPr/>
            <p:nvPr/>
          </p:nvSpPr>
          <p:spPr>
            <a:xfrm>
              <a:off x="3337995" y="3776064"/>
              <a:ext cx="68561" cy="135530"/>
            </a:xfrm>
            <a:custGeom>
              <a:rect b="b" l="l" r="r" t="t"/>
              <a:pathLst>
                <a:path extrusionOk="0" h="9190" w="4649">
                  <a:moveTo>
                    <a:pt x="2038" y="0"/>
                  </a:moveTo>
                  <a:cubicBezTo>
                    <a:pt x="1624" y="255"/>
                    <a:pt x="1210" y="414"/>
                    <a:pt x="733" y="478"/>
                  </a:cubicBezTo>
                  <a:cubicBezTo>
                    <a:pt x="733" y="478"/>
                    <a:pt x="1083" y="1847"/>
                    <a:pt x="574" y="3311"/>
                  </a:cubicBezTo>
                  <a:cubicBezTo>
                    <a:pt x="2325" y="4234"/>
                    <a:pt x="1911" y="7513"/>
                    <a:pt x="1" y="9137"/>
                  </a:cubicBezTo>
                  <a:cubicBezTo>
                    <a:pt x="448" y="9174"/>
                    <a:pt x="874" y="9190"/>
                    <a:pt x="1265" y="9190"/>
                  </a:cubicBezTo>
                  <a:cubicBezTo>
                    <a:pt x="1542" y="9190"/>
                    <a:pt x="1801" y="9182"/>
                    <a:pt x="2038" y="9169"/>
                  </a:cubicBezTo>
                  <a:cubicBezTo>
                    <a:pt x="4649" y="7577"/>
                    <a:pt x="2547" y="2834"/>
                    <a:pt x="2547" y="2834"/>
                  </a:cubicBezTo>
                  <a:cubicBezTo>
                    <a:pt x="2547" y="2834"/>
                    <a:pt x="3025" y="478"/>
                    <a:pt x="2038"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6" name="Google Shape;4526;p80"/>
            <p:cNvSpPr/>
            <p:nvPr/>
          </p:nvSpPr>
          <p:spPr>
            <a:xfrm>
              <a:off x="3227665" y="3855408"/>
              <a:ext cx="88279" cy="62043"/>
            </a:xfrm>
            <a:custGeom>
              <a:rect b="b" l="l" r="r" t="t"/>
              <a:pathLst>
                <a:path extrusionOk="0" h="4207" w="5986">
                  <a:moveTo>
                    <a:pt x="0" y="0"/>
                  </a:moveTo>
                  <a:lnTo>
                    <a:pt x="0" y="0"/>
                  </a:lnTo>
                  <a:cubicBezTo>
                    <a:pt x="64" y="478"/>
                    <a:pt x="128" y="955"/>
                    <a:pt x="191" y="1497"/>
                  </a:cubicBezTo>
                  <a:cubicBezTo>
                    <a:pt x="1092" y="2366"/>
                    <a:pt x="3327" y="4206"/>
                    <a:pt x="5741" y="4206"/>
                  </a:cubicBezTo>
                  <a:cubicBezTo>
                    <a:pt x="5801" y="4206"/>
                    <a:pt x="5862" y="4205"/>
                    <a:pt x="5922" y="4203"/>
                  </a:cubicBezTo>
                  <a:lnTo>
                    <a:pt x="5985" y="4139"/>
                  </a:lnTo>
                  <a:cubicBezTo>
                    <a:pt x="5985" y="3948"/>
                    <a:pt x="5985" y="3725"/>
                    <a:pt x="5922" y="3502"/>
                  </a:cubicBezTo>
                  <a:cubicBezTo>
                    <a:pt x="3789" y="3088"/>
                    <a:pt x="1433" y="2038"/>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7" name="Google Shape;4527;p80"/>
            <p:cNvSpPr/>
            <p:nvPr/>
          </p:nvSpPr>
          <p:spPr>
            <a:xfrm>
              <a:off x="3315460" y="3908457"/>
              <a:ext cx="54949" cy="87807"/>
            </a:xfrm>
            <a:custGeom>
              <a:rect b="b" l="l" r="r" t="t"/>
              <a:pathLst>
                <a:path extrusionOk="0" h="5954" w="3726">
                  <a:moveTo>
                    <a:pt x="1" y="1"/>
                  </a:moveTo>
                  <a:cubicBezTo>
                    <a:pt x="32" y="128"/>
                    <a:pt x="32" y="287"/>
                    <a:pt x="32" y="383"/>
                  </a:cubicBezTo>
                  <a:lnTo>
                    <a:pt x="32" y="606"/>
                  </a:lnTo>
                  <a:cubicBezTo>
                    <a:pt x="160" y="2134"/>
                    <a:pt x="223" y="3948"/>
                    <a:pt x="319" y="5954"/>
                  </a:cubicBezTo>
                  <a:lnTo>
                    <a:pt x="701" y="637"/>
                  </a:lnTo>
                  <a:cubicBezTo>
                    <a:pt x="701" y="637"/>
                    <a:pt x="1115" y="765"/>
                    <a:pt x="1688" y="828"/>
                  </a:cubicBezTo>
                  <a:cubicBezTo>
                    <a:pt x="1984" y="884"/>
                    <a:pt x="2355" y="918"/>
                    <a:pt x="2758" y="918"/>
                  </a:cubicBezTo>
                  <a:cubicBezTo>
                    <a:pt x="3048" y="918"/>
                    <a:pt x="3355" y="900"/>
                    <a:pt x="3662" y="860"/>
                  </a:cubicBezTo>
                  <a:cubicBezTo>
                    <a:pt x="3693" y="606"/>
                    <a:pt x="3693" y="319"/>
                    <a:pt x="3725" y="64"/>
                  </a:cubicBezTo>
                  <a:lnTo>
                    <a:pt x="3725" y="64"/>
                  </a:lnTo>
                  <a:cubicBezTo>
                    <a:pt x="3693" y="128"/>
                    <a:pt x="3598" y="160"/>
                    <a:pt x="3534" y="287"/>
                  </a:cubicBezTo>
                  <a:cubicBezTo>
                    <a:pt x="3324" y="299"/>
                    <a:pt x="3106" y="306"/>
                    <a:pt x="2878" y="306"/>
                  </a:cubicBezTo>
                  <a:cubicBezTo>
                    <a:pt x="2482" y="306"/>
                    <a:pt x="2057" y="284"/>
                    <a:pt x="1592" y="224"/>
                  </a:cubicBezTo>
                  <a:lnTo>
                    <a:pt x="1497" y="224"/>
                  </a:lnTo>
                  <a:cubicBezTo>
                    <a:pt x="1019" y="192"/>
                    <a:pt x="510" y="128"/>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8" name="Google Shape;4528;p80"/>
            <p:cNvSpPr/>
            <p:nvPr/>
          </p:nvSpPr>
          <p:spPr>
            <a:xfrm>
              <a:off x="3297158" y="4285242"/>
              <a:ext cx="23950" cy="21841"/>
            </a:xfrm>
            <a:custGeom>
              <a:rect b="b" l="l" r="r" t="t"/>
              <a:pathLst>
                <a:path extrusionOk="0" h="1481" w="1624">
                  <a:moveTo>
                    <a:pt x="1146" y="0"/>
                  </a:moveTo>
                  <a:cubicBezTo>
                    <a:pt x="1106" y="0"/>
                    <a:pt x="1066" y="16"/>
                    <a:pt x="1019" y="48"/>
                  </a:cubicBezTo>
                  <a:cubicBezTo>
                    <a:pt x="1114" y="207"/>
                    <a:pt x="1019" y="430"/>
                    <a:pt x="860" y="557"/>
                  </a:cubicBezTo>
                  <a:cubicBezTo>
                    <a:pt x="780" y="637"/>
                    <a:pt x="669" y="677"/>
                    <a:pt x="565" y="677"/>
                  </a:cubicBezTo>
                  <a:cubicBezTo>
                    <a:pt x="462" y="677"/>
                    <a:pt x="366" y="637"/>
                    <a:pt x="318" y="557"/>
                  </a:cubicBezTo>
                  <a:cubicBezTo>
                    <a:pt x="255" y="494"/>
                    <a:pt x="223" y="462"/>
                    <a:pt x="223" y="398"/>
                  </a:cubicBezTo>
                  <a:cubicBezTo>
                    <a:pt x="64" y="462"/>
                    <a:pt x="0" y="716"/>
                    <a:pt x="64" y="876"/>
                  </a:cubicBezTo>
                  <a:cubicBezTo>
                    <a:pt x="127" y="1003"/>
                    <a:pt x="191" y="1067"/>
                    <a:pt x="255" y="1162"/>
                  </a:cubicBezTo>
                  <a:cubicBezTo>
                    <a:pt x="350" y="1226"/>
                    <a:pt x="446" y="1258"/>
                    <a:pt x="509" y="1353"/>
                  </a:cubicBezTo>
                  <a:cubicBezTo>
                    <a:pt x="605" y="1385"/>
                    <a:pt x="669" y="1480"/>
                    <a:pt x="764" y="1480"/>
                  </a:cubicBezTo>
                  <a:cubicBezTo>
                    <a:pt x="860" y="1480"/>
                    <a:pt x="955" y="1480"/>
                    <a:pt x="1019" y="1385"/>
                  </a:cubicBezTo>
                  <a:cubicBezTo>
                    <a:pt x="1114" y="1321"/>
                    <a:pt x="1114" y="1130"/>
                    <a:pt x="1178" y="1035"/>
                  </a:cubicBezTo>
                  <a:cubicBezTo>
                    <a:pt x="1273" y="907"/>
                    <a:pt x="1433" y="907"/>
                    <a:pt x="1496" y="844"/>
                  </a:cubicBezTo>
                  <a:cubicBezTo>
                    <a:pt x="1592" y="748"/>
                    <a:pt x="1624" y="621"/>
                    <a:pt x="1592" y="525"/>
                  </a:cubicBezTo>
                  <a:cubicBezTo>
                    <a:pt x="1592" y="430"/>
                    <a:pt x="1528" y="303"/>
                    <a:pt x="1496" y="239"/>
                  </a:cubicBezTo>
                  <a:cubicBezTo>
                    <a:pt x="1464" y="112"/>
                    <a:pt x="1369" y="80"/>
                    <a:pt x="1273" y="48"/>
                  </a:cubicBezTo>
                  <a:cubicBezTo>
                    <a:pt x="1226" y="16"/>
                    <a:pt x="1186" y="0"/>
                    <a:pt x="1146" y="0"/>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9" name="Google Shape;4529;p80"/>
            <p:cNvSpPr/>
            <p:nvPr/>
          </p:nvSpPr>
          <p:spPr>
            <a:xfrm>
              <a:off x="3247855" y="3488254"/>
              <a:ext cx="67145" cy="42738"/>
            </a:xfrm>
            <a:custGeom>
              <a:rect b="b" l="l" r="r" t="t"/>
              <a:pathLst>
                <a:path extrusionOk="0" h="2898" w="4553">
                  <a:moveTo>
                    <a:pt x="1115" y="1"/>
                  </a:moveTo>
                  <a:cubicBezTo>
                    <a:pt x="1019" y="796"/>
                    <a:pt x="796" y="1911"/>
                    <a:pt x="0" y="2866"/>
                  </a:cubicBezTo>
                  <a:lnTo>
                    <a:pt x="32" y="2898"/>
                  </a:lnTo>
                  <a:cubicBezTo>
                    <a:pt x="64" y="2834"/>
                    <a:pt x="1369" y="1942"/>
                    <a:pt x="1592" y="637"/>
                  </a:cubicBezTo>
                  <a:cubicBezTo>
                    <a:pt x="2038" y="984"/>
                    <a:pt x="3331" y="1022"/>
                    <a:pt x="4078" y="1022"/>
                  </a:cubicBezTo>
                  <a:cubicBezTo>
                    <a:pt x="4292" y="1022"/>
                    <a:pt x="4461" y="1019"/>
                    <a:pt x="4553" y="1019"/>
                  </a:cubicBezTo>
                  <a:cubicBezTo>
                    <a:pt x="4521" y="828"/>
                    <a:pt x="4489" y="669"/>
                    <a:pt x="4362" y="510"/>
                  </a:cubicBezTo>
                  <a:cubicBezTo>
                    <a:pt x="2483" y="351"/>
                    <a:pt x="1115" y="1"/>
                    <a:pt x="111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0" name="Google Shape;4530;p80"/>
            <p:cNvSpPr/>
            <p:nvPr/>
          </p:nvSpPr>
          <p:spPr>
            <a:xfrm>
              <a:off x="3248799" y="3509388"/>
              <a:ext cx="23006" cy="15028"/>
            </a:xfrm>
            <a:custGeom>
              <a:rect b="b" l="l" r="r" t="t"/>
              <a:pathLst>
                <a:path extrusionOk="0" h="1019" w="1560">
                  <a:moveTo>
                    <a:pt x="1114" y="0"/>
                  </a:moveTo>
                  <a:cubicBezTo>
                    <a:pt x="1051" y="0"/>
                    <a:pt x="987" y="0"/>
                    <a:pt x="923" y="32"/>
                  </a:cubicBezTo>
                  <a:cubicBezTo>
                    <a:pt x="828" y="32"/>
                    <a:pt x="796" y="64"/>
                    <a:pt x="732" y="64"/>
                  </a:cubicBezTo>
                  <a:lnTo>
                    <a:pt x="669" y="64"/>
                  </a:lnTo>
                  <a:lnTo>
                    <a:pt x="637" y="127"/>
                  </a:lnTo>
                  <a:lnTo>
                    <a:pt x="605" y="159"/>
                  </a:lnTo>
                  <a:lnTo>
                    <a:pt x="573" y="191"/>
                  </a:lnTo>
                  <a:cubicBezTo>
                    <a:pt x="509" y="223"/>
                    <a:pt x="478" y="287"/>
                    <a:pt x="478" y="318"/>
                  </a:cubicBezTo>
                  <a:cubicBezTo>
                    <a:pt x="414" y="382"/>
                    <a:pt x="350" y="478"/>
                    <a:pt x="318" y="541"/>
                  </a:cubicBezTo>
                  <a:cubicBezTo>
                    <a:pt x="287" y="637"/>
                    <a:pt x="191" y="700"/>
                    <a:pt x="159" y="796"/>
                  </a:cubicBezTo>
                  <a:cubicBezTo>
                    <a:pt x="127" y="860"/>
                    <a:pt x="32" y="955"/>
                    <a:pt x="0" y="1019"/>
                  </a:cubicBezTo>
                  <a:cubicBezTo>
                    <a:pt x="96" y="987"/>
                    <a:pt x="159" y="923"/>
                    <a:pt x="255" y="860"/>
                  </a:cubicBezTo>
                  <a:cubicBezTo>
                    <a:pt x="318" y="796"/>
                    <a:pt x="414" y="764"/>
                    <a:pt x="446" y="669"/>
                  </a:cubicBezTo>
                  <a:lnTo>
                    <a:pt x="637" y="478"/>
                  </a:lnTo>
                  <a:lnTo>
                    <a:pt x="796" y="287"/>
                  </a:lnTo>
                  <a:cubicBezTo>
                    <a:pt x="828" y="287"/>
                    <a:pt x="923" y="223"/>
                    <a:pt x="955" y="223"/>
                  </a:cubicBezTo>
                  <a:cubicBezTo>
                    <a:pt x="1051" y="191"/>
                    <a:pt x="1082" y="191"/>
                    <a:pt x="1146" y="159"/>
                  </a:cubicBezTo>
                  <a:cubicBezTo>
                    <a:pt x="1242" y="127"/>
                    <a:pt x="1273" y="127"/>
                    <a:pt x="1369" y="64"/>
                  </a:cubicBezTo>
                  <a:cubicBezTo>
                    <a:pt x="1433" y="32"/>
                    <a:pt x="1464" y="32"/>
                    <a:pt x="156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1" name="Google Shape;4531;p80"/>
            <p:cNvSpPr/>
            <p:nvPr/>
          </p:nvSpPr>
          <p:spPr>
            <a:xfrm>
              <a:off x="3282601" y="3495761"/>
              <a:ext cx="26295" cy="8008"/>
            </a:xfrm>
            <a:custGeom>
              <a:rect b="b" l="l" r="r" t="t"/>
              <a:pathLst>
                <a:path extrusionOk="0" h="543" w="1783">
                  <a:moveTo>
                    <a:pt x="605" y="1"/>
                  </a:moveTo>
                  <a:cubicBezTo>
                    <a:pt x="541" y="33"/>
                    <a:pt x="509" y="96"/>
                    <a:pt x="446" y="128"/>
                  </a:cubicBezTo>
                  <a:cubicBezTo>
                    <a:pt x="414" y="160"/>
                    <a:pt x="350" y="192"/>
                    <a:pt x="318" y="224"/>
                  </a:cubicBezTo>
                  <a:cubicBezTo>
                    <a:pt x="255" y="287"/>
                    <a:pt x="191" y="319"/>
                    <a:pt x="159" y="383"/>
                  </a:cubicBezTo>
                  <a:lnTo>
                    <a:pt x="0" y="542"/>
                  </a:lnTo>
                  <a:cubicBezTo>
                    <a:pt x="64" y="510"/>
                    <a:pt x="96" y="510"/>
                    <a:pt x="191" y="478"/>
                  </a:cubicBezTo>
                  <a:cubicBezTo>
                    <a:pt x="255" y="447"/>
                    <a:pt x="318" y="447"/>
                    <a:pt x="382" y="383"/>
                  </a:cubicBezTo>
                  <a:cubicBezTo>
                    <a:pt x="478" y="351"/>
                    <a:pt x="509" y="319"/>
                    <a:pt x="541" y="319"/>
                  </a:cubicBezTo>
                  <a:cubicBezTo>
                    <a:pt x="573" y="287"/>
                    <a:pt x="669" y="287"/>
                    <a:pt x="700" y="224"/>
                  </a:cubicBezTo>
                  <a:lnTo>
                    <a:pt x="1210" y="224"/>
                  </a:lnTo>
                  <a:cubicBezTo>
                    <a:pt x="1305" y="224"/>
                    <a:pt x="1433" y="224"/>
                    <a:pt x="1496" y="192"/>
                  </a:cubicBezTo>
                  <a:cubicBezTo>
                    <a:pt x="1560" y="192"/>
                    <a:pt x="1687" y="160"/>
                    <a:pt x="1783" y="160"/>
                  </a:cubicBezTo>
                  <a:cubicBezTo>
                    <a:pt x="1719" y="128"/>
                    <a:pt x="1656" y="96"/>
                    <a:pt x="1528" y="96"/>
                  </a:cubicBezTo>
                  <a:cubicBezTo>
                    <a:pt x="1465" y="96"/>
                    <a:pt x="1337" y="33"/>
                    <a:pt x="1242" y="33"/>
                  </a:cubicBezTo>
                  <a:cubicBezTo>
                    <a:pt x="1178" y="33"/>
                    <a:pt x="1051" y="33"/>
                    <a:pt x="987"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2" name="Google Shape;4532;p80"/>
            <p:cNvSpPr/>
            <p:nvPr/>
          </p:nvSpPr>
          <p:spPr>
            <a:xfrm>
              <a:off x="3276024" y="3556804"/>
              <a:ext cx="40865" cy="28654"/>
            </a:xfrm>
            <a:custGeom>
              <a:rect b="b" l="l" r="r" t="t"/>
              <a:pathLst>
                <a:path extrusionOk="0" h="1943" w="2771">
                  <a:moveTo>
                    <a:pt x="2643" y="0"/>
                  </a:moveTo>
                  <a:cubicBezTo>
                    <a:pt x="2611" y="96"/>
                    <a:pt x="2611" y="128"/>
                    <a:pt x="2579" y="191"/>
                  </a:cubicBezTo>
                  <a:cubicBezTo>
                    <a:pt x="2388" y="669"/>
                    <a:pt x="1942" y="987"/>
                    <a:pt x="1433" y="987"/>
                  </a:cubicBezTo>
                  <a:cubicBezTo>
                    <a:pt x="1274" y="987"/>
                    <a:pt x="1146" y="987"/>
                    <a:pt x="1019" y="955"/>
                  </a:cubicBezTo>
                  <a:cubicBezTo>
                    <a:pt x="669" y="828"/>
                    <a:pt x="319" y="669"/>
                    <a:pt x="32" y="510"/>
                  </a:cubicBezTo>
                  <a:lnTo>
                    <a:pt x="0" y="828"/>
                  </a:lnTo>
                  <a:cubicBezTo>
                    <a:pt x="0" y="828"/>
                    <a:pt x="504" y="1273"/>
                    <a:pt x="1359" y="1273"/>
                  </a:cubicBezTo>
                  <a:cubicBezTo>
                    <a:pt x="1601" y="1273"/>
                    <a:pt x="1871" y="1238"/>
                    <a:pt x="2165" y="1146"/>
                  </a:cubicBezTo>
                  <a:cubicBezTo>
                    <a:pt x="2293" y="1529"/>
                    <a:pt x="2388" y="1783"/>
                    <a:pt x="2420" y="1942"/>
                  </a:cubicBezTo>
                  <a:cubicBezTo>
                    <a:pt x="2547" y="1942"/>
                    <a:pt x="2643" y="1942"/>
                    <a:pt x="2770" y="1911"/>
                  </a:cubicBezTo>
                  <a:lnTo>
                    <a:pt x="2643"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3" name="Google Shape;4533;p80"/>
            <p:cNvSpPr/>
            <p:nvPr/>
          </p:nvSpPr>
          <p:spPr>
            <a:xfrm>
              <a:off x="3227665" y="3625825"/>
              <a:ext cx="136636" cy="66998"/>
            </a:xfrm>
            <a:custGeom>
              <a:rect b="b" l="l" r="r" t="t"/>
              <a:pathLst>
                <a:path extrusionOk="0" h="4543" w="9265">
                  <a:moveTo>
                    <a:pt x="0" y="0"/>
                  </a:moveTo>
                  <a:cubicBezTo>
                    <a:pt x="64" y="605"/>
                    <a:pt x="128" y="1560"/>
                    <a:pt x="255" y="2611"/>
                  </a:cubicBezTo>
                  <a:cubicBezTo>
                    <a:pt x="1428" y="3197"/>
                    <a:pt x="4461" y="4542"/>
                    <a:pt x="7573" y="4542"/>
                  </a:cubicBezTo>
                  <a:cubicBezTo>
                    <a:pt x="8010" y="4542"/>
                    <a:pt x="8448" y="4516"/>
                    <a:pt x="8882" y="4457"/>
                  </a:cubicBezTo>
                  <a:lnTo>
                    <a:pt x="9264" y="955"/>
                  </a:lnTo>
                  <a:cubicBezTo>
                    <a:pt x="9201" y="860"/>
                    <a:pt x="9105" y="764"/>
                    <a:pt x="9042" y="701"/>
                  </a:cubicBezTo>
                  <a:cubicBezTo>
                    <a:pt x="8914" y="923"/>
                    <a:pt x="8851" y="1178"/>
                    <a:pt x="8723" y="1433"/>
                  </a:cubicBezTo>
                  <a:cubicBezTo>
                    <a:pt x="8404" y="2274"/>
                    <a:pt x="7610" y="2850"/>
                    <a:pt x="6725" y="2850"/>
                  </a:cubicBezTo>
                  <a:cubicBezTo>
                    <a:pt x="6638" y="2850"/>
                    <a:pt x="6551" y="2845"/>
                    <a:pt x="6463" y="2833"/>
                  </a:cubicBezTo>
                  <a:cubicBezTo>
                    <a:pt x="5540" y="2770"/>
                    <a:pt x="4776" y="2515"/>
                    <a:pt x="4712" y="2515"/>
                  </a:cubicBezTo>
                  <a:cubicBezTo>
                    <a:pt x="4617" y="2515"/>
                    <a:pt x="3852" y="2770"/>
                    <a:pt x="2961" y="2833"/>
                  </a:cubicBezTo>
                  <a:cubicBezTo>
                    <a:pt x="2876" y="2845"/>
                    <a:pt x="2791" y="2850"/>
                    <a:pt x="2706" y="2850"/>
                  </a:cubicBezTo>
                  <a:cubicBezTo>
                    <a:pt x="1840" y="2850"/>
                    <a:pt x="1017" y="2274"/>
                    <a:pt x="669" y="1433"/>
                  </a:cubicBezTo>
                  <a:cubicBezTo>
                    <a:pt x="446" y="923"/>
                    <a:pt x="255" y="446"/>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4" name="Google Shape;4534;p80"/>
            <p:cNvSpPr/>
            <p:nvPr/>
          </p:nvSpPr>
          <p:spPr>
            <a:xfrm>
              <a:off x="3366636" y="3567599"/>
              <a:ext cx="30527" cy="57176"/>
            </a:xfrm>
            <a:custGeom>
              <a:rect b="b" l="l" r="r" t="t"/>
              <a:pathLst>
                <a:path extrusionOk="0" h="3877" w="2070">
                  <a:moveTo>
                    <a:pt x="2070" y="1"/>
                  </a:moveTo>
                  <a:lnTo>
                    <a:pt x="1974" y="351"/>
                  </a:lnTo>
                  <a:cubicBezTo>
                    <a:pt x="1847" y="733"/>
                    <a:pt x="1592" y="1179"/>
                    <a:pt x="1369" y="1529"/>
                  </a:cubicBezTo>
                  <a:cubicBezTo>
                    <a:pt x="1274" y="1688"/>
                    <a:pt x="1178" y="1847"/>
                    <a:pt x="1083" y="2006"/>
                  </a:cubicBezTo>
                  <a:cubicBezTo>
                    <a:pt x="1083" y="2006"/>
                    <a:pt x="605" y="2738"/>
                    <a:pt x="1" y="3853"/>
                  </a:cubicBezTo>
                  <a:cubicBezTo>
                    <a:pt x="48" y="3869"/>
                    <a:pt x="104" y="3877"/>
                    <a:pt x="160" y="3877"/>
                  </a:cubicBezTo>
                  <a:cubicBezTo>
                    <a:pt x="215" y="3877"/>
                    <a:pt x="271" y="3869"/>
                    <a:pt x="319" y="3853"/>
                  </a:cubicBezTo>
                  <a:cubicBezTo>
                    <a:pt x="478" y="3821"/>
                    <a:pt x="701" y="3757"/>
                    <a:pt x="860" y="3725"/>
                  </a:cubicBezTo>
                  <a:cubicBezTo>
                    <a:pt x="1560" y="2611"/>
                    <a:pt x="1974" y="701"/>
                    <a:pt x="2070"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5" name="Google Shape;4535;p80"/>
            <p:cNvSpPr/>
            <p:nvPr/>
          </p:nvSpPr>
          <p:spPr>
            <a:xfrm>
              <a:off x="3196207" y="3571360"/>
              <a:ext cx="29126" cy="51660"/>
            </a:xfrm>
            <a:custGeom>
              <a:rect b="b" l="l" r="r" t="t"/>
              <a:pathLst>
                <a:path extrusionOk="0" h="3503" w="1975">
                  <a:moveTo>
                    <a:pt x="1" y="0"/>
                  </a:moveTo>
                  <a:cubicBezTo>
                    <a:pt x="1" y="9"/>
                    <a:pt x="3" y="21"/>
                    <a:pt x="7" y="33"/>
                  </a:cubicBezTo>
                  <a:lnTo>
                    <a:pt x="7" y="33"/>
                  </a:lnTo>
                  <a:cubicBezTo>
                    <a:pt x="4" y="18"/>
                    <a:pt x="2" y="7"/>
                    <a:pt x="1" y="0"/>
                  </a:cubicBezTo>
                  <a:close/>
                  <a:moveTo>
                    <a:pt x="7" y="33"/>
                  </a:moveTo>
                  <a:lnTo>
                    <a:pt x="7" y="33"/>
                  </a:lnTo>
                  <a:cubicBezTo>
                    <a:pt x="50" y="309"/>
                    <a:pt x="230" y="1951"/>
                    <a:pt x="924" y="3279"/>
                  </a:cubicBezTo>
                  <a:cubicBezTo>
                    <a:pt x="1242" y="3343"/>
                    <a:pt x="1560" y="3438"/>
                    <a:pt x="1911" y="3502"/>
                  </a:cubicBezTo>
                  <a:lnTo>
                    <a:pt x="1974" y="3502"/>
                  </a:lnTo>
                  <a:cubicBezTo>
                    <a:pt x="1445" y="2475"/>
                    <a:pt x="976" y="1782"/>
                    <a:pt x="926" y="1782"/>
                  </a:cubicBezTo>
                  <a:cubicBezTo>
                    <a:pt x="925" y="1782"/>
                    <a:pt x="924" y="1782"/>
                    <a:pt x="924" y="1783"/>
                  </a:cubicBezTo>
                  <a:cubicBezTo>
                    <a:pt x="828" y="1624"/>
                    <a:pt x="765" y="1465"/>
                    <a:pt x="637" y="1306"/>
                  </a:cubicBezTo>
                  <a:cubicBezTo>
                    <a:pt x="383" y="924"/>
                    <a:pt x="192" y="510"/>
                    <a:pt x="32" y="128"/>
                  </a:cubicBezTo>
                  <a:cubicBezTo>
                    <a:pt x="32" y="105"/>
                    <a:pt x="16" y="65"/>
                    <a:pt x="7" y="3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6" name="Google Shape;4536;p80"/>
            <p:cNvSpPr/>
            <p:nvPr/>
          </p:nvSpPr>
          <p:spPr>
            <a:xfrm>
              <a:off x="3481198" y="3483093"/>
              <a:ext cx="113158" cy="95313"/>
            </a:xfrm>
            <a:custGeom>
              <a:rect b="b" l="l" r="r" t="t"/>
              <a:pathLst>
                <a:path extrusionOk="0" h="6463" w="7673">
                  <a:moveTo>
                    <a:pt x="7672" y="0"/>
                  </a:moveTo>
                  <a:cubicBezTo>
                    <a:pt x="5603" y="1624"/>
                    <a:pt x="0" y="6463"/>
                    <a:pt x="0" y="6463"/>
                  </a:cubicBezTo>
                  <a:cubicBezTo>
                    <a:pt x="0" y="6463"/>
                    <a:pt x="987" y="5985"/>
                    <a:pt x="1847" y="5508"/>
                  </a:cubicBezTo>
                  <a:cubicBezTo>
                    <a:pt x="2834" y="4967"/>
                    <a:pt x="4266" y="3566"/>
                    <a:pt x="5508" y="2324"/>
                  </a:cubicBezTo>
                  <a:cubicBezTo>
                    <a:pt x="6686" y="1146"/>
                    <a:pt x="7641" y="64"/>
                    <a:pt x="767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7" name="Google Shape;4537;p80"/>
            <p:cNvSpPr/>
            <p:nvPr/>
          </p:nvSpPr>
          <p:spPr>
            <a:xfrm>
              <a:off x="3003716" y="3483564"/>
              <a:ext cx="110813" cy="93440"/>
            </a:xfrm>
            <a:custGeom>
              <a:rect b="b" l="l" r="r" t="t"/>
              <a:pathLst>
                <a:path extrusionOk="0" h="6336" w="7514">
                  <a:moveTo>
                    <a:pt x="0" y="0"/>
                  </a:moveTo>
                  <a:lnTo>
                    <a:pt x="0" y="0"/>
                  </a:lnTo>
                  <a:cubicBezTo>
                    <a:pt x="319" y="350"/>
                    <a:pt x="1051" y="1242"/>
                    <a:pt x="2006" y="2197"/>
                  </a:cubicBezTo>
                  <a:cubicBezTo>
                    <a:pt x="3247" y="3407"/>
                    <a:pt x="4712" y="4807"/>
                    <a:pt x="5667" y="5380"/>
                  </a:cubicBezTo>
                  <a:cubicBezTo>
                    <a:pt x="6526" y="5890"/>
                    <a:pt x="7513" y="6335"/>
                    <a:pt x="7513" y="6335"/>
                  </a:cubicBezTo>
                  <a:cubicBezTo>
                    <a:pt x="7513" y="6335"/>
                    <a:pt x="5508" y="4171"/>
                    <a:pt x="4489" y="3661"/>
                  </a:cubicBezTo>
                  <a:cubicBezTo>
                    <a:pt x="3438" y="3152"/>
                    <a:pt x="1" y="1"/>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8" name="Google Shape;4538;p80"/>
            <p:cNvSpPr/>
            <p:nvPr/>
          </p:nvSpPr>
          <p:spPr>
            <a:xfrm>
              <a:off x="3608430" y="3451915"/>
              <a:ext cx="15514" cy="13346"/>
            </a:xfrm>
            <a:custGeom>
              <a:rect b="b" l="l" r="r" t="t"/>
              <a:pathLst>
                <a:path extrusionOk="0" h="905" w="1052">
                  <a:moveTo>
                    <a:pt x="726" y="1"/>
                  </a:moveTo>
                  <a:cubicBezTo>
                    <a:pt x="633" y="1"/>
                    <a:pt x="539" y="30"/>
                    <a:pt x="446" y="77"/>
                  </a:cubicBezTo>
                  <a:cubicBezTo>
                    <a:pt x="383" y="109"/>
                    <a:pt x="319" y="141"/>
                    <a:pt x="255" y="172"/>
                  </a:cubicBezTo>
                  <a:cubicBezTo>
                    <a:pt x="223" y="236"/>
                    <a:pt x="192" y="236"/>
                    <a:pt x="128" y="268"/>
                  </a:cubicBezTo>
                  <a:cubicBezTo>
                    <a:pt x="96" y="300"/>
                    <a:pt x="96" y="332"/>
                    <a:pt x="96" y="427"/>
                  </a:cubicBezTo>
                  <a:cubicBezTo>
                    <a:pt x="1" y="523"/>
                    <a:pt x="64" y="618"/>
                    <a:pt x="64" y="714"/>
                  </a:cubicBezTo>
                  <a:cubicBezTo>
                    <a:pt x="64" y="745"/>
                    <a:pt x="64" y="777"/>
                    <a:pt x="96" y="809"/>
                  </a:cubicBezTo>
                  <a:cubicBezTo>
                    <a:pt x="128" y="873"/>
                    <a:pt x="223" y="905"/>
                    <a:pt x="287" y="905"/>
                  </a:cubicBezTo>
                  <a:lnTo>
                    <a:pt x="446" y="905"/>
                  </a:lnTo>
                  <a:cubicBezTo>
                    <a:pt x="478" y="905"/>
                    <a:pt x="542" y="873"/>
                    <a:pt x="574" y="809"/>
                  </a:cubicBezTo>
                  <a:cubicBezTo>
                    <a:pt x="605" y="777"/>
                    <a:pt x="574" y="714"/>
                    <a:pt x="605" y="682"/>
                  </a:cubicBezTo>
                  <a:cubicBezTo>
                    <a:pt x="637" y="618"/>
                    <a:pt x="701" y="586"/>
                    <a:pt x="733" y="586"/>
                  </a:cubicBezTo>
                  <a:cubicBezTo>
                    <a:pt x="765" y="586"/>
                    <a:pt x="860" y="586"/>
                    <a:pt x="892" y="554"/>
                  </a:cubicBezTo>
                  <a:cubicBezTo>
                    <a:pt x="1019" y="491"/>
                    <a:pt x="1051" y="332"/>
                    <a:pt x="1051" y="268"/>
                  </a:cubicBezTo>
                  <a:cubicBezTo>
                    <a:pt x="1019" y="141"/>
                    <a:pt x="924" y="77"/>
                    <a:pt x="828" y="13"/>
                  </a:cubicBezTo>
                  <a:cubicBezTo>
                    <a:pt x="794" y="5"/>
                    <a:pt x="760" y="1"/>
                    <a:pt x="726"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9" name="Google Shape;4539;p80"/>
            <p:cNvSpPr/>
            <p:nvPr/>
          </p:nvSpPr>
          <p:spPr>
            <a:xfrm>
              <a:off x="3607958" y="3450691"/>
              <a:ext cx="10810" cy="10353"/>
            </a:xfrm>
            <a:custGeom>
              <a:rect b="b" l="l" r="r" t="t"/>
              <a:pathLst>
                <a:path extrusionOk="0" h="702" w="733">
                  <a:moveTo>
                    <a:pt x="351" y="1"/>
                  </a:moveTo>
                  <a:cubicBezTo>
                    <a:pt x="160" y="1"/>
                    <a:pt x="1" y="160"/>
                    <a:pt x="1" y="351"/>
                  </a:cubicBezTo>
                  <a:cubicBezTo>
                    <a:pt x="1" y="542"/>
                    <a:pt x="160" y="701"/>
                    <a:pt x="351" y="701"/>
                  </a:cubicBezTo>
                  <a:cubicBezTo>
                    <a:pt x="574" y="701"/>
                    <a:pt x="733" y="542"/>
                    <a:pt x="733" y="351"/>
                  </a:cubicBezTo>
                  <a:cubicBezTo>
                    <a:pt x="733" y="160"/>
                    <a:pt x="574" y="1"/>
                    <a:pt x="35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0" name="Google Shape;4540;p80"/>
            <p:cNvSpPr/>
            <p:nvPr/>
          </p:nvSpPr>
          <p:spPr>
            <a:xfrm>
              <a:off x="3202785" y="3767613"/>
              <a:ext cx="105179" cy="138509"/>
            </a:xfrm>
            <a:custGeom>
              <a:rect b="b" l="l" r="r" t="t"/>
              <a:pathLst>
                <a:path extrusionOk="0" h="9392" w="7132">
                  <a:moveTo>
                    <a:pt x="1847" y="0"/>
                  </a:moveTo>
                  <a:cubicBezTo>
                    <a:pt x="605" y="446"/>
                    <a:pt x="1146" y="2038"/>
                    <a:pt x="1146" y="2038"/>
                  </a:cubicBezTo>
                  <a:cubicBezTo>
                    <a:pt x="1146" y="2038"/>
                    <a:pt x="0" y="2897"/>
                    <a:pt x="1146" y="4998"/>
                  </a:cubicBezTo>
                  <a:cubicBezTo>
                    <a:pt x="1305" y="5380"/>
                    <a:pt x="1496" y="5699"/>
                    <a:pt x="1687" y="6017"/>
                  </a:cubicBezTo>
                  <a:cubicBezTo>
                    <a:pt x="2993" y="7863"/>
                    <a:pt x="5126" y="8914"/>
                    <a:pt x="7131" y="9392"/>
                  </a:cubicBezTo>
                  <a:cubicBezTo>
                    <a:pt x="5348" y="8882"/>
                    <a:pt x="2483" y="6495"/>
                    <a:pt x="2451" y="6017"/>
                  </a:cubicBezTo>
                  <a:cubicBezTo>
                    <a:pt x="2388" y="5476"/>
                    <a:pt x="2451" y="4998"/>
                    <a:pt x="3375" y="3661"/>
                  </a:cubicBezTo>
                  <a:cubicBezTo>
                    <a:pt x="2929" y="2547"/>
                    <a:pt x="3534" y="1242"/>
                    <a:pt x="3852" y="605"/>
                  </a:cubicBezTo>
                  <a:cubicBezTo>
                    <a:pt x="2642" y="287"/>
                    <a:pt x="1847" y="0"/>
                    <a:pt x="1847" y="0"/>
                  </a:cubicBez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1" name="Google Shape;4541;p80"/>
            <p:cNvSpPr/>
            <p:nvPr/>
          </p:nvSpPr>
          <p:spPr>
            <a:xfrm>
              <a:off x="3745999" y="3392952"/>
              <a:ext cx="16443" cy="107524"/>
            </a:xfrm>
            <a:custGeom>
              <a:rect b="b" l="l" r="r" t="t"/>
              <a:pathLst>
                <a:path extrusionOk="0" h="7291" w="1115">
                  <a:moveTo>
                    <a:pt x="0" y="0"/>
                  </a:moveTo>
                  <a:lnTo>
                    <a:pt x="0" y="7290"/>
                  </a:lnTo>
                  <a:lnTo>
                    <a:pt x="796" y="7290"/>
                  </a:lnTo>
                  <a:lnTo>
                    <a:pt x="111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2" name="Google Shape;4542;p80"/>
            <p:cNvSpPr/>
            <p:nvPr/>
          </p:nvSpPr>
          <p:spPr>
            <a:xfrm>
              <a:off x="2856752" y="3392952"/>
              <a:ext cx="45098" cy="76068"/>
            </a:xfrm>
            <a:custGeom>
              <a:rect b="b" l="l" r="r" t="t"/>
              <a:pathLst>
                <a:path extrusionOk="0" h="5158" w="3058">
                  <a:moveTo>
                    <a:pt x="1" y="0"/>
                  </a:moveTo>
                  <a:lnTo>
                    <a:pt x="1" y="5157"/>
                  </a:lnTo>
                  <a:lnTo>
                    <a:pt x="415" y="382"/>
                  </a:lnTo>
                  <a:lnTo>
                    <a:pt x="305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3" name="Google Shape;4543;p80"/>
            <p:cNvSpPr/>
            <p:nvPr/>
          </p:nvSpPr>
          <p:spPr>
            <a:xfrm>
              <a:off x="3262411" y="3279790"/>
              <a:ext cx="68089" cy="21620"/>
            </a:xfrm>
            <a:custGeom>
              <a:rect b="b" l="l" r="r" t="t"/>
              <a:pathLst>
                <a:path extrusionOk="0" h="1466" w="4617">
                  <a:moveTo>
                    <a:pt x="0" y="1"/>
                  </a:moveTo>
                  <a:lnTo>
                    <a:pt x="0" y="1465"/>
                  </a:lnTo>
                  <a:lnTo>
                    <a:pt x="510" y="256"/>
                  </a:lnTo>
                  <a:lnTo>
                    <a:pt x="461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7" name="Shape 4547"/>
        <p:cNvGrpSpPr/>
        <p:nvPr/>
      </p:nvGrpSpPr>
      <p:grpSpPr>
        <a:xfrm>
          <a:off x="0" y="0"/>
          <a:ext cx="0" cy="0"/>
          <a:chOff x="0" y="0"/>
          <a:chExt cx="0" cy="0"/>
        </a:xfrm>
      </p:grpSpPr>
      <p:sp>
        <p:nvSpPr>
          <p:cNvPr id="4548" name="Google Shape;4548;p81"/>
          <p:cNvSpPr txBox="1"/>
          <p:nvPr>
            <p:ph type="title"/>
          </p:nvPr>
        </p:nvSpPr>
        <p:spPr>
          <a:xfrm>
            <a:off x="720000" y="0"/>
            <a:ext cx="7704000" cy="63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1B4FA1"/>
                </a:solidFill>
              </a:rPr>
              <a:t>Célébration virtuelle</a:t>
            </a:r>
            <a:endParaRPr>
              <a:solidFill>
                <a:srgbClr val="1B4FA1"/>
              </a:solidFill>
            </a:endParaRPr>
          </a:p>
        </p:txBody>
      </p:sp>
      <p:sp>
        <p:nvSpPr>
          <p:cNvPr id="4549" name="Google Shape;4549;p81"/>
          <p:cNvSpPr txBox="1"/>
          <p:nvPr>
            <p:ph idx="1" type="subTitle"/>
          </p:nvPr>
        </p:nvSpPr>
        <p:spPr>
          <a:xfrm rot="-455">
            <a:off x="76200" y="634805"/>
            <a:ext cx="9067800" cy="2718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hlink"/>
              </a:buClr>
              <a:buSzPts val="1100"/>
              <a:buFont typeface="Arial"/>
              <a:buNone/>
            </a:pPr>
            <a:r>
              <a:rPr lang="en" sz="1700"/>
              <a:t>Cette célébration virtuelle est  conçue comme une solution de secours pour les écoles qui ne peuvent pas se rassembler en personne. Elle ne doit pas être privilégiée par rapport aux célébrations en présentiel. De plus, elle peut servir de ressource complémentaire en classe pour permettre aux enseignants(es) de poursuivre les discussions et les réflexions sur les thèmes en lien avec le Carême et Pâques.</a:t>
            </a:r>
            <a:endParaRPr sz="1700"/>
          </a:p>
          <a:p>
            <a:pPr indent="0" lvl="0" marL="0" rtl="0" algn="l">
              <a:spcBef>
                <a:spcPts val="0"/>
              </a:spcBef>
              <a:spcAft>
                <a:spcPts val="0"/>
              </a:spcAft>
              <a:buNone/>
            </a:pPr>
            <a:r>
              <a:t/>
            </a:r>
            <a:endParaRPr sz="1700"/>
          </a:p>
          <a:p>
            <a:pPr indent="0" lvl="0" marL="0" rtl="0" algn="l">
              <a:spcBef>
                <a:spcPts val="0"/>
              </a:spcBef>
              <a:spcAft>
                <a:spcPts val="0"/>
              </a:spcAft>
              <a:buNone/>
            </a:pPr>
            <a:r>
              <a:rPr lang="en" sz="1700"/>
              <a:t>** Veuillez noter que certaines de ces enregistrements peuvent faire référence à des événements passés et qu'il est possible que certains élèves portent des masques, car ces célébrations ont eu lieu pendant la période de la pandémie. **</a:t>
            </a:r>
            <a:endParaRPr sz="1700"/>
          </a:p>
        </p:txBody>
      </p:sp>
      <p:sp>
        <p:nvSpPr>
          <p:cNvPr id="4550" name="Google Shape;4550;p81"/>
          <p:cNvSpPr/>
          <p:nvPr/>
        </p:nvSpPr>
        <p:spPr>
          <a:xfrm rot="932611">
            <a:off x="5194543" y="-138399"/>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1" name="Google Shape;4551;p81"/>
          <p:cNvSpPr/>
          <p:nvPr/>
        </p:nvSpPr>
        <p:spPr>
          <a:xfrm rot="-820355">
            <a:off x="8429752" y="42990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552" name="Google Shape;4552;p81"/>
          <p:cNvPicPr preferRelativeResize="0"/>
          <p:nvPr/>
        </p:nvPicPr>
        <p:blipFill>
          <a:blip r:embed="rId3">
            <a:alphaModFix/>
          </a:blip>
          <a:stretch>
            <a:fillRect/>
          </a:stretch>
        </p:blipFill>
        <p:spPr>
          <a:xfrm>
            <a:off x="7089349" y="4091138"/>
            <a:ext cx="1010700" cy="923625"/>
          </a:xfrm>
          <a:prstGeom prst="rect">
            <a:avLst/>
          </a:prstGeom>
          <a:noFill/>
          <a:ln>
            <a:noFill/>
          </a:ln>
        </p:spPr>
      </p:pic>
      <p:pic>
        <p:nvPicPr>
          <p:cNvPr id="4553" name="Google Shape;4553;p81">
            <a:hlinkClick r:id="rId4"/>
          </p:cNvPr>
          <p:cNvPicPr preferRelativeResize="0"/>
          <p:nvPr/>
        </p:nvPicPr>
        <p:blipFill>
          <a:blip r:embed="rId5">
            <a:alphaModFix/>
          </a:blip>
          <a:stretch>
            <a:fillRect/>
          </a:stretch>
        </p:blipFill>
        <p:spPr>
          <a:xfrm>
            <a:off x="2178300" y="3353400"/>
            <a:ext cx="1304329" cy="1304325"/>
          </a:xfrm>
          <a:prstGeom prst="rect">
            <a:avLst/>
          </a:prstGeom>
          <a:noFill/>
          <a:ln>
            <a:noFill/>
          </a:ln>
        </p:spPr>
      </p:pic>
      <p:sp>
        <p:nvSpPr>
          <p:cNvPr id="4554" name="Google Shape;4554;p81"/>
          <p:cNvSpPr txBox="1"/>
          <p:nvPr/>
        </p:nvSpPr>
        <p:spPr>
          <a:xfrm>
            <a:off x="3482628" y="3502421"/>
            <a:ext cx="2199600" cy="1004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700" u="sng">
                <a:solidFill>
                  <a:schemeClr val="dk2"/>
                </a:solidFill>
                <a:latin typeface="Lato"/>
                <a:ea typeface="Lato"/>
                <a:cs typeface="Lato"/>
                <a:sym typeface="Lato"/>
                <a:hlinkClick r:id="rId6">
                  <a:extLst>
                    <a:ext uri="{A12FA001-AC4F-418D-AE19-62706E023703}">
                      <ahyp:hlinkClr val="tx"/>
                    </a:ext>
                  </a:extLst>
                </a:hlinkClick>
              </a:rPr>
              <a:t>Guide pédagogique de la célébration virtuelle avec lien aux viédos</a:t>
            </a:r>
            <a:endParaRPr sz="1700">
              <a:solidFill>
                <a:schemeClr val="dk2"/>
              </a:solidFill>
              <a:latin typeface="Lato"/>
              <a:ea typeface="Lato"/>
              <a:cs typeface="Lato"/>
              <a:sym typeface="Lat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8" name="Shape 4558"/>
        <p:cNvGrpSpPr/>
        <p:nvPr/>
      </p:nvGrpSpPr>
      <p:grpSpPr>
        <a:xfrm>
          <a:off x="0" y="0"/>
          <a:ext cx="0" cy="0"/>
          <a:chOff x="0" y="0"/>
          <a:chExt cx="0" cy="0"/>
        </a:xfrm>
      </p:grpSpPr>
      <p:sp>
        <p:nvSpPr>
          <p:cNvPr id="4559" name="Google Shape;4559;p82"/>
          <p:cNvSpPr txBox="1"/>
          <p:nvPr>
            <p:ph type="title"/>
          </p:nvPr>
        </p:nvSpPr>
        <p:spPr>
          <a:xfrm>
            <a:off x="3061125" y="810725"/>
            <a:ext cx="5227800" cy="29214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5600">
                <a:solidFill>
                  <a:srgbClr val="1B4FA1"/>
                </a:solidFill>
              </a:rPr>
              <a:t>“Vous avez été appelés par Jésus Christ”</a:t>
            </a:r>
            <a:endParaRPr sz="5600">
              <a:solidFill>
                <a:srgbClr val="1B4FA1"/>
              </a:solidFill>
            </a:endParaRPr>
          </a:p>
        </p:txBody>
      </p:sp>
      <p:sp>
        <p:nvSpPr>
          <p:cNvPr id="4560" name="Google Shape;4560;p82"/>
          <p:cNvSpPr/>
          <p:nvPr/>
        </p:nvSpPr>
        <p:spPr>
          <a:xfrm rot="932611">
            <a:off x="6803568" y="35192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1" name="Google Shape;4561;p82"/>
          <p:cNvSpPr/>
          <p:nvPr/>
        </p:nvSpPr>
        <p:spPr>
          <a:xfrm rot="-820355">
            <a:off x="2200552" y="8362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62" name="Google Shape;4562;p82"/>
          <p:cNvGrpSpPr/>
          <p:nvPr/>
        </p:nvGrpSpPr>
        <p:grpSpPr>
          <a:xfrm>
            <a:off x="620922" y="1974024"/>
            <a:ext cx="2440207" cy="2509393"/>
            <a:chOff x="5943264" y="3408556"/>
            <a:chExt cx="971846" cy="999320"/>
          </a:xfrm>
        </p:grpSpPr>
        <p:sp>
          <p:nvSpPr>
            <p:cNvPr id="4563" name="Google Shape;4563;p82"/>
            <p:cNvSpPr/>
            <p:nvPr/>
          </p:nvSpPr>
          <p:spPr>
            <a:xfrm>
              <a:off x="5943264" y="3408556"/>
              <a:ext cx="971846" cy="999320"/>
            </a:xfrm>
            <a:custGeom>
              <a:rect b="b" l="l" r="r" t="t"/>
              <a:pathLst>
                <a:path extrusionOk="0" h="67762" w="65899">
                  <a:moveTo>
                    <a:pt x="35487" y="1"/>
                  </a:moveTo>
                  <a:cubicBezTo>
                    <a:pt x="28947" y="1"/>
                    <a:pt x="23599" y="6608"/>
                    <a:pt x="23845" y="12918"/>
                  </a:cubicBezTo>
                  <a:cubicBezTo>
                    <a:pt x="24004" y="16770"/>
                    <a:pt x="25468" y="20844"/>
                    <a:pt x="24131" y="24665"/>
                  </a:cubicBezTo>
                  <a:cubicBezTo>
                    <a:pt x="23049" y="27625"/>
                    <a:pt x="20375" y="29726"/>
                    <a:pt x="18115" y="31923"/>
                  </a:cubicBezTo>
                  <a:cubicBezTo>
                    <a:pt x="13530" y="36412"/>
                    <a:pt x="10060" y="42492"/>
                    <a:pt x="10410" y="48859"/>
                  </a:cubicBezTo>
                  <a:cubicBezTo>
                    <a:pt x="10506" y="50387"/>
                    <a:pt x="10665" y="52265"/>
                    <a:pt x="9424" y="53157"/>
                  </a:cubicBezTo>
                  <a:cubicBezTo>
                    <a:pt x="8768" y="53625"/>
                    <a:pt x="8016" y="53700"/>
                    <a:pt x="7244" y="53700"/>
                  </a:cubicBezTo>
                  <a:cubicBezTo>
                    <a:pt x="6885" y="53700"/>
                    <a:pt x="6521" y="53684"/>
                    <a:pt x="6160" y="53684"/>
                  </a:cubicBezTo>
                  <a:cubicBezTo>
                    <a:pt x="5454" y="53684"/>
                    <a:pt x="4762" y="53746"/>
                    <a:pt x="4139" y="54112"/>
                  </a:cubicBezTo>
                  <a:cubicBezTo>
                    <a:pt x="223" y="56436"/>
                    <a:pt x="0" y="63599"/>
                    <a:pt x="3948" y="65954"/>
                  </a:cubicBezTo>
                  <a:cubicBezTo>
                    <a:pt x="5858" y="67100"/>
                    <a:pt x="8150" y="67323"/>
                    <a:pt x="10379" y="67419"/>
                  </a:cubicBezTo>
                  <a:cubicBezTo>
                    <a:pt x="14650" y="67664"/>
                    <a:pt x="18933" y="67761"/>
                    <a:pt x="23221" y="67761"/>
                  </a:cubicBezTo>
                  <a:cubicBezTo>
                    <a:pt x="35074" y="67761"/>
                    <a:pt x="46971" y="67020"/>
                    <a:pt x="58800" y="66623"/>
                  </a:cubicBezTo>
                  <a:cubicBezTo>
                    <a:pt x="61155" y="66559"/>
                    <a:pt x="63893" y="66273"/>
                    <a:pt x="65166" y="64235"/>
                  </a:cubicBezTo>
                  <a:cubicBezTo>
                    <a:pt x="65867" y="63121"/>
                    <a:pt x="65899" y="61752"/>
                    <a:pt x="65899" y="60415"/>
                  </a:cubicBezTo>
                  <a:cubicBezTo>
                    <a:pt x="65676" y="53984"/>
                    <a:pt x="64944" y="47586"/>
                    <a:pt x="63607" y="41346"/>
                  </a:cubicBezTo>
                  <a:lnTo>
                    <a:pt x="63479" y="40741"/>
                  </a:lnTo>
                  <a:cubicBezTo>
                    <a:pt x="60487" y="27402"/>
                    <a:pt x="54534" y="14477"/>
                    <a:pt x="44824" y="4895"/>
                  </a:cubicBezTo>
                  <a:cubicBezTo>
                    <a:pt x="42436" y="2508"/>
                    <a:pt x="39571" y="215"/>
                    <a:pt x="36165" y="24"/>
                  </a:cubicBezTo>
                  <a:cubicBezTo>
                    <a:pt x="35938" y="9"/>
                    <a:pt x="35712" y="1"/>
                    <a:pt x="35487" y="1"/>
                  </a:cubicBezTo>
                  <a:close/>
                </a:path>
              </a:pathLst>
            </a:custGeom>
            <a:solidFill>
              <a:schemeClr val="accent5"/>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4" name="Google Shape;4564;p82"/>
            <p:cNvSpPr/>
            <p:nvPr/>
          </p:nvSpPr>
          <p:spPr>
            <a:xfrm>
              <a:off x="6019792" y="3467592"/>
              <a:ext cx="836640" cy="883936"/>
            </a:xfrm>
            <a:custGeom>
              <a:rect b="b" l="l" r="r" t="t"/>
              <a:pathLst>
                <a:path extrusionOk="0" h="59938" w="56731">
                  <a:moveTo>
                    <a:pt x="48326" y="19707"/>
                  </a:moveTo>
                  <a:lnTo>
                    <a:pt x="48326" y="19707"/>
                  </a:lnTo>
                  <a:cubicBezTo>
                    <a:pt x="48421" y="19770"/>
                    <a:pt x="48421" y="19898"/>
                    <a:pt x="48453" y="19993"/>
                  </a:cubicBezTo>
                  <a:cubicBezTo>
                    <a:pt x="48421" y="19898"/>
                    <a:pt x="48390" y="19770"/>
                    <a:pt x="48326" y="19707"/>
                  </a:cubicBezTo>
                  <a:close/>
                  <a:moveTo>
                    <a:pt x="48740" y="20725"/>
                  </a:moveTo>
                  <a:lnTo>
                    <a:pt x="48740" y="20725"/>
                  </a:lnTo>
                  <a:cubicBezTo>
                    <a:pt x="48772" y="20821"/>
                    <a:pt x="48803" y="20948"/>
                    <a:pt x="48867" y="21044"/>
                  </a:cubicBezTo>
                  <a:cubicBezTo>
                    <a:pt x="48803" y="20948"/>
                    <a:pt x="48772" y="20853"/>
                    <a:pt x="48740" y="20725"/>
                  </a:cubicBezTo>
                  <a:close/>
                  <a:moveTo>
                    <a:pt x="49217" y="22094"/>
                  </a:moveTo>
                  <a:cubicBezTo>
                    <a:pt x="49281" y="22317"/>
                    <a:pt x="49376" y="22604"/>
                    <a:pt x="49440" y="22826"/>
                  </a:cubicBezTo>
                  <a:cubicBezTo>
                    <a:pt x="49376" y="22604"/>
                    <a:pt x="49281" y="22381"/>
                    <a:pt x="49217" y="22094"/>
                  </a:cubicBezTo>
                  <a:close/>
                  <a:moveTo>
                    <a:pt x="25787" y="23750"/>
                  </a:moveTo>
                  <a:cubicBezTo>
                    <a:pt x="25850" y="23750"/>
                    <a:pt x="25882" y="23750"/>
                    <a:pt x="25946" y="23813"/>
                  </a:cubicBezTo>
                  <a:cubicBezTo>
                    <a:pt x="25850" y="23750"/>
                    <a:pt x="25819" y="23750"/>
                    <a:pt x="25787" y="23750"/>
                  </a:cubicBezTo>
                  <a:close/>
                  <a:moveTo>
                    <a:pt x="23336" y="23845"/>
                  </a:moveTo>
                  <a:cubicBezTo>
                    <a:pt x="23304" y="23845"/>
                    <a:pt x="23240" y="23877"/>
                    <a:pt x="23176" y="23877"/>
                  </a:cubicBezTo>
                  <a:cubicBezTo>
                    <a:pt x="23240" y="23877"/>
                    <a:pt x="23272" y="23845"/>
                    <a:pt x="23336" y="23845"/>
                  </a:cubicBezTo>
                  <a:close/>
                  <a:moveTo>
                    <a:pt x="23017" y="23909"/>
                  </a:moveTo>
                  <a:cubicBezTo>
                    <a:pt x="22985" y="23909"/>
                    <a:pt x="22922" y="23972"/>
                    <a:pt x="22858" y="23972"/>
                  </a:cubicBezTo>
                  <a:cubicBezTo>
                    <a:pt x="22922" y="23909"/>
                    <a:pt x="22985" y="23909"/>
                    <a:pt x="23017" y="23909"/>
                  </a:cubicBezTo>
                  <a:close/>
                  <a:moveTo>
                    <a:pt x="22762" y="23972"/>
                  </a:moveTo>
                  <a:cubicBezTo>
                    <a:pt x="22699" y="23972"/>
                    <a:pt x="22667" y="24004"/>
                    <a:pt x="22603" y="24004"/>
                  </a:cubicBezTo>
                  <a:cubicBezTo>
                    <a:pt x="22635" y="24004"/>
                    <a:pt x="22667" y="23972"/>
                    <a:pt x="22762" y="23972"/>
                  </a:cubicBezTo>
                  <a:close/>
                  <a:moveTo>
                    <a:pt x="22221" y="24132"/>
                  </a:moveTo>
                  <a:cubicBezTo>
                    <a:pt x="22189" y="24132"/>
                    <a:pt x="22158" y="24163"/>
                    <a:pt x="22126" y="24163"/>
                  </a:cubicBezTo>
                  <a:cubicBezTo>
                    <a:pt x="22158" y="24132"/>
                    <a:pt x="22189" y="24132"/>
                    <a:pt x="22221" y="24132"/>
                  </a:cubicBezTo>
                  <a:close/>
                  <a:moveTo>
                    <a:pt x="21998" y="24195"/>
                  </a:moveTo>
                  <a:cubicBezTo>
                    <a:pt x="21967" y="24195"/>
                    <a:pt x="21903" y="24227"/>
                    <a:pt x="21871" y="24227"/>
                  </a:cubicBezTo>
                  <a:cubicBezTo>
                    <a:pt x="21903" y="24195"/>
                    <a:pt x="21967" y="24195"/>
                    <a:pt x="21998" y="24195"/>
                  </a:cubicBezTo>
                  <a:close/>
                  <a:moveTo>
                    <a:pt x="21648" y="24323"/>
                  </a:moveTo>
                  <a:lnTo>
                    <a:pt x="21648" y="24323"/>
                  </a:lnTo>
                  <a:cubicBezTo>
                    <a:pt x="21585" y="24323"/>
                    <a:pt x="21585" y="24354"/>
                    <a:pt x="21553" y="24354"/>
                  </a:cubicBezTo>
                  <a:cubicBezTo>
                    <a:pt x="21553" y="24354"/>
                    <a:pt x="21585" y="24323"/>
                    <a:pt x="21648" y="24323"/>
                  </a:cubicBezTo>
                  <a:close/>
                  <a:moveTo>
                    <a:pt x="49758" y="24163"/>
                  </a:moveTo>
                  <a:cubicBezTo>
                    <a:pt x="49822" y="24354"/>
                    <a:pt x="49854" y="24514"/>
                    <a:pt x="49886" y="24705"/>
                  </a:cubicBezTo>
                  <a:cubicBezTo>
                    <a:pt x="49854" y="24514"/>
                    <a:pt x="49790" y="24323"/>
                    <a:pt x="49758" y="24163"/>
                  </a:cubicBezTo>
                  <a:close/>
                  <a:moveTo>
                    <a:pt x="31613" y="32027"/>
                  </a:moveTo>
                  <a:lnTo>
                    <a:pt x="31613" y="32090"/>
                  </a:lnTo>
                  <a:lnTo>
                    <a:pt x="31517" y="32122"/>
                  </a:lnTo>
                  <a:lnTo>
                    <a:pt x="31549" y="32090"/>
                  </a:lnTo>
                  <a:lnTo>
                    <a:pt x="31613" y="32027"/>
                  </a:lnTo>
                  <a:close/>
                  <a:moveTo>
                    <a:pt x="32058" y="32186"/>
                  </a:moveTo>
                  <a:lnTo>
                    <a:pt x="32026" y="32281"/>
                  </a:lnTo>
                  <a:lnTo>
                    <a:pt x="31995" y="32313"/>
                  </a:lnTo>
                  <a:lnTo>
                    <a:pt x="32026" y="32249"/>
                  </a:lnTo>
                  <a:lnTo>
                    <a:pt x="32058" y="32186"/>
                  </a:lnTo>
                  <a:close/>
                  <a:moveTo>
                    <a:pt x="32536" y="32409"/>
                  </a:moveTo>
                  <a:lnTo>
                    <a:pt x="32504" y="32504"/>
                  </a:lnTo>
                  <a:lnTo>
                    <a:pt x="32408" y="32568"/>
                  </a:lnTo>
                  <a:lnTo>
                    <a:pt x="32408" y="32568"/>
                  </a:lnTo>
                  <a:lnTo>
                    <a:pt x="32504" y="32409"/>
                  </a:lnTo>
                  <a:close/>
                  <a:moveTo>
                    <a:pt x="31899" y="32791"/>
                  </a:moveTo>
                  <a:lnTo>
                    <a:pt x="31899" y="32823"/>
                  </a:lnTo>
                  <a:lnTo>
                    <a:pt x="31676" y="32950"/>
                  </a:lnTo>
                  <a:lnTo>
                    <a:pt x="31899" y="32791"/>
                  </a:lnTo>
                  <a:close/>
                  <a:moveTo>
                    <a:pt x="39603" y="28716"/>
                  </a:moveTo>
                  <a:cubicBezTo>
                    <a:pt x="39826" y="29034"/>
                    <a:pt x="40017" y="29321"/>
                    <a:pt x="40017" y="29321"/>
                  </a:cubicBezTo>
                  <a:cubicBezTo>
                    <a:pt x="39794" y="30690"/>
                    <a:pt x="39476" y="32090"/>
                    <a:pt x="39094" y="33523"/>
                  </a:cubicBezTo>
                  <a:cubicBezTo>
                    <a:pt x="38998" y="33427"/>
                    <a:pt x="38871" y="33364"/>
                    <a:pt x="38712" y="33268"/>
                  </a:cubicBezTo>
                  <a:lnTo>
                    <a:pt x="38680" y="33236"/>
                  </a:lnTo>
                  <a:cubicBezTo>
                    <a:pt x="38553" y="33141"/>
                    <a:pt x="38425" y="33045"/>
                    <a:pt x="38362" y="32950"/>
                  </a:cubicBezTo>
                  <a:lnTo>
                    <a:pt x="38298" y="32918"/>
                  </a:lnTo>
                  <a:cubicBezTo>
                    <a:pt x="38202" y="32791"/>
                    <a:pt x="38075" y="32663"/>
                    <a:pt x="37980" y="32568"/>
                  </a:cubicBezTo>
                  <a:lnTo>
                    <a:pt x="37916" y="32472"/>
                  </a:lnTo>
                  <a:cubicBezTo>
                    <a:pt x="37789" y="32345"/>
                    <a:pt x="37725" y="32218"/>
                    <a:pt x="37598" y="32058"/>
                  </a:cubicBezTo>
                  <a:cubicBezTo>
                    <a:pt x="37598" y="32058"/>
                    <a:pt x="37629" y="32058"/>
                    <a:pt x="37629" y="32027"/>
                  </a:cubicBezTo>
                  <a:cubicBezTo>
                    <a:pt x="37661" y="31995"/>
                    <a:pt x="37693" y="31963"/>
                    <a:pt x="37693" y="31867"/>
                  </a:cubicBezTo>
                  <a:cubicBezTo>
                    <a:pt x="37693" y="31867"/>
                    <a:pt x="37693" y="31836"/>
                    <a:pt x="37757" y="31836"/>
                  </a:cubicBezTo>
                  <a:cubicBezTo>
                    <a:pt x="37757" y="31804"/>
                    <a:pt x="37789" y="31740"/>
                    <a:pt x="37789" y="31740"/>
                  </a:cubicBezTo>
                  <a:cubicBezTo>
                    <a:pt x="37789" y="31708"/>
                    <a:pt x="37820" y="31708"/>
                    <a:pt x="37820" y="31676"/>
                  </a:cubicBezTo>
                  <a:cubicBezTo>
                    <a:pt x="37852" y="31645"/>
                    <a:pt x="37916" y="31549"/>
                    <a:pt x="37948" y="31485"/>
                  </a:cubicBezTo>
                  <a:cubicBezTo>
                    <a:pt x="37948" y="31422"/>
                    <a:pt x="37980" y="31422"/>
                    <a:pt x="37980" y="31390"/>
                  </a:cubicBezTo>
                  <a:lnTo>
                    <a:pt x="38107" y="31167"/>
                  </a:lnTo>
                  <a:cubicBezTo>
                    <a:pt x="38107" y="31167"/>
                    <a:pt x="38107" y="31103"/>
                    <a:pt x="38139" y="31103"/>
                  </a:cubicBezTo>
                  <a:cubicBezTo>
                    <a:pt x="38171" y="31040"/>
                    <a:pt x="38266" y="30912"/>
                    <a:pt x="38330" y="30785"/>
                  </a:cubicBezTo>
                  <a:cubicBezTo>
                    <a:pt x="38330" y="30753"/>
                    <a:pt x="38393" y="30721"/>
                    <a:pt x="38393" y="30721"/>
                  </a:cubicBezTo>
                  <a:lnTo>
                    <a:pt x="38616" y="30371"/>
                  </a:lnTo>
                  <a:cubicBezTo>
                    <a:pt x="38616" y="30308"/>
                    <a:pt x="38648" y="30308"/>
                    <a:pt x="38648" y="30276"/>
                  </a:cubicBezTo>
                  <a:cubicBezTo>
                    <a:pt x="38744" y="30148"/>
                    <a:pt x="38807" y="30053"/>
                    <a:pt x="38903" y="29894"/>
                  </a:cubicBezTo>
                  <a:cubicBezTo>
                    <a:pt x="38903" y="29830"/>
                    <a:pt x="38935" y="29830"/>
                    <a:pt x="38935" y="29798"/>
                  </a:cubicBezTo>
                  <a:cubicBezTo>
                    <a:pt x="39030" y="29639"/>
                    <a:pt x="39126" y="29512"/>
                    <a:pt x="39221" y="29353"/>
                  </a:cubicBezTo>
                  <a:cubicBezTo>
                    <a:pt x="39253" y="29321"/>
                    <a:pt x="39253" y="29289"/>
                    <a:pt x="39285" y="29257"/>
                  </a:cubicBezTo>
                  <a:cubicBezTo>
                    <a:pt x="39412" y="29098"/>
                    <a:pt x="39508" y="28939"/>
                    <a:pt x="39603" y="28716"/>
                  </a:cubicBezTo>
                  <a:close/>
                  <a:moveTo>
                    <a:pt x="25978" y="35051"/>
                  </a:moveTo>
                  <a:cubicBezTo>
                    <a:pt x="25978" y="35115"/>
                    <a:pt x="25946" y="35146"/>
                    <a:pt x="25946" y="35146"/>
                  </a:cubicBezTo>
                  <a:cubicBezTo>
                    <a:pt x="25946" y="35146"/>
                    <a:pt x="25946" y="35115"/>
                    <a:pt x="25978" y="35051"/>
                  </a:cubicBezTo>
                  <a:close/>
                  <a:moveTo>
                    <a:pt x="26010" y="22986"/>
                  </a:moveTo>
                  <a:cubicBezTo>
                    <a:pt x="26201" y="23081"/>
                    <a:pt x="26455" y="23208"/>
                    <a:pt x="26742" y="23368"/>
                  </a:cubicBezTo>
                  <a:cubicBezTo>
                    <a:pt x="26901" y="23431"/>
                    <a:pt x="27092" y="23527"/>
                    <a:pt x="27315" y="23559"/>
                  </a:cubicBezTo>
                  <a:cubicBezTo>
                    <a:pt x="27570" y="23590"/>
                    <a:pt x="27729" y="23590"/>
                    <a:pt x="27888" y="23590"/>
                  </a:cubicBezTo>
                  <a:cubicBezTo>
                    <a:pt x="27920" y="24673"/>
                    <a:pt x="28174" y="26010"/>
                    <a:pt x="28970" y="27060"/>
                  </a:cubicBezTo>
                  <a:cubicBezTo>
                    <a:pt x="29240" y="27125"/>
                    <a:pt x="29566" y="27158"/>
                    <a:pt x="29939" y="27158"/>
                  </a:cubicBezTo>
                  <a:cubicBezTo>
                    <a:pt x="30491" y="27158"/>
                    <a:pt x="31145" y="27085"/>
                    <a:pt x="31867" y="26933"/>
                  </a:cubicBezTo>
                  <a:cubicBezTo>
                    <a:pt x="31931" y="28015"/>
                    <a:pt x="32090" y="29002"/>
                    <a:pt x="32249" y="29957"/>
                  </a:cubicBezTo>
                  <a:lnTo>
                    <a:pt x="32217" y="30021"/>
                  </a:lnTo>
                  <a:cubicBezTo>
                    <a:pt x="32217" y="30021"/>
                    <a:pt x="31549" y="30435"/>
                    <a:pt x="31390" y="30690"/>
                  </a:cubicBezTo>
                  <a:cubicBezTo>
                    <a:pt x="31390" y="30690"/>
                    <a:pt x="31040" y="31135"/>
                    <a:pt x="30785" y="31963"/>
                  </a:cubicBezTo>
                  <a:lnTo>
                    <a:pt x="30785" y="31995"/>
                  </a:lnTo>
                  <a:lnTo>
                    <a:pt x="30085" y="32249"/>
                  </a:lnTo>
                  <a:cubicBezTo>
                    <a:pt x="29957" y="32249"/>
                    <a:pt x="29798" y="32313"/>
                    <a:pt x="29671" y="32409"/>
                  </a:cubicBezTo>
                  <a:cubicBezTo>
                    <a:pt x="29543" y="32472"/>
                    <a:pt x="29384" y="32568"/>
                    <a:pt x="29289" y="32663"/>
                  </a:cubicBezTo>
                  <a:cubicBezTo>
                    <a:pt x="29034" y="32886"/>
                    <a:pt x="28843" y="33109"/>
                    <a:pt x="28684" y="33364"/>
                  </a:cubicBezTo>
                  <a:lnTo>
                    <a:pt x="28652" y="33427"/>
                  </a:lnTo>
                  <a:lnTo>
                    <a:pt x="27442" y="34160"/>
                  </a:lnTo>
                  <a:cubicBezTo>
                    <a:pt x="27092" y="34351"/>
                    <a:pt x="26774" y="34542"/>
                    <a:pt x="26455" y="34701"/>
                  </a:cubicBezTo>
                  <a:cubicBezTo>
                    <a:pt x="26424" y="34701"/>
                    <a:pt x="26424" y="34733"/>
                    <a:pt x="26360" y="34733"/>
                  </a:cubicBezTo>
                  <a:lnTo>
                    <a:pt x="26328" y="34701"/>
                  </a:lnTo>
                  <a:cubicBezTo>
                    <a:pt x="26264" y="34701"/>
                    <a:pt x="26201" y="34733"/>
                    <a:pt x="26169" y="34796"/>
                  </a:cubicBezTo>
                  <a:cubicBezTo>
                    <a:pt x="26169" y="34796"/>
                    <a:pt x="26010" y="34828"/>
                    <a:pt x="25723" y="34892"/>
                  </a:cubicBezTo>
                  <a:cubicBezTo>
                    <a:pt x="25564" y="34955"/>
                    <a:pt x="25373" y="35019"/>
                    <a:pt x="25182" y="35115"/>
                  </a:cubicBezTo>
                  <a:cubicBezTo>
                    <a:pt x="24450" y="35337"/>
                    <a:pt x="23463" y="35751"/>
                    <a:pt x="22444" y="36229"/>
                  </a:cubicBezTo>
                  <a:cubicBezTo>
                    <a:pt x="22922" y="35274"/>
                    <a:pt x="23081" y="34223"/>
                    <a:pt x="23081" y="33268"/>
                  </a:cubicBezTo>
                  <a:lnTo>
                    <a:pt x="23081" y="33205"/>
                  </a:lnTo>
                  <a:cubicBezTo>
                    <a:pt x="23081" y="32823"/>
                    <a:pt x="23017" y="32504"/>
                    <a:pt x="23017" y="32249"/>
                  </a:cubicBezTo>
                  <a:cubicBezTo>
                    <a:pt x="22954" y="31613"/>
                    <a:pt x="23081" y="30976"/>
                    <a:pt x="23336" y="30371"/>
                  </a:cubicBezTo>
                  <a:lnTo>
                    <a:pt x="23749" y="30180"/>
                  </a:lnTo>
                  <a:cubicBezTo>
                    <a:pt x="23909" y="30085"/>
                    <a:pt x="23972" y="29926"/>
                    <a:pt x="23972" y="29766"/>
                  </a:cubicBezTo>
                  <a:lnTo>
                    <a:pt x="23972" y="29575"/>
                  </a:lnTo>
                  <a:lnTo>
                    <a:pt x="23972" y="29480"/>
                  </a:lnTo>
                  <a:lnTo>
                    <a:pt x="24195" y="29289"/>
                  </a:lnTo>
                  <a:cubicBezTo>
                    <a:pt x="24927" y="29735"/>
                    <a:pt x="25659" y="29989"/>
                    <a:pt x="25659" y="29989"/>
                  </a:cubicBezTo>
                  <a:cubicBezTo>
                    <a:pt x="25659" y="29989"/>
                    <a:pt x="25839" y="30018"/>
                    <a:pt x="26081" y="30018"/>
                  </a:cubicBezTo>
                  <a:cubicBezTo>
                    <a:pt x="26281" y="30018"/>
                    <a:pt x="26525" y="29998"/>
                    <a:pt x="26742" y="29926"/>
                  </a:cubicBezTo>
                  <a:cubicBezTo>
                    <a:pt x="26837" y="29512"/>
                    <a:pt x="26965" y="29034"/>
                    <a:pt x="26997" y="28557"/>
                  </a:cubicBezTo>
                  <a:cubicBezTo>
                    <a:pt x="27124" y="28557"/>
                    <a:pt x="27219" y="28493"/>
                    <a:pt x="27219" y="28397"/>
                  </a:cubicBezTo>
                  <a:cubicBezTo>
                    <a:pt x="27283" y="27506"/>
                    <a:pt x="27092" y="26647"/>
                    <a:pt x="26965" y="26328"/>
                  </a:cubicBezTo>
                  <a:cubicBezTo>
                    <a:pt x="26933" y="26233"/>
                    <a:pt x="26933" y="26169"/>
                    <a:pt x="26933" y="26169"/>
                  </a:cubicBezTo>
                  <a:cubicBezTo>
                    <a:pt x="26933" y="26105"/>
                    <a:pt x="26901" y="26010"/>
                    <a:pt x="26901" y="25978"/>
                  </a:cubicBezTo>
                  <a:cubicBezTo>
                    <a:pt x="26965" y="25978"/>
                    <a:pt x="26997" y="25946"/>
                    <a:pt x="27092" y="25946"/>
                  </a:cubicBezTo>
                  <a:cubicBezTo>
                    <a:pt x="27092" y="25532"/>
                    <a:pt x="26901" y="25150"/>
                    <a:pt x="26901" y="25150"/>
                  </a:cubicBezTo>
                  <a:cubicBezTo>
                    <a:pt x="27060" y="25150"/>
                    <a:pt x="27156" y="25055"/>
                    <a:pt x="27156" y="24896"/>
                  </a:cubicBezTo>
                  <a:cubicBezTo>
                    <a:pt x="27219" y="24641"/>
                    <a:pt x="27156" y="24227"/>
                    <a:pt x="26774" y="23941"/>
                  </a:cubicBezTo>
                  <a:cubicBezTo>
                    <a:pt x="26620" y="23915"/>
                    <a:pt x="26488" y="23890"/>
                    <a:pt x="26326" y="23864"/>
                  </a:cubicBezTo>
                  <a:lnTo>
                    <a:pt x="26326" y="23864"/>
                  </a:lnTo>
                  <a:cubicBezTo>
                    <a:pt x="26466" y="23881"/>
                    <a:pt x="26629" y="23892"/>
                    <a:pt x="26774" y="23941"/>
                  </a:cubicBezTo>
                  <a:cubicBezTo>
                    <a:pt x="26774" y="23941"/>
                    <a:pt x="26583" y="23431"/>
                    <a:pt x="26010" y="22986"/>
                  </a:cubicBezTo>
                  <a:close/>
                  <a:moveTo>
                    <a:pt x="38616" y="36488"/>
                  </a:moveTo>
                  <a:cubicBezTo>
                    <a:pt x="38616" y="36710"/>
                    <a:pt x="38584" y="36931"/>
                    <a:pt x="38584" y="37120"/>
                  </a:cubicBezTo>
                  <a:cubicBezTo>
                    <a:pt x="38584" y="36899"/>
                    <a:pt x="38616" y="36709"/>
                    <a:pt x="38616" y="36488"/>
                  </a:cubicBezTo>
                  <a:close/>
                  <a:moveTo>
                    <a:pt x="26010" y="38457"/>
                  </a:moveTo>
                  <a:cubicBezTo>
                    <a:pt x="26041" y="38553"/>
                    <a:pt x="26042" y="38648"/>
                    <a:pt x="26105" y="38776"/>
                  </a:cubicBezTo>
                  <a:cubicBezTo>
                    <a:pt x="26042" y="38680"/>
                    <a:pt x="26041" y="38553"/>
                    <a:pt x="26010" y="38457"/>
                  </a:cubicBezTo>
                  <a:close/>
                  <a:moveTo>
                    <a:pt x="26659" y="39893"/>
                  </a:moveTo>
                  <a:lnTo>
                    <a:pt x="26678" y="39922"/>
                  </a:lnTo>
                  <a:cubicBezTo>
                    <a:pt x="26670" y="39914"/>
                    <a:pt x="26664" y="39904"/>
                    <a:pt x="26659" y="39893"/>
                  </a:cubicBezTo>
                  <a:close/>
                  <a:moveTo>
                    <a:pt x="50809" y="58577"/>
                  </a:moveTo>
                  <a:lnTo>
                    <a:pt x="50745" y="58609"/>
                  </a:lnTo>
                  <a:cubicBezTo>
                    <a:pt x="50777" y="58577"/>
                    <a:pt x="50777" y="58577"/>
                    <a:pt x="50809" y="58577"/>
                  </a:cubicBezTo>
                  <a:close/>
                  <a:moveTo>
                    <a:pt x="30944" y="1"/>
                  </a:moveTo>
                  <a:cubicBezTo>
                    <a:pt x="26137" y="1"/>
                    <a:pt x="22221" y="3885"/>
                    <a:pt x="22221" y="8724"/>
                  </a:cubicBezTo>
                  <a:cubicBezTo>
                    <a:pt x="22221" y="13531"/>
                    <a:pt x="26137" y="17414"/>
                    <a:pt x="30944" y="17414"/>
                  </a:cubicBezTo>
                  <a:cubicBezTo>
                    <a:pt x="32249" y="17414"/>
                    <a:pt x="33523" y="17160"/>
                    <a:pt x="34637" y="16587"/>
                  </a:cubicBezTo>
                  <a:cubicBezTo>
                    <a:pt x="34701" y="16746"/>
                    <a:pt x="34764" y="16905"/>
                    <a:pt x="34923" y="17001"/>
                  </a:cubicBezTo>
                  <a:cubicBezTo>
                    <a:pt x="35019" y="17796"/>
                    <a:pt x="35083" y="18943"/>
                    <a:pt x="35242" y="19929"/>
                  </a:cubicBezTo>
                  <a:cubicBezTo>
                    <a:pt x="34319" y="19929"/>
                    <a:pt x="33905" y="20757"/>
                    <a:pt x="33905" y="20757"/>
                  </a:cubicBezTo>
                  <a:cubicBezTo>
                    <a:pt x="33905" y="20757"/>
                    <a:pt x="33629" y="20676"/>
                    <a:pt x="33262" y="20676"/>
                  </a:cubicBezTo>
                  <a:cubicBezTo>
                    <a:pt x="33115" y="20676"/>
                    <a:pt x="32954" y="20689"/>
                    <a:pt x="32790" y="20725"/>
                  </a:cubicBezTo>
                  <a:cubicBezTo>
                    <a:pt x="32186" y="20821"/>
                    <a:pt x="31931" y="21457"/>
                    <a:pt x="31931" y="21457"/>
                  </a:cubicBezTo>
                  <a:cubicBezTo>
                    <a:pt x="29671" y="21680"/>
                    <a:pt x="27952" y="21808"/>
                    <a:pt x="27952" y="21808"/>
                  </a:cubicBezTo>
                  <a:cubicBezTo>
                    <a:pt x="27952" y="21808"/>
                    <a:pt x="27952" y="21871"/>
                    <a:pt x="27920" y="21967"/>
                  </a:cubicBezTo>
                  <a:cubicBezTo>
                    <a:pt x="27920" y="21967"/>
                    <a:pt x="27156" y="21776"/>
                    <a:pt x="26296" y="21648"/>
                  </a:cubicBezTo>
                  <a:cubicBezTo>
                    <a:pt x="26264" y="21648"/>
                    <a:pt x="26201" y="21617"/>
                    <a:pt x="26201" y="21617"/>
                  </a:cubicBezTo>
                  <a:lnTo>
                    <a:pt x="26105" y="21617"/>
                  </a:lnTo>
                  <a:cubicBezTo>
                    <a:pt x="25946" y="21553"/>
                    <a:pt x="25787" y="21553"/>
                    <a:pt x="25659" y="21553"/>
                  </a:cubicBezTo>
                  <a:cubicBezTo>
                    <a:pt x="25628" y="21553"/>
                    <a:pt x="25564" y="21617"/>
                    <a:pt x="25500" y="21617"/>
                  </a:cubicBezTo>
                  <a:lnTo>
                    <a:pt x="25023" y="21617"/>
                  </a:lnTo>
                  <a:cubicBezTo>
                    <a:pt x="24864" y="21617"/>
                    <a:pt x="24704" y="21648"/>
                    <a:pt x="24577" y="21712"/>
                  </a:cubicBezTo>
                  <a:lnTo>
                    <a:pt x="22985" y="22572"/>
                  </a:lnTo>
                  <a:cubicBezTo>
                    <a:pt x="22954" y="22572"/>
                    <a:pt x="22954" y="22604"/>
                    <a:pt x="22954" y="22635"/>
                  </a:cubicBezTo>
                  <a:lnTo>
                    <a:pt x="22985" y="22667"/>
                  </a:lnTo>
                  <a:cubicBezTo>
                    <a:pt x="21680" y="23240"/>
                    <a:pt x="21362" y="24418"/>
                    <a:pt x="21362" y="24418"/>
                  </a:cubicBezTo>
                  <a:cubicBezTo>
                    <a:pt x="21234" y="24482"/>
                    <a:pt x="21107" y="24577"/>
                    <a:pt x="21107" y="24736"/>
                  </a:cubicBezTo>
                  <a:cubicBezTo>
                    <a:pt x="21075" y="24959"/>
                    <a:pt x="21043" y="25310"/>
                    <a:pt x="21107" y="25660"/>
                  </a:cubicBezTo>
                  <a:cubicBezTo>
                    <a:pt x="21156" y="25757"/>
                    <a:pt x="21223" y="25799"/>
                    <a:pt x="21295" y="25799"/>
                  </a:cubicBezTo>
                  <a:cubicBezTo>
                    <a:pt x="21317" y="25799"/>
                    <a:pt x="21339" y="25795"/>
                    <a:pt x="21362" y="25787"/>
                  </a:cubicBezTo>
                  <a:lnTo>
                    <a:pt x="21362" y="25819"/>
                  </a:lnTo>
                  <a:cubicBezTo>
                    <a:pt x="21362" y="25819"/>
                    <a:pt x="21203" y="26806"/>
                    <a:pt x="20534" y="27060"/>
                  </a:cubicBezTo>
                  <a:cubicBezTo>
                    <a:pt x="20789" y="27029"/>
                    <a:pt x="21107" y="26806"/>
                    <a:pt x="21362" y="26710"/>
                  </a:cubicBezTo>
                  <a:lnTo>
                    <a:pt x="21362" y="26710"/>
                  </a:lnTo>
                  <a:cubicBezTo>
                    <a:pt x="21266" y="27220"/>
                    <a:pt x="21075" y="27697"/>
                    <a:pt x="20757" y="28079"/>
                  </a:cubicBezTo>
                  <a:cubicBezTo>
                    <a:pt x="20699" y="28166"/>
                    <a:pt x="20747" y="28306"/>
                    <a:pt x="20852" y="28306"/>
                  </a:cubicBezTo>
                  <a:cubicBezTo>
                    <a:pt x="20862" y="28306"/>
                    <a:pt x="20873" y="28305"/>
                    <a:pt x="20884" y="28302"/>
                  </a:cubicBezTo>
                  <a:cubicBezTo>
                    <a:pt x="20902" y="28302"/>
                    <a:pt x="20940" y="28302"/>
                    <a:pt x="20976" y="28291"/>
                  </a:cubicBezTo>
                  <a:lnTo>
                    <a:pt x="20976" y="28291"/>
                  </a:lnTo>
                  <a:cubicBezTo>
                    <a:pt x="20676" y="28515"/>
                    <a:pt x="20352" y="28657"/>
                    <a:pt x="20057" y="28716"/>
                  </a:cubicBezTo>
                  <a:lnTo>
                    <a:pt x="19929" y="28716"/>
                  </a:lnTo>
                  <a:cubicBezTo>
                    <a:pt x="19882" y="28709"/>
                    <a:pt x="19827" y="28706"/>
                    <a:pt x="19764" y="28706"/>
                  </a:cubicBezTo>
                  <a:cubicBezTo>
                    <a:pt x="19237" y="28706"/>
                    <a:pt x="18185" y="28956"/>
                    <a:pt x="16905" y="29639"/>
                  </a:cubicBezTo>
                  <a:cubicBezTo>
                    <a:pt x="13881" y="31326"/>
                    <a:pt x="9710" y="35656"/>
                    <a:pt x="8851" y="45556"/>
                  </a:cubicBezTo>
                  <a:cubicBezTo>
                    <a:pt x="8978" y="46703"/>
                    <a:pt x="10379" y="50586"/>
                    <a:pt x="11843" y="53802"/>
                  </a:cubicBezTo>
                  <a:cubicBezTo>
                    <a:pt x="11555" y="53768"/>
                    <a:pt x="11251" y="53754"/>
                    <a:pt x="10946" y="53754"/>
                  </a:cubicBezTo>
                  <a:cubicBezTo>
                    <a:pt x="10377" y="53754"/>
                    <a:pt x="9805" y="53803"/>
                    <a:pt x="9328" y="53865"/>
                  </a:cubicBezTo>
                  <a:cubicBezTo>
                    <a:pt x="9328" y="53865"/>
                    <a:pt x="9296" y="53961"/>
                    <a:pt x="9169" y="54088"/>
                  </a:cubicBezTo>
                  <a:lnTo>
                    <a:pt x="2770" y="53674"/>
                  </a:lnTo>
                  <a:cubicBezTo>
                    <a:pt x="2770" y="53674"/>
                    <a:pt x="2133" y="53197"/>
                    <a:pt x="1783" y="53197"/>
                  </a:cubicBezTo>
                  <a:cubicBezTo>
                    <a:pt x="1624" y="53197"/>
                    <a:pt x="478" y="53197"/>
                    <a:pt x="478" y="54343"/>
                  </a:cubicBezTo>
                  <a:cubicBezTo>
                    <a:pt x="478" y="54789"/>
                    <a:pt x="414" y="55553"/>
                    <a:pt x="255" y="56062"/>
                  </a:cubicBezTo>
                  <a:cubicBezTo>
                    <a:pt x="223" y="56189"/>
                    <a:pt x="192" y="56317"/>
                    <a:pt x="160" y="56476"/>
                  </a:cubicBezTo>
                  <a:cubicBezTo>
                    <a:pt x="64" y="56794"/>
                    <a:pt x="1" y="57144"/>
                    <a:pt x="1" y="57463"/>
                  </a:cubicBezTo>
                  <a:cubicBezTo>
                    <a:pt x="1" y="57972"/>
                    <a:pt x="160" y="58450"/>
                    <a:pt x="669" y="58736"/>
                  </a:cubicBezTo>
                  <a:cubicBezTo>
                    <a:pt x="733" y="58800"/>
                    <a:pt x="860" y="58863"/>
                    <a:pt x="987" y="58863"/>
                  </a:cubicBezTo>
                  <a:lnTo>
                    <a:pt x="1019" y="58863"/>
                  </a:lnTo>
                  <a:cubicBezTo>
                    <a:pt x="1051" y="58895"/>
                    <a:pt x="1147" y="58927"/>
                    <a:pt x="1210" y="58927"/>
                  </a:cubicBezTo>
                  <a:cubicBezTo>
                    <a:pt x="1274" y="58927"/>
                    <a:pt x="1338" y="58927"/>
                    <a:pt x="1369" y="58895"/>
                  </a:cubicBezTo>
                  <a:cubicBezTo>
                    <a:pt x="1433" y="58927"/>
                    <a:pt x="1497" y="58927"/>
                    <a:pt x="1529" y="58927"/>
                  </a:cubicBezTo>
                  <a:cubicBezTo>
                    <a:pt x="1624" y="58927"/>
                    <a:pt x="1688" y="58895"/>
                    <a:pt x="1751" y="58895"/>
                  </a:cubicBezTo>
                  <a:cubicBezTo>
                    <a:pt x="1783" y="58927"/>
                    <a:pt x="1847" y="58927"/>
                    <a:pt x="1942" y="58927"/>
                  </a:cubicBezTo>
                  <a:cubicBezTo>
                    <a:pt x="2006" y="58927"/>
                    <a:pt x="2070" y="58927"/>
                    <a:pt x="2102" y="58895"/>
                  </a:cubicBezTo>
                  <a:cubicBezTo>
                    <a:pt x="2133" y="58927"/>
                    <a:pt x="2229" y="58927"/>
                    <a:pt x="2261" y="58927"/>
                  </a:cubicBezTo>
                  <a:cubicBezTo>
                    <a:pt x="2324" y="58927"/>
                    <a:pt x="2420" y="58927"/>
                    <a:pt x="2452" y="58895"/>
                  </a:cubicBezTo>
                  <a:cubicBezTo>
                    <a:pt x="2547" y="58927"/>
                    <a:pt x="2579" y="58927"/>
                    <a:pt x="2643" y="58927"/>
                  </a:cubicBezTo>
                  <a:cubicBezTo>
                    <a:pt x="2866" y="58927"/>
                    <a:pt x="3025" y="58800"/>
                    <a:pt x="3025" y="58704"/>
                  </a:cubicBezTo>
                  <a:cubicBezTo>
                    <a:pt x="3025" y="58609"/>
                    <a:pt x="2961" y="58577"/>
                    <a:pt x="2898" y="58545"/>
                  </a:cubicBezTo>
                  <a:cubicBezTo>
                    <a:pt x="1847" y="57781"/>
                    <a:pt x="1847" y="57495"/>
                    <a:pt x="1847" y="56953"/>
                  </a:cubicBezTo>
                  <a:lnTo>
                    <a:pt x="1847" y="56794"/>
                  </a:lnTo>
                  <a:cubicBezTo>
                    <a:pt x="1847" y="56730"/>
                    <a:pt x="1847" y="56699"/>
                    <a:pt x="1911" y="56667"/>
                  </a:cubicBezTo>
                  <a:cubicBezTo>
                    <a:pt x="2044" y="56133"/>
                    <a:pt x="2513" y="55801"/>
                    <a:pt x="3036" y="55801"/>
                  </a:cubicBezTo>
                  <a:cubicBezTo>
                    <a:pt x="3137" y="55801"/>
                    <a:pt x="3240" y="55813"/>
                    <a:pt x="3343" y="55839"/>
                  </a:cubicBezTo>
                  <a:lnTo>
                    <a:pt x="3407" y="55839"/>
                  </a:lnTo>
                  <a:lnTo>
                    <a:pt x="8596" y="57463"/>
                  </a:lnTo>
                  <a:cubicBezTo>
                    <a:pt x="8628" y="57622"/>
                    <a:pt x="8660" y="57749"/>
                    <a:pt x="8755" y="57908"/>
                  </a:cubicBezTo>
                  <a:lnTo>
                    <a:pt x="8819" y="57972"/>
                  </a:lnTo>
                  <a:cubicBezTo>
                    <a:pt x="10016" y="59170"/>
                    <a:pt x="12876" y="59937"/>
                    <a:pt x="15544" y="59937"/>
                  </a:cubicBezTo>
                  <a:cubicBezTo>
                    <a:pt x="16280" y="59937"/>
                    <a:pt x="17001" y="59879"/>
                    <a:pt x="17669" y="59755"/>
                  </a:cubicBezTo>
                  <a:cubicBezTo>
                    <a:pt x="18656" y="58895"/>
                    <a:pt x="18178" y="53006"/>
                    <a:pt x="18178" y="52974"/>
                  </a:cubicBezTo>
                  <a:cubicBezTo>
                    <a:pt x="18178" y="52337"/>
                    <a:pt x="18146" y="51637"/>
                    <a:pt x="18051" y="51000"/>
                  </a:cubicBezTo>
                  <a:cubicBezTo>
                    <a:pt x="18051" y="50841"/>
                    <a:pt x="18019" y="50682"/>
                    <a:pt x="18019" y="50491"/>
                  </a:cubicBezTo>
                  <a:cubicBezTo>
                    <a:pt x="18465" y="50427"/>
                    <a:pt x="18942" y="50300"/>
                    <a:pt x="19356" y="50173"/>
                  </a:cubicBezTo>
                  <a:cubicBezTo>
                    <a:pt x="19770" y="50077"/>
                    <a:pt x="20120" y="49950"/>
                    <a:pt x="20534" y="49822"/>
                  </a:cubicBezTo>
                  <a:cubicBezTo>
                    <a:pt x="20725" y="49727"/>
                    <a:pt x="20884" y="49695"/>
                    <a:pt x="21075" y="49631"/>
                  </a:cubicBezTo>
                  <a:lnTo>
                    <a:pt x="21075" y="49981"/>
                  </a:lnTo>
                  <a:cubicBezTo>
                    <a:pt x="21075" y="50364"/>
                    <a:pt x="21107" y="50873"/>
                    <a:pt x="21266" y="51319"/>
                  </a:cubicBezTo>
                  <a:cubicBezTo>
                    <a:pt x="21266" y="51319"/>
                    <a:pt x="21712" y="51414"/>
                    <a:pt x="22380" y="51446"/>
                  </a:cubicBezTo>
                  <a:cubicBezTo>
                    <a:pt x="22635" y="53388"/>
                    <a:pt x="22794" y="55616"/>
                    <a:pt x="22667" y="57622"/>
                  </a:cubicBezTo>
                  <a:cubicBezTo>
                    <a:pt x="22667" y="57622"/>
                    <a:pt x="22189" y="58131"/>
                    <a:pt x="22189" y="58800"/>
                  </a:cubicBezTo>
                  <a:cubicBezTo>
                    <a:pt x="22189" y="58895"/>
                    <a:pt x="22189" y="59023"/>
                    <a:pt x="22221" y="59086"/>
                  </a:cubicBezTo>
                  <a:cubicBezTo>
                    <a:pt x="22317" y="59436"/>
                    <a:pt x="22635" y="59723"/>
                    <a:pt x="22985" y="59723"/>
                  </a:cubicBezTo>
                  <a:lnTo>
                    <a:pt x="28015" y="59723"/>
                  </a:lnTo>
                  <a:cubicBezTo>
                    <a:pt x="28015" y="59691"/>
                    <a:pt x="28047" y="59691"/>
                    <a:pt x="28047" y="59659"/>
                  </a:cubicBezTo>
                  <a:cubicBezTo>
                    <a:pt x="28047" y="59532"/>
                    <a:pt x="27920" y="59436"/>
                    <a:pt x="27792" y="59436"/>
                  </a:cubicBezTo>
                  <a:cubicBezTo>
                    <a:pt x="27761" y="59405"/>
                    <a:pt x="27729" y="59405"/>
                    <a:pt x="27697" y="59373"/>
                  </a:cubicBezTo>
                  <a:cubicBezTo>
                    <a:pt x="27601" y="59214"/>
                    <a:pt x="27442" y="59118"/>
                    <a:pt x="27251" y="59118"/>
                  </a:cubicBezTo>
                  <a:cubicBezTo>
                    <a:pt x="27156" y="59118"/>
                    <a:pt x="26901" y="59182"/>
                    <a:pt x="26901" y="59182"/>
                  </a:cubicBezTo>
                  <a:cubicBezTo>
                    <a:pt x="26774" y="59118"/>
                    <a:pt x="26678" y="59118"/>
                    <a:pt x="26615" y="59086"/>
                  </a:cubicBezTo>
                  <a:cubicBezTo>
                    <a:pt x="25341" y="58736"/>
                    <a:pt x="25373" y="58481"/>
                    <a:pt x="24704" y="58004"/>
                  </a:cubicBezTo>
                  <a:cubicBezTo>
                    <a:pt x="24577" y="57940"/>
                    <a:pt x="24513" y="57749"/>
                    <a:pt x="24545" y="57622"/>
                  </a:cubicBezTo>
                  <a:lnTo>
                    <a:pt x="26169" y="51860"/>
                  </a:lnTo>
                  <a:lnTo>
                    <a:pt x="26328" y="51287"/>
                  </a:lnTo>
                  <a:lnTo>
                    <a:pt x="26328" y="51287"/>
                  </a:lnTo>
                  <a:cubicBezTo>
                    <a:pt x="25723" y="51414"/>
                    <a:pt x="25150" y="51478"/>
                    <a:pt x="24545" y="51478"/>
                  </a:cubicBezTo>
                  <a:lnTo>
                    <a:pt x="24068" y="51478"/>
                  </a:lnTo>
                  <a:cubicBezTo>
                    <a:pt x="24768" y="51478"/>
                    <a:pt x="25564" y="51414"/>
                    <a:pt x="26328" y="51255"/>
                  </a:cubicBezTo>
                  <a:cubicBezTo>
                    <a:pt x="26360" y="51255"/>
                    <a:pt x="26455" y="51223"/>
                    <a:pt x="26487" y="51223"/>
                  </a:cubicBezTo>
                  <a:cubicBezTo>
                    <a:pt x="27410" y="49854"/>
                    <a:pt x="29511" y="42978"/>
                    <a:pt x="26519" y="42405"/>
                  </a:cubicBezTo>
                  <a:cubicBezTo>
                    <a:pt x="26187" y="42344"/>
                    <a:pt x="25796" y="42316"/>
                    <a:pt x="25362" y="42316"/>
                  </a:cubicBezTo>
                  <a:cubicBezTo>
                    <a:pt x="24212" y="42316"/>
                    <a:pt x="22763" y="42510"/>
                    <a:pt x="21330" y="42787"/>
                  </a:cubicBezTo>
                  <a:cubicBezTo>
                    <a:pt x="20725" y="42341"/>
                    <a:pt x="19356" y="42500"/>
                    <a:pt x="18688" y="42023"/>
                  </a:cubicBezTo>
                  <a:cubicBezTo>
                    <a:pt x="18656" y="41991"/>
                    <a:pt x="18624" y="41927"/>
                    <a:pt x="18560" y="41927"/>
                  </a:cubicBezTo>
                  <a:cubicBezTo>
                    <a:pt x="18497" y="41864"/>
                    <a:pt x="18401" y="41736"/>
                    <a:pt x="18337" y="41609"/>
                  </a:cubicBezTo>
                  <a:lnTo>
                    <a:pt x="18337" y="41577"/>
                  </a:lnTo>
                  <a:cubicBezTo>
                    <a:pt x="18337" y="41545"/>
                    <a:pt x="18306" y="41450"/>
                    <a:pt x="18306" y="41418"/>
                  </a:cubicBezTo>
                  <a:cubicBezTo>
                    <a:pt x="18242" y="41227"/>
                    <a:pt x="18306" y="41036"/>
                    <a:pt x="18369" y="40749"/>
                  </a:cubicBezTo>
                  <a:cubicBezTo>
                    <a:pt x="18369" y="40718"/>
                    <a:pt x="18401" y="40622"/>
                    <a:pt x="18401" y="40590"/>
                  </a:cubicBezTo>
                  <a:cubicBezTo>
                    <a:pt x="18401" y="40558"/>
                    <a:pt x="18465" y="40495"/>
                    <a:pt x="18465" y="40463"/>
                  </a:cubicBezTo>
                  <a:cubicBezTo>
                    <a:pt x="18497" y="40304"/>
                    <a:pt x="18560" y="40145"/>
                    <a:pt x="18624" y="39985"/>
                  </a:cubicBezTo>
                  <a:cubicBezTo>
                    <a:pt x="18624" y="39954"/>
                    <a:pt x="18656" y="39922"/>
                    <a:pt x="18656" y="39826"/>
                  </a:cubicBezTo>
                  <a:cubicBezTo>
                    <a:pt x="18719" y="39699"/>
                    <a:pt x="18815" y="39603"/>
                    <a:pt x="18942" y="39508"/>
                  </a:cubicBezTo>
                  <a:cubicBezTo>
                    <a:pt x="19133" y="39922"/>
                    <a:pt x="19261" y="40113"/>
                    <a:pt x="19261" y="40113"/>
                  </a:cubicBezTo>
                  <a:cubicBezTo>
                    <a:pt x="19261" y="40113"/>
                    <a:pt x="19324" y="40176"/>
                    <a:pt x="19484" y="40272"/>
                  </a:cubicBezTo>
                  <a:cubicBezTo>
                    <a:pt x="19770" y="40431"/>
                    <a:pt x="20248" y="40654"/>
                    <a:pt x="20948" y="40781"/>
                  </a:cubicBezTo>
                  <a:cubicBezTo>
                    <a:pt x="21318" y="40857"/>
                    <a:pt x="21756" y="40905"/>
                    <a:pt x="22264" y="40905"/>
                  </a:cubicBezTo>
                  <a:cubicBezTo>
                    <a:pt x="23401" y="40905"/>
                    <a:pt x="24890" y="40666"/>
                    <a:pt x="26761" y="39972"/>
                  </a:cubicBezTo>
                  <a:lnTo>
                    <a:pt x="26761" y="39972"/>
                  </a:lnTo>
                  <a:cubicBezTo>
                    <a:pt x="26776" y="39985"/>
                    <a:pt x="26782" y="39985"/>
                    <a:pt x="26806" y="39985"/>
                  </a:cubicBezTo>
                  <a:cubicBezTo>
                    <a:pt x="26806" y="39985"/>
                    <a:pt x="26794" y="39974"/>
                    <a:pt x="26779" y="39965"/>
                  </a:cubicBezTo>
                  <a:lnTo>
                    <a:pt x="26779" y="39965"/>
                  </a:lnTo>
                  <a:cubicBezTo>
                    <a:pt x="26849" y="39939"/>
                    <a:pt x="26920" y="39912"/>
                    <a:pt x="26992" y="39884"/>
                  </a:cubicBezTo>
                  <a:lnTo>
                    <a:pt x="26992" y="39884"/>
                  </a:lnTo>
                  <a:cubicBezTo>
                    <a:pt x="26996" y="39886"/>
                    <a:pt x="27001" y="39886"/>
                    <a:pt x="27006" y="39886"/>
                  </a:cubicBezTo>
                  <a:cubicBezTo>
                    <a:pt x="27021" y="39886"/>
                    <a:pt x="27039" y="39879"/>
                    <a:pt x="27060" y="39858"/>
                  </a:cubicBezTo>
                  <a:lnTo>
                    <a:pt x="27060" y="39858"/>
                  </a:lnTo>
                  <a:cubicBezTo>
                    <a:pt x="27060" y="39858"/>
                    <a:pt x="27060" y="39858"/>
                    <a:pt x="27060" y="39858"/>
                  </a:cubicBezTo>
                  <a:cubicBezTo>
                    <a:pt x="27474" y="39826"/>
                    <a:pt x="27888" y="38807"/>
                    <a:pt x="27315" y="37407"/>
                  </a:cubicBezTo>
                  <a:cubicBezTo>
                    <a:pt x="27283" y="37248"/>
                    <a:pt x="27219" y="37120"/>
                    <a:pt x="27156" y="36961"/>
                  </a:cubicBezTo>
                  <a:lnTo>
                    <a:pt x="28365" y="35656"/>
                  </a:lnTo>
                  <a:cubicBezTo>
                    <a:pt x="28811" y="35210"/>
                    <a:pt x="29225" y="34828"/>
                    <a:pt x="29766" y="34446"/>
                  </a:cubicBezTo>
                  <a:lnTo>
                    <a:pt x="30244" y="34351"/>
                  </a:lnTo>
                  <a:cubicBezTo>
                    <a:pt x="30467" y="34287"/>
                    <a:pt x="30658" y="34191"/>
                    <a:pt x="30880" y="34064"/>
                  </a:cubicBezTo>
                  <a:lnTo>
                    <a:pt x="31708" y="33396"/>
                  </a:lnTo>
                  <a:cubicBezTo>
                    <a:pt x="31708" y="33427"/>
                    <a:pt x="31740" y="33459"/>
                    <a:pt x="31772" y="33459"/>
                  </a:cubicBezTo>
                  <a:cubicBezTo>
                    <a:pt x="31835" y="33459"/>
                    <a:pt x="31899" y="33459"/>
                    <a:pt x="31931" y="33396"/>
                  </a:cubicBezTo>
                  <a:lnTo>
                    <a:pt x="32154" y="33014"/>
                  </a:lnTo>
                  <a:lnTo>
                    <a:pt x="32377" y="32854"/>
                  </a:lnTo>
                  <a:lnTo>
                    <a:pt x="32377" y="32854"/>
                  </a:lnTo>
                  <a:lnTo>
                    <a:pt x="32217" y="33396"/>
                  </a:lnTo>
                  <a:cubicBezTo>
                    <a:pt x="32186" y="33459"/>
                    <a:pt x="32249" y="33555"/>
                    <a:pt x="32281" y="33555"/>
                  </a:cubicBezTo>
                  <a:cubicBezTo>
                    <a:pt x="32345" y="33555"/>
                    <a:pt x="32408" y="33555"/>
                    <a:pt x="32472" y="33459"/>
                  </a:cubicBezTo>
                  <a:lnTo>
                    <a:pt x="33077" y="32472"/>
                  </a:lnTo>
                  <a:lnTo>
                    <a:pt x="33077" y="32504"/>
                  </a:lnTo>
                  <a:cubicBezTo>
                    <a:pt x="33141" y="32663"/>
                    <a:pt x="33204" y="32823"/>
                    <a:pt x="33268" y="32950"/>
                  </a:cubicBezTo>
                  <a:cubicBezTo>
                    <a:pt x="33300" y="32982"/>
                    <a:pt x="33300" y="33077"/>
                    <a:pt x="33332" y="33109"/>
                  </a:cubicBezTo>
                  <a:lnTo>
                    <a:pt x="33555" y="33714"/>
                  </a:lnTo>
                  <a:cubicBezTo>
                    <a:pt x="34350" y="35497"/>
                    <a:pt x="35369" y="36961"/>
                    <a:pt x="36420" y="38012"/>
                  </a:cubicBezTo>
                  <a:cubicBezTo>
                    <a:pt x="37152" y="38680"/>
                    <a:pt x="37980" y="39062"/>
                    <a:pt x="38775" y="39285"/>
                  </a:cubicBezTo>
                  <a:cubicBezTo>
                    <a:pt x="39826" y="48517"/>
                    <a:pt x="41322" y="56826"/>
                    <a:pt x="41322" y="56826"/>
                  </a:cubicBezTo>
                  <a:cubicBezTo>
                    <a:pt x="41322" y="56826"/>
                    <a:pt x="41450" y="56858"/>
                    <a:pt x="41641" y="56985"/>
                  </a:cubicBezTo>
                  <a:cubicBezTo>
                    <a:pt x="41736" y="57017"/>
                    <a:pt x="41768" y="57017"/>
                    <a:pt x="41832" y="57049"/>
                  </a:cubicBezTo>
                  <a:cubicBezTo>
                    <a:pt x="41927" y="57112"/>
                    <a:pt x="41991" y="57112"/>
                    <a:pt x="42086" y="57144"/>
                  </a:cubicBezTo>
                  <a:lnTo>
                    <a:pt x="42118" y="57144"/>
                  </a:lnTo>
                  <a:cubicBezTo>
                    <a:pt x="42182" y="57144"/>
                    <a:pt x="42182" y="57144"/>
                    <a:pt x="42214" y="57176"/>
                  </a:cubicBezTo>
                  <a:cubicBezTo>
                    <a:pt x="42054" y="57304"/>
                    <a:pt x="41863" y="57431"/>
                    <a:pt x="41641" y="57526"/>
                  </a:cubicBezTo>
                  <a:cubicBezTo>
                    <a:pt x="41418" y="57526"/>
                    <a:pt x="41227" y="57749"/>
                    <a:pt x="41227" y="57749"/>
                  </a:cubicBezTo>
                  <a:cubicBezTo>
                    <a:pt x="40813" y="57908"/>
                    <a:pt x="40526" y="57940"/>
                    <a:pt x="40526" y="57940"/>
                  </a:cubicBezTo>
                  <a:cubicBezTo>
                    <a:pt x="40367" y="57940"/>
                    <a:pt x="40208" y="58004"/>
                    <a:pt x="40113" y="58099"/>
                  </a:cubicBezTo>
                  <a:lnTo>
                    <a:pt x="39985" y="58099"/>
                  </a:lnTo>
                  <a:cubicBezTo>
                    <a:pt x="39890" y="58099"/>
                    <a:pt x="39858" y="58099"/>
                    <a:pt x="39826" y="58131"/>
                  </a:cubicBezTo>
                  <a:lnTo>
                    <a:pt x="39730" y="58131"/>
                  </a:lnTo>
                  <a:cubicBezTo>
                    <a:pt x="39667" y="58131"/>
                    <a:pt x="39571" y="58163"/>
                    <a:pt x="39539" y="58163"/>
                  </a:cubicBezTo>
                  <a:lnTo>
                    <a:pt x="39476" y="58163"/>
                  </a:lnTo>
                  <a:cubicBezTo>
                    <a:pt x="39412" y="58163"/>
                    <a:pt x="39380" y="58163"/>
                    <a:pt x="39348" y="58227"/>
                  </a:cubicBezTo>
                  <a:lnTo>
                    <a:pt x="39317" y="58227"/>
                  </a:lnTo>
                  <a:cubicBezTo>
                    <a:pt x="39221" y="58227"/>
                    <a:pt x="39157" y="58290"/>
                    <a:pt x="39157" y="58386"/>
                  </a:cubicBezTo>
                  <a:cubicBezTo>
                    <a:pt x="39157" y="58418"/>
                    <a:pt x="39157" y="58450"/>
                    <a:pt x="39189" y="58481"/>
                  </a:cubicBezTo>
                  <a:lnTo>
                    <a:pt x="39253" y="58800"/>
                  </a:lnTo>
                  <a:lnTo>
                    <a:pt x="45938" y="58800"/>
                  </a:lnTo>
                  <a:lnTo>
                    <a:pt x="46066" y="58481"/>
                  </a:lnTo>
                  <a:lnTo>
                    <a:pt x="45938" y="58481"/>
                  </a:lnTo>
                  <a:cubicBezTo>
                    <a:pt x="46097" y="58322"/>
                    <a:pt x="46097" y="58099"/>
                    <a:pt x="46066" y="57940"/>
                  </a:cubicBezTo>
                  <a:cubicBezTo>
                    <a:pt x="46257" y="57940"/>
                    <a:pt x="46479" y="57972"/>
                    <a:pt x="46671" y="57972"/>
                  </a:cubicBezTo>
                  <a:lnTo>
                    <a:pt x="48485" y="57972"/>
                  </a:lnTo>
                  <a:cubicBezTo>
                    <a:pt x="48772" y="57972"/>
                    <a:pt x="48994" y="57972"/>
                    <a:pt x="49281" y="57940"/>
                  </a:cubicBezTo>
                  <a:lnTo>
                    <a:pt x="49281" y="57940"/>
                  </a:lnTo>
                  <a:cubicBezTo>
                    <a:pt x="49217" y="58004"/>
                    <a:pt x="49122" y="58131"/>
                    <a:pt x="49122" y="58259"/>
                  </a:cubicBezTo>
                  <a:cubicBezTo>
                    <a:pt x="49122" y="58386"/>
                    <a:pt x="49217" y="58450"/>
                    <a:pt x="49345" y="58481"/>
                  </a:cubicBezTo>
                  <a:lnTo>
                    <a:pt x="49058" y="58481"/>
                  </a:lnTo>
                  <a:lnTo>
                    <a:pt x="49090" y="58800"/>
                  </a:lnTo>
                  <a:lnTo>
                    <a:pt x="52783" y="58800"/>
                  </a:lnTo>
                  <a:lnTo>
                    <a:pt x="52846" y="58481"/>
                  </a:lnTo>
                  <a:lnTo>
                    <a:pt x="52624" y="58481"/>
                  </a:lnTo>
                  <a:cubicBezTo>
                    <a:pt x="52687" y="58450"/>
                    <a:pt x="52719" y="58418"/>
                    <a:pt x="52719" y="58386"/>
                  </a:cubicBezTo>
                  <a:cubicBezTo>
                    <a:pt x="52719" y="58290"/>
                    <a:pt x="52687" y="58227"/>
                    <a:pt x="52592" y="58131"/>
                  </a:cubicBezTo>
                  <a:cubicBezTo>
                    <a:pt x="52528" y="57940"/>
                    <a:pt x="52369" y="57781"/>
                    <a:pt x="52146" y="57654"/>
                  </a:cubicBezTo>
                  <a:cubicBezTo>
                    <a:pt x="52210" y="57654"/>
                    <a:pt x="52242" y="57654"/>
                    <a:pt x="52273" y="57622"/>
                  </a:cubicBezTo>
                  <a:cubicBezTo>
                    <a:pt x="52560" y="57590"/>
                    <a:pt x="52783" y="57526"/>
                    <a:pt x="53069" y="57495"/>
                  </a:cubicBezTo>
                  <a:cubicBezTo>
                    <a:pt x="53197" y="57495"/>
                    <a:pt x="53324" y="57463"/>
                    <a:pt x="53420" y="57431"/>
                  </a:cubicBezTo>
                  <a:cubicBezTo>
                    <a:pt x="53642" y="57367"/>
                    <a:pt x="53865" y="57335"/>
                    <a:pt x="54056" y="57304"/>
                  </a:cubicBezTo>
                  <a:cubicBezTo>
                    <a:pt x="54184" y="57272"/>
                    <a:pt x="54343" y="57272"/>
                    <a:pt x="54470" y="57208"/>
                  </a:cubicBezTo>
                  <a:cubicBezTo>
                    <a:pt x="54693" y="57176"/>
                    <a:pt x="54948" y="57144"/>
                    <a:pt x="55170" y="57049"/>
                  </a:cubicBezTo>
                  <a:cubicBezTo>
                    <a:pt x="55298" y="57017"/>
                    <a:pt x="55425" y="57017"/>
                    <a:pt x="55552" y="56985"/>
                  </a:cubicBezTo>
                  <a:cubicBezTo>
                    <a:pt x="55903" y="56890"/>
                    <a:pt x="56253" y="56826"/>
                    <a:pt x="56667" y="56699"/>
                  </a:cubicBezTo>
                  <a:cubicBezTo>
                    <a:pt x="56730" y="52496"/>
                    <a:pt x="55871" y="45461"/>
                    <a:pt x="54056" y="37980"/>
                  </a:cubicBezTo>
                  <a:cubicBezTo>
                    <a:pt x="53483" y="25628"/>
                    <a:pt x="46543" y="16046"/>
                    <a:pt x="46511" y="15982"/>
                  </a:cubicBezTo>
                  <a:cubicBezTo>
                    <a:pt x="46416" y="15886"/>
                    <a:pt x="46352" y="15727"/>
                    <a:pt x="46225" y="15600"/>
                  </a:cubicBezTo>
                  <a:cubicBezTo>
                    <a:pt x="46002" y="15282"/>
                    <a:pt x="45779" y="14963"/>
                    <a:pt x="45556" y="14677"/>
                  </a:cubicBezTo>
                  <a:cubicBezTo>
                    <a:pt x="45365" y="14454"/>
                    <a:pt x="45206" y="14231"/>
                    <a:pt x="44983" y="14040"/>
                  </a:cubicBezTo>
                  <a:cubicBezTo>
                    <a:pt x="44920" y="13817"/>
                    <a:pt x="44824" y="13594"/>
                    <a:pt x="44729" y="13403"/>
                  </a:cubicBezTo>
                  <a:cubicBezTo>
                    <a:pt x="44506" y="13053"/>
                    <a:pt x="44283" y="12767"/>
                    <a:pt x="43996" y="12480"/>
                  </a:cubicBezTo>
                  <a:cubicBezTo>
                    <a:pt x="42596" y="11143"/>
                    <a:pt x="40590" y="10856"/>
                    <a:pt x="40590" y="10856"/>
                  </a:cubicBezTo>
                  <a:cubicBezTo>
                    <a:pt x="40590" y="10856"/>
                    <a:pt x="40463" y="10842"/>
                    <a:pt x="40236" y="10842"/>
                  </a:cubicBezTo>
                  <a:cubicBezTo>
                    <a:pt x="40123" y="10842"/>
                    <a:pt x="39985" y="10846"/>
                    <a:pt x="39826" y="10856"/>
                  </a:cubicBezTo>
                  <a:cubicBezTo>
                    <a:pt x="39699" y="10825"/>
                    <a:pt x="39539" y="10793"/>
                    <a:pt x="39412" y="10793"/>
                  </a:cubicBezTo>
                  <a:cubicBezTo>
                    <a:pt x="39571" y="10092"/>
                    <a:pt x="39667" y="9424"/>
                    <a:pt x="39667" y="8724"/>
                  </a:cubicBezTo>
                  <a:cubicBezTo>
                    <a:pt x="39667" y="3885"/>
                    <a:pt x="35751" y="1"/>
                    <a:pt x="309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5" name="Google Shape;4565;p82"/>
            <p:cNvSpPr/>
            <p:nvPr/>
          </p:nvSpPr>
          <p:spPr>
            <a:xfrm>
              <a:off x="6366282" y="3796726"/>
              <a:ext cx="50259" cy="15028"/>
            </a:xfrm>
            <a:custGeom>
              <a:rect b="b" l="l" r="r" t="t"/>
              <a:pathLst>
                <a:path extrusionOk="0" h="1019" w="3408">
                  <a:moveTo>
                    <a:pt x="1529" y="0"/>
                  </a:moveTo>
                  <a:lnTo>
                    <a:pt x="64" y="478"/>
                  </a:lnTo>
                  <a:cubicBezTo>
                    <a:pt x="1" y="478"/>
                    <a:pt x="1" y="541"/>
                    <a:pt x="64" y="573"/>
                  </a:cubicBezTo>
                  <a:cubicBezTo>
                    <a:pt x="128" y="637"/>
                    <a:pt x="224" y="637"/>
                    <a:pt x="287" y="637"/>
                  </a:cubicBezTo>
                  <a:lnTo>
                    <a:pt x="1592" y="414"/>
                  </a:lnTo>
                  <a:cubicBezTo>
                    <a:pt x="1592" y="414"/>
                    <a:pt x="2293" y="446"/>
                    <a:pt x="3248" y="1019"/>
                  </a:cubicBezTo>
                  <a:lnTo>
                    <a:pt x="3407" y="541"/>
                  </a:lnTo>
                  <a:cubicBezTo>
                    <a:pt x="3407" y="541"/>
                    <a:pt x="3121" y="223"/>
                    <a:pt x="3089" y="223"/>
                  </a:cubicBezTo>
                  <a:cubicBezTo>
                    <a:pt x="3025" y="159"/>
                    <a:pt x="1529" y="0"/>
                    <a:pt x="15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6" name="Google Shape;4566;p82"/>
            <p:cNvSpPr/>
            <p:nvPr/>
          </p:nvSpPr>
          <p:spPr>
            <a:xfrm>
              <a:off x="6362993" y="3794366"/>
              <a:ext cx="48844" cy="14099"/>
            </a:xfrm>
            <a:custGeom>
              <a:rect b="b" l="l" r="r" t="t"/>
              <a:pathLst>
                <a:path extrusionOk="0" h="956" w="3312">
                  <a:moveTo>
                    <a:pt x="1465" y="1"/>
                  </a:moveTo>
                  <a:lnTo>
                    <a:pt x="33" y="574"/>
                  </a:lnTo>
                  <a:cubicBezTo>
                    <a:pt x="1" y="574"/>
                    <a:pt x="1" y="606"/>
                    <a:pt x="33" y="638"/>
                  </a:cubicBezTo>
                  <a:cubicBezTo>
                    <a:pt x="128" y="701"/>
                    <a:pt x="192" y="733"/>
                    <a:pt x="287" y="733"/>
                  </a:cubicBezTo>
                  <a:lnTo>
                    <a:pt x="1561" y="415"/>
                  </a:lnTo>
                  <a:cubicBezTo>
                    <a:pt x="1561" y="415"/>
                    <a:pt x="2229" y="478"/>
                    <a:pt x="3184" y="956"/>
                  </a:cubicBezTo>
                  <a:lnTo>
                    <a:pt x="3312" y="383"/>
                  </a:lnTo>
                  <a:lnTo>
                    <a:pt x="2993" y="96"/>
                  </a:lnTo>
                  <a:lnTo>
                    <a:pt x="1465"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7" name="Google Shape;4567;p82"/>
            <p:cNvSpPr/>
            <p:nvPr/>
          </p:nvSpPr>
          <p:spPr>
            <a:xfrm>
              <a:off x="6358775" y="3786859"/>
              <a:ext cx="88750" cy="28256"/>
            </a:xfrm>
            <a:custGeom>
              <a:rect b="b" l="l" r="r" t="t"/>
              <a:pathLst>
                <a:path extrusionOk="0" h="1916" w="6018">
                  <a:moveTo>
                    <a:pt x="2070" y="0"/>
                  </a:moveTo>
                  <a:cubicBezTo>
                    <a:pt x="1910" y="0"/>
                    <a:pt x="1751" y="32"/>
                    <a:pt x="1624" y="128"/>
                  </a:cubicBezTo>
                  <a:lnTo>
                    <a:pt x="32" y="956"/>
                  </a:lnTo>
                  <a:cubicBezTo>
                    <a:pt x="0" y="956"/>
                    <a:pt x="0" y="987"/>
                    <a:pt x="0" y="1051"/>
                  </a:cubicBezTo>
                  <a:cubicBezTo>
                    <a:pt x="72" y="1123"/>
                    <a:pt x="144" y="1158"/>
                    <a:pt x="229" y="1158"/>
                  </a:cubicBezTo>
                  <a:cubicBezTo>
                    <a:pt x="257" y="1158"/>
                    <a:pt x="287" y="1155"/>
                    <a:pt x="319" y="1147"/>
                  </a:cubicBezTo>
                  <a:lnTo>
                    <a:pt x="1879" y="605"/>
                  </a:lnTo>
                  <a:lnTo>
                    <a:pt x="3152" y="1242"/>
                  </a:lnTo>
                  <a:cubicBezTo>
                    <a:pt x="3152" y="1242"/>
                    <a:pt x="3598" y="1751"/>
                    <a:pt x="4330" y="1879"/>
                  </a:cubicBezTo>
                  <a:cubicBezTo>
                    <a:pt x="4474" y="1904"/>
                    <a:pt x="4603" y="1915"/>
                    <a:pt x="4720" y="1915"/>
                  </a:cubicBezTo>
                  <a:cubicBezTo>
                    <a:pt x="5325" y="1915"/>
                    <a:pt x="5571" y="1624"/>
                    <a:pt x="5571" y="1624"/>
                  </a:cubicBezTo>
                  <a:cubicBezTo>
                    <a:pt x="6017" y="924"/>
                    <a:pt x="3216" y="0"/>
                    <a:pt x="321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8" name="Google Shape;4568;p82"/>
            <p:cNvSpPr/>
            <p:nvPr/>
          </p:nvSpPr>
          <p:spPr>
            <a:xfrm>
              <a:off x="6413240" y="3853063"/>
              <a:ext cx="8465" cy="36249"/>
            </a:xfrm>
            <a:custGeom>
              <a:rect b="b" l="l" r="r" t="t"/>
              <a:pathLst>
                <a:path extrusionOk="0" h="2458" w="574">
                  <a:moveTo>
                    <a:pt x="223" y="0"/>
                  </a:moveTo>
                  <a:lnTo>
                    <a:pt x="0" y="2388"/>
                  </a:lnTo>
                  <a:lnTo>
                    <a:pt x="287" y="2451"/>
                  </a:lnTo>
                  <a:cubicBezTo>
                    <a:pt x="299" y="2456"/>
                    <a:pt x="312" y="2458"/>
                    <a:pt x="325" y="2458"/>
                  </a:cubicBezTo>
                  <a:cubicBezTo>
                    <a:pt x="406" y="2458"/>
                    <a:pt x="478" y="2375"/>
                    <a:pt x="478" y="2292"/>
                  </a:cubicBezTo>
                  <a:cubicBezTo>
                    <a:pt x="573" y="1083"/>
                    <a:pt x="223" y="0"/>
                    <a:pt x="2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9" name="Google Shape;4569;p82"/>
            <p:cNvSpPr/>
            <p:nvPr/>
          </p:nvSpPr>
          <p:spPr>
            <a:xfrm>
              <a:off x="6322628" y="3848359"/>
              <a:ext cx="16915" cy="18331"/>
            </a:xfrm>
            <a:custGeom>
              <a:rect b="b" l="l" r="r" t="t"/>
              <a:pathLst>
                <a:path extrusionOk="0" h="1243" w="1147">
                  <a:moveTo>
                    <a:pt x="828" y="1"/>
                  </a:moveTo>
                  <a:cubicBezTo>
                    <a:pt x="828" y="1"/>
                    <a:pt x="669" y="1020"/>
                    <a:pt x="0" y="1242"/>
                  </a:cubicBezTo>
                  <a:cubicBezTo>
                    <a:pt x="478" y="1179"/>
                    <a:pt x="1114" y="701"/>
                    <a:pt x="1114" y="701"/>
                  </a:cubicBezTo>
                  <a:lnTo>
                    <a:pt x="1146" y="160"/>
                  </a:lnTo>
                  <a:lnTo>
                    <a:pt x="828" y="1"/>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0" name="Google Shape;4570;p82"/>
            <p:cNvSpPr/>
            <p:nvPr/>
          </p:nvSpPr>
          <p:spPr>
            <a:xfrm>
              <a:off x="6222622" y="4093634"/>
              <a:ext cx="231934" cy="135574"/>
            </a:xfrm>
            <a:custGeom>
              <a:rect b="b" l="l" r="r" t="t"/>
              <a:pathLst>
                <a:path extrusionOk="0" h="9193" w="15727">
                  <a:moveTo>
                    <a:pt x="11595" y="0"/>
                  </a:moveTo>
                  <a:cubicBezTo>
                    <a:pt x="7784" y="0"/>
                    <a:pt x="796" y="2089"/>
                    <a:pt x="796" y="2089"/>
                  </a:cubicBezTo>
                  <a:lnTo>
                    <a:pt x="0" y="4572"/>
                  </a:lnTo>
                  <a:cubicBezTo>
                    <a:pt x="0" y="4572"/>
                    <a:pt x="627" y="8361"/>
                    <a:pt x="2159" y="8361"/>
                  </a:cubicBezTo>
                  <a:cubicBezTo>
                    <a:pt x="2171" y="8361"/>
                    <a:pt x="2184" y="8361"/>
                    <a:pt x="2197" y="8360"/>
                  </a:cubicBezTo>
                  <a:cubicBezTo>
                    <a:pt x="2897" y="8360"/>
                    <a:pt x="3629" y="8297"/>
                    <a:pt x="4298" y="8169"/>
                  </a:cubicBezTo>
                  <a:cubicBezTo>
                    <a:pt x="4744" y="8074"/>
                    <a:pt x="5221" y="7978"/>
                    <a:pt x="5667" y="7851"/>
                  </a:cubicBezTo>
                  <a:cubicBezTo>
                    <a:pt x="6049" y="7724"/>
                    <a:pt x="6399" y="7628"/>
                    <a:pt x="6813" y="7501"/>
                  </a:cubicBezTo>
                  <a:cubicBezTo>
                    <a:pt x="7004" y="7405"/>
                    <a:pt x="7163" y="7373"/>
                    <a:pt x="7354" y="7310"/>
                  </a:cubicBezTo>
                  <a:lnTo>
                    <a:pt x="7354" y="7660"/>
                  </a:lnTo>
                  <a:cubicBezTo>
                    <a:pt x="7354" y="8042"/>
                    <a:pt x="7418" y="8519"/>
                    <a:pt x="7577" y="8997"/>
                  </a:cubicBezTo>
                  <a:cubicBezTo>
                    <a:pt x="7577" y="8997"/>
                    <a:pt x="7991" y="9092"/>
                    <a:pt x="8691" y="9124"/>
                  </a:cubicBezTo>
                  <a:cubicBezTo>
                    <a:pt x="9097" y="9164"/>
                    <a:pt x="9589" y="9192"/>
                    <a:pt x="10126" y="9192"/>
                  </a:cubicBezTo>
                  <a:cubicBezTo>
                    <a:pt x="10893" y="9192"/>
                    <a:pt x="11751" y="9134"/>
                    <a:pt x="12575" y="8965"/>
                  </a:cubicBezTo>
                  <a:cubicBezTo>
                    <a:pt x="12607" y="8965"/>
                    <a:pt x="12702" y="8933"/>
                    <a:pt x="12734" y="8933"/>
                  </a:cubicBezTo>
                  <a:cubicBezTo>
                    <a:pt x="13626" y="7532"/>
                    <a:pt x="15727" y="656"/>
                    <a:pt x="12734" y="83"/>
                  </a:cubicBezTo>
                  <a:cubicBezTo>
                    <a:pt x="12403" y="26"/>
                    <a:pt x="12019" y="0"/>
                    <a:pt x="1159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1" name="Google Shape;4571;p82"/>
            <p:cNvSpPr/>
            <p:nvPr/>
          </p:nvSpPr>
          <p:spPr>
            <a:xfrm>
              <a:off x="6020264" y="4253076"/>
              <a:ext cx="268095" cy="96729"/>
            </a:xfrm>
            <a:custGeom>
              <a:rect b="b" l="l" r="r" t="t"/>
              <a:pathLst>
                <a:path extrusionOk="0" h="6559" w="18179">
                  <a:moveTo>
                    <a:pt x="18178" y="2547"/>
                  </a:moveTo>
                  <a:lnTo>
                    <a:pt x="17732" y="6558"/>
                  </a:lnTo>
                  <a:lnTo>
                    <a:pt x="15950" y="6558"/>
                  </a:lnTo>
                  <a:lnTo>
                    <a:pt x="8659" y="4235"/>
                  </a:lnTo>
                  <a:lnTo>
                    <a:pt x="3502" y="2611"/>
                  </a:lnTo>
                  <a:lnTo>
                    <a:pt x="3470" y="2611"/>
                  </a:lnTo>
                  <a:lnTo>
                    <a:pt x="3407" y="2611"/>
                  </a:lnTo>
                  <a:cubicBezTo>
                    <a:pt x="2770" y="2452"/>
                    <a:pt x="2133" y="2866"/>
                    <a:pt x="1974" y="3439"/>
                  </a:cubicBezTo>
                  <a:cubicBezTo>
                    <a:pt x="1974" y="3502"/>
                    <a:pt x="1974" y="3534"/>
                    <a:pt x="1942" y="3566"/>
                  </a:cubicBezTo>
                  <a:lnTo>
                    <a:pt x="1942" y="3725"/>
                  </a:lnTo>
                  <a:cubicBezTo>
                    <a:pt x="1942" y="4235"/>
                    <a:pt x="1942" y="4521"/>
                    <a:pt x="2993" y="5317"/>
                  </a:cubicBezTo>
                  <a:lnTo>
                    <a:pt x="1178" y="5667"/>
                  </a:lnTo>
                  <a:cubicBezTo>
                    <a:pt x="1115" y="5667"/>
                    <a:pt x="1083" y="5667"/>
                    <a:pt x="987" y="5635"/>
                  </a:cubicBezTo>
                  <a:cubicBezTo>
                    <a:pt x="860" y="5603"/>
                    <a:pt x="764" y="5572"/>
                    <a:pt x="669" y="5508"/>
                  </a:cubicBezTo>
                  <a:lnTo>
                    <a:pt x="669" y="5508"/>
                  </a:lnTo>
                  <a:cubicBezTo>
                    <a:pt x="160" y="5253"/>
                    <a:pt x="0" y="4712"/>
                    <a:pt x="0" y="4235"/>
                  </a:cubicBezTo>
                  <a:cubicBezTo>
                    <a:pt x="0" y="3884"/>
                    <a:pt x="64" y="3534"/>
                    <a:pt x="160" y="3248"/>
                  </a:cubicBezTo>
                  <a:cubicBezTo>
                    <a:pt x="191" y="3088"/>
                    <a:pt x="223" y="2961"/>
                    <a:pt x="287" y="2866"/>
                  </a:cubicBezTo>
                  <a:cubicBezTo>
                    <a:pt x="446" y="2324"/>
                    <a:pt x="478" y="1592"/>
                    <a:pt x="478" y="1147"/>
                  </a:cubicBezTo>
                  <a:cubicBezTo>
                    <a:pt x="478" y="0"/>
                    <a:pt x="1624" y="0"/>
                    <a:pt x="1783" y="0"/>
                  </a:cubicBezTo>
                  <a:cubicBezTo>
                    <a:pt x="2133" y="0"/>
                    <a:pt x="2770" y="478"/>
                    <a:pt x="2770" y="478"/>
                  </a:cubicBezTo>
                  <a:lnTo>
                    <a:pt x="9201" y="860"/>
                  </a:lnTo>
                  <a:lnTo>
                    <a:pt x="9201" y="860"/>
                  </a:lnTo>
                  <a:lnTo>
                    <a:pt x="15313" y="1210"/>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2" name="Google Shape;4572;p82"/>
            <p:cNvSpPr/>
            <p:nvPr/>
          </p:nvSpPr>
          <p:spPr>
            <a:xfrm>
              <a:off x="6142805" y="4085464"/>
              <a:ext cx="154008" cy="266782"/>
            </a:xfrm>
            <a:custGeom>
              <a:rect b="b" l="l" r="r" t="t"/>
              <a:pathLst>
                <a:path extrusionOk="0" h="18090" w="10443">
                  <a:moveTo>
                    <a:pt x="2070" y="0"/>
                  </a:moveTo>
                  <a:cubicBezTo>
                    <a:pt x="2070" y="0"/>
                    <a:pt x="1592" y="446"/>
                    <a:pt x="1146" y="1433"/>
                  </a:cubicBezTo>
                  <a:cubicBezTo>
                    <a:pt x="924" y="2006"/>
                    <a:pt x="669" y="2738"/>
                    <a:pt x="510" y="3661"/>
                  </a:cubicBezTo>
                  <a:cubicBezTo>
                    <a:pt x="637" y="4839"/>
                    <a:pt x="2038" y="8723"/>
                    <a:pt x="3502" y="11907"/>
                  </a:cubicBezTo>
                  <a:cubicBezTo>
                    <a:pt x="3271" y="11889"/>
                    <a:pt x="3030" y="11881"/>
                    <a:pt x="2787" y="11881"/>
                  </a:cubicBezTo>
                  <a:cubicBezTo>
                    <a:pt x="2158" y="11881"/>
                    <a:pt x="1515" y="11933"/>
                    <a:pt x="987" y="12002"/>
                  </a:cubicBezTo>
                  <a:cubicBezTo>
                    <a:pt x="987" y="12002"/>
                    <a:pt x="924" y="12066"/>
                    <a:pt x="828" y="12193"/>
                  </a:cubicBezTo>
                  <a:cubicBezTo>
                    <a:pt x="573" y="12639"/>
                    <a:pt x="0" y="13689"/>
                    <a:pt x="191" y="15058"/>
                  </a:cubicBezTo>
                  <a:cubicBezTo>
                    <a:pt x="255" y="15377"/>
                    <a:pt x="319" y="15695"/>
                    <a:pt x="478" y="16045"/>
                  </a:cubicBezTo>
                  <a:lnTo>
                    <a:pt x="573" y="16141"/>
                  </a:lnTo>
                  <a:cubicBezTo>
                    <a:pt x="1757" y="17324"/>
                    <a:pt x="4675" y="18090"/>
                    <a:pt x="7355" y="18090"/>
                  </a:cubicBezTo>
                  <a:cubicBezTo>
                    <a:pt x="8062" y="18090"/>
                    <a:pt x="8753" y="18036"/>
                    <a:pt x="9392" y="17923"/>
                  </a:cubicBezTo>
                  <a:cubicBezTo>
                    <a:pt x="10442" y="17032"/>
                    <a:pt x="9901" y="11143"/>
                    <a:pt x="9901" y="11111"/>
                  </a:cubicBezTo>
                  <a:cubicBezTo>
                    <a:pt x="9869" y="10474"/>
                    <a:pt x="9837" y="9806"/>
                    <a:pt x="9805" y="9169"/>
                  </a:cubicBezTo>
                  <a:cubicBezTo>
                    <a:pt x="9710" y="8086"/>
                    <a:pt x="9583" y="7036"/>
                    <a:pt x="9487" y="6176"/>
                  </a:cubicBezTo>
                  <a:cubicBezTo>
                    <a:pt x="9423" y="6017"/>
                    <a:pt x="9423" y="5858"/>
                    <a:pt x="9392" y="5731"/>
                  </a:cubicBezTo>
                  <a:lnTo>
                    <a:pt x="9392" y="5603"/>
                  </a:lnTo>
                  <a:cubicBezTo>
                    <a:pt x="9201" y="4330"/>
                    <a:pt x="9041" y="3470"/>
                    <a:pt x="9041" y="3470"/>
                  </a:cubicBezTo>
                  <a:lnTo>
                    <a:pt x="6399" y="2165"/>
                  </a:lnTo>
                  <a:lnTo>
                    <a:pt x="2070"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3" name="Google Shape;4573;p82"/>
            <p:cNvSpPr/>
            <p:nvPr/>
          </p:nvSpPr>
          <p:spPr>
            <a:xfrm>
              <a:off x="6149840" y="3891718"/>
              <a:ext cx="209414" cy="283344"/>
            </a:xfrm>
            <a:custGeom>
              <a:rect b="b" l="l" r="r" t="t"/>
              <a:pathLst>
                <a:path extrusionOk="0" h="19213" w="14200">
                  <a:moveTo>
                    <a:pt x="10835" y="1"/>
                  </a:moveTo>
                  <a:cubicBezTo>
                    <a:pt x="10264" y="1"/>
                    <a:pt x="9230" y="262"/>
                    <a:pt x="8055" y="945"/>
                  </a:cubicBezTo>
                  <a:cubicBezTo>
                    <a:pt x="5063" y="2632"/>
                    <a:pt x="892" y="6930"/>
                    <a:pt x="1" y="16862"/>
                  </a:cubicBezTo>
                  <a:cubicBezTo>
                    <a:pt x="1" y="16862"/>
                    <a:pt x="447" y="17499"/>
                    <a:pt x="1465" y="18136"/>
                  </a:cubicBezTo>
                  <a:cubicBezTo>
                    <a:pt x="1720" y="18231"/>
                    <a:pt x="1943" y="18390"/>
                    <a:pt x="2261" y="18518"/>
                  </a:cubicBezTo>
                  <a:cubicBezTo>
                    <a:pt x="2707" y="18709"/>
                    <a:pt x="3184" y="18868"/>
                    <a:pt x="3757" y="18995"/>
                  </a:cubicBezTo>
                  <a:cubicBezTo>
                    <a:pt x="4369" y="19126"/>
                    <a:pt x="5085" y="19212"/>
                    <a:pt x="5907" y="19212"/>
                  </a:cubicBezTo>
                  <a:cubicBezTo>
                    <a:pt x="6283" y="19212"/>
                    <a:pt x="6680" y="19194"/>
                    <a:pt x="7100" y="19154"/>
                  </a:cubicBezTo>
                  <a:cubicBezTo>
                    <a:pt x="7164" y="19122"/>
                    <a:pt x="7259" y="19122"/>
                    <a:pt x="7323" y="19122"/>
                  </a:cubicBezTo>
                  <a:cubicBezTo>
                    <a:pt x="7514" y="19091"/>
                    <a:pt x="7673" y="19091"/>
                    <a:pt x="7896" y="19027"/>
                  </a:cubicBezTo>
                  <a:cubicBezTo>
                    <a:pt x="8087" y="18995"/>
                    <a:pt x="8310" y="18963"/>
                    <a:pt x="8533" y="18868"/>
                  </a:cubicBezTo>
                  <a:cubicBezTo>
                    <a:pt x="8692" y="18836"/>
                    <a:pt x="8787" y="18804"/>
                    <a:pt x="8915" y="18772"/>
                  </a:cubicBezTo>
                  <a:cubicBezTo>
                    <a:pt x="11398" y="17849"/>
                    <a:pt x="13531" y="15684"/>
                    <a:pt x="12671" y="14347"/>
                  </a:cubicBezTo>
                  <a:cubicBezTo>
                    <a:pt x="12225" y="13679"/>
                    <a:pt x="10602" y="13901"/>
                    <a:pt x="9806" y="13392"/>
                  </a:cubicBezTo>
                  <a:cubicBezTo>
                    <a:pt x="9583" y="13265"/>
                    <a:pt x="9424" y="13074"/>
                    <a:pt x="9392" y="12787"/>
                  </a:cubicBezTo>
                  <a:cubicBezTo>
                    <a:pt x="9392" y="12596"/>
                    <a:pt x="9392" y="12405"/>
                    <a:pt x="9488" y="12119"/>
                  </a:cubicBezTo>
                  <a:cubicBezTo>
                    <a:pt x="9519" y="12023"/>
                    <a:pt x="9519" y="11960"/>
                    <a:pt x="9551" y="11832"/>
                  </a:cubicBezTo>
                  <a:cubicBezTo>
                    <a:pt x="9583" y="11673"/>
                    <a:pt x="9679" y="11418"/>
                    <a:pt x="9742" y="11227"/>
                  </a:cubicBezTo>
                  <a:cubicBezTo>
                    <a:pt x="9838" y="11100"/>
                    <a:pt x="9965" y="11036"/>
                    <a:pt x="10029" y="10909"/>
                  </a:cubicBezTo>
                  <a:cubicBezTo>
                    <a:pt x="10825" y="10018"/>
                    <a:pt x="11875" y="9476"/>
                    <a:pt x="12607" y="8776"/>
                  </a:cubicBezTo>
                  <a:lnTo>
                    <a:pt x="12735" y="8649"/>
                  </a:lnTo>
                  <a:cubicBezTo>
                    <a:pt x="13881" y="7503"/>
                    <a:pt x="14199" y="5879"/>
                    <a:pt x="14199" y="4510"/>
                  </a:cubicBezTo>
                  <a:lnTo>
                    <a:pt x="14199" y="4447"/>
                  </a:lnTo>
                  <a:cubicBezTo>
                    <a:pt x="14199" y="4065"/>
                    <a:pt x="14199" y="3746"/>
                    <a:pt x="14167" y="3491"/>
                  </a:cubicBezTo>
                  <a:cubicBezTo>
                    <a:pt x="14136" y="3014"/>
                    <a:pt x="14008" y="2568"/>
                    <a:pt x="13849" y="2154"/>
                  </a:cubicBezTo>
                  <a:cubicBezTo>
                    <a:pt x="13690" y="1741"/>
                    <a:pt x="13467" y="1327"/>
                    <a:pt x="13180" y="977"/>
                  </a:cubicBezTo>
                  <a:cubicBezTo>
                    <a:pt x="12735" y="404"/>
                    <a:pt x="12130" y="85"/>
                    <a:pt x="11493" y="21"/>
                  </a:cubicBezTo>
                  <a:lnTo>
                    <a:pt x="11079" y="21"/>
                  </a:lnTo>
                  <a:cubicBezTo>
                    <a:pt x="11012" y="8"/>
                    <a:pt x="10930" y="1"/>
                    <a:pt x="108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4" name="Google Shape;4574;p82"/>
            <p:cNvSpPr/>
            <p:nvPr/>
          </p:nvSpPr>
          <p:spPr>
            <a:xfrm>
              <a:off x="6463472" y="3930063"/>
              <a:ext cx="42266" cy="42266"/>
            </a:xfrm>
            <a:custGeom>
              <a:rect b="b" l="l" r="r" t="t"/>
              <a:pathLst>
                <a:path extrusionOk="0" h="2866" w="2866">
                  <a:moveTo>
                    <a:pt x="2229" y="0"/>
                  </a:moveTo>
                  <a:lnTo>
                    <a:pt x="1210" y="350"/>
                  </a:lnTo>
                  <a:lnTo>
                    <a:pt x="701" y="573"/>
                  </a:lnTo>
                  <a:lnTo>
                    <a:pt x="1" y="796"/>
                  </a:lnTo>
                  <a:lnTo>
                    <a:pt x="32" y="1783"/>
                  </a:lnTo>
                  <a:lnTo>
                    <a:pt x="733" y="2865"/>
                  </a:lnTo>
                  <a:lnTo>
                    <a:pt x="2802" y="1210"/>
                  </a:lnTo>
                  <a:cubicBezTo>
                    <a:pt x="2866" y="1210"/>
                    <a:pt x="2866" y="1146"/>
                    <a:pt x="2866" y="1114"/>
                  </a:cubicBezTo>
                  <a:cubicBezTo>
                    <a:pt x="2866" y="1114"/>
                    <a:pt x="2866" y="1083"/>
                    <a:pt x="2770" y="955"/>
                  </a:cubicBezTo>
                  <a:cubicBezTo>
                    <a:pt x="2748" y="933"/>
                    <a:pt x="2693" y="910"/>
                    <a:pt x="2652" y="910"/>
                  </a:cubicBezTo>
                  <a:cubicBezTo>
                    <a:pt x="2635" y="910"/>
                    <a:pt x="2620" y="914"/>
                    <a:pt x="2611" y="923"/>
                  </a:cubicBezTo>
                  <a:lnTo>
                    <a:pt x="1338" y="1592"/>
                  </a:lnTo>
                  <a:lnTo>
                    <a:pt x="2643" y="764"/>
                  </a:lnTo>
                  <a:cubicBezTo>
                    <a:pt x="2643" y="732"/>
                    <a:pt x="2706" y="669"/>
                    <a:pt x="2706" y="637"/>
                  </a:cubicBezTo>
                  <a:lnTo>
                    <a:pt x="2706" y="605"/>
                  </a:lnTo>
                  <a:cubicBezTo>
                    <a:pt x="2663" y="583"/>
                    <a:pt x="2634" y="546"/>
                    <a:pt x="2599" y="546"/>
                  </a:cubicBezTo>
                  <a:cubicBezTo>
                    <a:pt x="2584" y="546"/>
                    <a:pt x="2567" y="553"/>
                    <a:pt x="2547" y="573"/>
                  </a:cubicBezTo>
                  <a:lnTo>
                    <a:pt x="1147" y="1210"/>
                  </a:lnTo>
                  <a:lnTo>
                    <a:pt x="2611" y="350"/>
                  </a:lnTo>
                  <a:cubicBezTo>
                    <a:pt x="2643" y="318"/>
                    <a:pt x="2706" y="287"/>
                    <a:pt x="2706" y="255"/>
                  </a:cubicBezTo>
                  <a:lnTo>
                    <a:pt x="2706" y="191"/>
                  </a:lnTo>
                  <a:cubicBezTo>
                    <a:pt x="2661" y="169"/>
                    <a:pt x="2616" y="146"/>
                    <a:pt x="2583" y="146"/>
                  </a:cubicBezTo>
                  <a:cubicBezTo>
                    <a:pt x="2569" y="146"/>
                    <a:pt x="2557" y="150"/>
                    <a:pt x="2547" y="159"/>
                  </a:cubicBezTo>
                  <a:lnTo>
                    <a:pt x="892" y="891"/>
                  </a:lnTo>
                  <a:lnTo>
                    <a:pt x="2293" y="191"/>
                  </a:lnTo>
                  <a:cubicBezTo>
                    <a:pt x="2324" y="159"/>
                    <a:pt x="2388" y="127"/>
                    <a:pt x="2388" y="96"/>
                  </a:cubicBezTo>
                  <a:lnTo>
                    <a:pt x="2388" y="32"/>
                  </a:lnTo>
                  <a:cubicBezTo>
                    <a:pt x="2324" y="0"/>
                    <a:pt x="2261" y="0"/>
                    <a:pt x="22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5" name="Google Shape;4575;p82"/>
            <p:cNvSpPr/>
            <p:nvPr/>
          </p:nvSpPr>
          <p:spPr>
            <a:xfrm>
              <a:off x="6398684" y="3978879"/>
              <a:ext cx="30999" cy="79386"/>
            </a:xfrm>
            <a:custGeom>
              <a:rect b="b" l="l" r="r" t="t"/>
              <a:pathLst>
                <a:path extrusionOk="0" h="5383" w="2102">
                  <a:moveTo>
                    <a:pt x="605" y="1"/>
                  </a:moveTo>
                  <a:cubicBezTo>
                    <a:pt x="573" y="1"/>
                    <a:pt x="478" y="33"/>
                    <a:pt x="446" y="65"/>
                  </a:cubicBezTo>
                  <a:cubicBezTo>
                    <a:pt x="414" y="65"/>
                    <a:pt x="350" y="160"/>
                    <a:pt x="319" y="192"/>
                  </a:cubicBezTo>
                  <a:cubicBezTo>
                    <a:pt x="96" y="638"/>
                    <a:pt x="0" y="1656"/>
                    <a:pt x="128" y="2771"/>
                  </a:cubicBezTo>
                  <a:cubicBezTo>
                    <a:pt x="159" y="3153"/>
                    <a:pt x="255" y="3471"/>
                    <a:pt x="319" y="3789"/>
                  </a:cubicBezTo>
                  <a:cubicBezTo>
                    <a:pt x="567" y="4753"/>
                    <a:pt x="907" y="5382"/>
                    <a:pt x="1249" y="5382"/>
                  </a:cubicBezTo>
                  <a:cubicBezTo>
                    <a:pt x="1257" y="5382"/>
                    <a:pt x="1265" y="5382"/>
                    <a:pt x="1274" y="5381"/>
                  </a:cubicBezTo>
                  <a:cubicBezTo>
                    <a:pt x="1751" y="5317"/>
                    <a:pt x="2101" y="4299"/>
                    <a:pt x="1560" y="2898"/>
                  </a:cubicBezTo>
                  <a:cubicBezTo>
                    <a:pt x="1465" y="2739"/>
                    <a:pt x="1433" y="2611"/>
                    <a:pt x="1401" y="2452"/>
                  </a:cubicBezTo>
                  <a:cubicBezTo>
                    <a:pt x="987" y="1338"/>
                    <a:pt x="828" y="192"/>
                    <a:pt x="637" y="33"/>
                  </a:cubicBezTo>
                  <a:cubicBezTo>
                    <a:pt x="637" y="1"/>
                    <a:pt x="605" y="1"/>
                    <a:pt x="60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6" name="Google Shape;4576;p82"/>
            <p:cNvSpPr/>
            <p:nvPr/>
          </p:nvSpPr>
          <p:spPr>
            <a:xfrm>
              <a:off x="6263002" y="3902470"/>
              <a:ext cx="154465" cy="170835"/>
            </a:xfrm>
            <a:custGeom>
              <a:rect b="b" l="l" r="r" t="t"/>
              <a:pathLst>
                <a:path extrusionOk="0" h="11584" w="10474">
                  <a:moveTo>
                    <a:pt x="2752" y="1"/>
                  </a:moveTo>
                  <a:cubicBezTo>
                    <a:pt x="2630" y="1"/>
                    <a:pt x="2509" y="9"/>
                    <a:pt x="2388" y="25"/>
                  </a:cubicBezTo>
                  <a:cubicBezTo>
                    <a:pt x="1878" y="120"/>
                    <a:pt x="1401" y="407"/>
                    <a:pt x="1019" y="789"/>
                  </a:cubicBezTo>
                  <a:cubicBezTo>
                    <a:pt x="573" y="1234"/>
                    <a:pt x="159" y="1744"/>
                    <a:pt x="64" y="2285"/>
                  </a:cubicBezTo>
                  <a:cubicBezTo>
                    <a:pt x="0" y="2380"/>
                    <a:pt x="0" y="2476"/>
                    <a:pt x="0" y="2540"/>
                  </a:cubicBezTo>
                  <a:cubicBezTo>
                    <a:pt x="159" y="6169"/>
                    <a:pt x="2674" y="10785"/>
                    <a:pt x="2674" y="10785"/>
                  </a:cubicBezTo>
                  <a:cubicBezTo>
                    <a:pt x="2674" y="10785"/>
                    <a:pt x="2770" y="10817"/>
                    <a:pt x="2929" y="10944"/>
                  </a:cubicBezTo>
                  <a:cubicBezTo>
                    <a:pt x="3152" y="11103"/>
                    <a:pt x="3629" y="11358"/>
                    <a:pt x="4393" y="11453"/>
                  </a:cubicBezTo>
                  <a:cubicBezTo>
                    <a:pt x="4789" y="11532"/>
                    <a:pt x="5249" y="11584"/>
                    <a:pt x="5781" y="11584"/>
                  </a:cubicBezTo>
                  <a:cubicBezTo>
                    <a:pt x="6962" y="11584"/>
                    <a:pt x="8498" y="11330"/>
                    <a:pt x="10474" y="10562"/>
                  </a:cubicBezTo>
                  <a:cubicBezTo>
                    <a:pt x="10315" y="10562"/>
                    <a:pt x="10155" y="10435"/>
                    <a:pt x="10028" y="10276"/>
                  </a:cubicBezTo>
                  <a:cubicBezTo>
                    <a:pt x="9964" y="10148"/>
                    <a:pt x="9837" y="9957"/>
                    <a:pt x="9773" y="9702"/>
                  </a:cubicBezTo>
                  <a:cubicBezTo>
                    <a:pt x="9678" y="9511"/>
                    <a:pt x="9646" y="9289"/>
                    <a:pt x="9550" y="9034"/>
                  </a:cubicBezTo>
                  <a:cubicBezTo>
                    <a:pt x="9487" y="8716"/>
                    <a:pt x="9391" y="8397"/>
                    <a:pt x="9359" y="8047"/>
                  </a:cubicBezTo>
                  <a:cubicBezTo>
                    <a:pt x="9200" y="6901"/>
                    <a:pt x="9328" y="5882"/>
                    <a:pt x="9550" y="5468"/>
                  </a:cubicBezTo>
                  <a:lnTo>
                    <a:pt x="9678" y="5341"/>
                  </a:lnTo>
                  <a:cubicBezTo>
                    <a:pt x="9646" y="5341"/>
                    <a:pt x="9487" y="5373"/>
                    <a:pt x="9232" y="5468"/>
                  </a:cubicBezTo>
                  <a:cubicBezTo>
                    <a:pt x="9073" y="5532"/>
                    <a:pt x="8882" y="5564"/>
                    <a:pt x="8691" y="5659"/>
                  </a:cubicBezTo>
                  <a:cubicBezTo>
                    <a:pt x="7959" y="5882"/>
                    <a:pt x="6940" y="6296"/>
                    <a:pt x="5858" y="6806"/>
                  </a:cubicBezTo>
                  <a:cubicBezTo>
                    <a:pt x="5667" y="4704"/>
                    <a:pt x="5348" y="2285"/>
                    <a:pt x="4775" y="1107"/>
                  </a:cubicBezTo>
                  <a:cubicBezTo>
                    <a:pt x="4712" y="948"/>
                    <a:pt x="4584" y="789"/>
                    <a:pt x="4425" y="630"/>
                  </a:cubicBezTo>
                  <a:cubicBezTo>
                    <a:pt x="3973" y="204"/>
                    <a:pt x="3366" y="1"/>
                    <a:pt x="275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7" name="Google Shape;4577;p82"/>
            <p:cNvSpPr/>
            <p:nvPr/>
          </p:nvSpPr>
          <p:spPr>
            <a:xfrm>
              <a:off x="6400085" y="3938971"/>
              <a:ext cx="82173" cy="95328"/>
            </a:xfrm>
            <a:custGeom>
              <a:rect b="b" l="l" r="r" t="t"/>
              <a:pathLst>
                <a:path extrusionOk="0" h="6464" w="5572">
                  <a:moveTo>
                    <a:pt x="5572" y="1402"/>
                  </a:moveTo>
                  <a:cubicBezTo>
                    <a:pt x="5572" y="1593"/>
                    <a:pt x="5508" y="1752"/>
                    <a:pt x="5413" y="1911"/>
                  </a:cubicBezTo>
                  <a:cubicBezTo>
                    <a:pt x="5158" y="2229"/>
                    <a:pt x="4808" y="2452"/>
                    <a:pt x="4394" y="2548"/>
                  </a:cubicBezTo>
                  <a:lnTo>
                    <a:pt x="3917" y="2675"/>
                  </a:lnTo>
                  <a:lnTo>
                    <a:pt x="3917" y="2675"/>
                  </a:lnTo>
                  <a:lnTo>
                    <a:pt x="3917" y="2675"/>
                  </a:lnTo>
                  <a:lnTo>
                    <a:pt x="3917" y="2675"/>
                  </a:lnTo>
                  <a:lnTo>
                    <a:pt x="3917" y="2675"/>
                  </a:lnTo>
                  <a:cubicBezTo>
                    <a:pt x="3439" y="3025"/>
                    <a:pt x="2961" y="3471"/>
                    <a:pt x="2548" y="3853"/>
                  </a:cubicBezTo>
                  <a:lnTo>
                    <a:pt x="2548" y="3853"/>
                  </a:lnTo>
                  <a:cubicBezTo>
                    <a:pt x="2102" y="4299"/>
                    <a:pt x="1688" y="4744"/>
                    <a:pt x="1338" y="5158"/>
                  </a:cubicBezTo>
                  <a:cubicBezTo>
                    <a:pt x="956" y="5604"/>
                    <a:pt x="574" y="6050"/>
                    <a:pt x="224" y="6463"/>
                  </a:cubicBezTo>
                  <a:cubicBezTo>
                    <a:pt x="224" y="6400"/>
                    <a:pt x="192" y="6304"/>
                    <a:pt x="192" y="6241"/>
                  </a:cubicBezTo>
                  <a:cubicBezTo>
                    <a:pt x="160" y="6081"/>
                    <a:pt x="96" y="5922"/>
                    <a:pt x="96" y="5731"/>
                  </a:cubicBezTo>
                  <a:cubicBezTo>
                    <a:pt x="96" y="5636"/>
                    <a:pt x="64" y="5572"/>
                    <a:pt x="64" y="5445"/>
                  </a:cubicBezTo>
                  <a:cubicBezTo>
                    <a:pt x="33" y="4967"/>
                    <a:pt x="1" y="4522"/>
                    <a:pt x="33" y="4140"/>
                  </a:cubicBezTo>
                  <a:lnTo>
                    <a:pt x="33" y="4012"/>
                  </a:lnTo>
                  <a:cubicBezTo>
                    <a:pt x="33" y="3853"/>
                    <a:pt x="64" y="3726"/>
                    <a:pt x="64" y="3630"/>
                  </a:cubicBezTo>
                  <a:lnTo>
                    <a:pt x="64" y="3503"/>
                  </a:lnTo>
                  <a:lnTo>
                    <a:pt x="64" y="3503"/>
                  </a:lnTo>
                  <a:cubicBezTo>
                    <a:pt x="64" y="3407"/>
                    <a:pt x="96" y="3344"/>
                    <a:pt x="96" y="3248"/>
                  </a:cubicBezTo>
                  <a:cubicBezTo>
                    <a:pt x="160" y="3089"/>
                    <a:pt x="192" y="2993"/>
                    <a:pt x="255" y="2866"/>
                  </a:cubicBezTo>
                  <a:cubicBezTo>
                    <a:pt x="383" y="2834"/>
                    <a:pt x="510" y="2739"/>
                    <a:pt x="638" y="2707"/>
                  </a:cubicBezTo>
                  <a:cubicBezTo>
                    <a:pt x="669" y="2707"/>
                    <a:pt x="669" y="2675"/>
                    <a:pt x="701" y="2675"/>
                  </a:cubicBezTo>
                  <a:cubicBezTo>
                    <a:pt x="1020" y="2516"/>
                    <a:pt x="1338" y="2293"/>
                    <a:pt x="1688" y="2102"/>
                  </a:cubicBezTo>
                  <a:cubicBezTo>
                    <a:pt x="2070" y="1911"/>
                    <a:pt x="2452" y="1656"/>
                    <a:pt x="2898" y="1402"/>
                  </a:cubicBezTo>
                  <a:lnTo>
                    <a:pt x="2930" y="1306"/>
                  </a:lnTo>
                  <a:cubicBezTo>
                    <a:pt x="3089" y="1020"/>
                    <a:pt x="3280" y="797"/>
                    <a:pt x="3534" y="638"/>
                  </a:cubicBezTo>
                  <a:cubicBezTo>
                    <a:pt x="3662" y="542"/>
                    <a:pt x="3757" y="447"/>
                    <a:pt x="3917" y="351"/>
                  </a:cubicBezTo>
                  <a:cubicBezTo>
                    <a:pt x="4044" y="256"/>
                    <a:pt x="4203" y="192"/>
                    <a:pt x="4330" y="160"/>
                  </a:cubicBezTo>
                  <a:cubicBezTo>
                    <a:pt x="4712" y="1"/>
                    <a:pt x="5126" y="160"/>
                    <a:pt x="5317" y="542"/>
                  </a:cubicBezTo>
                  <a:lnTo>
                    <a:pt x="5508" y="892"/>
                  </a:lnTo>
                  <a:cubicBezTo>
                    <a:pt x="5572" y="1115"/>
                    <a:pt x="5572" y="1243"/>
                    <a:pt x="5572" y="140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8" name="Google Shape;4578;p82"/>
            <p:cNvSpPr/>
            <p:nvPr/>
          </p:nvSpPr>
          <p:spPr>
            <a:xfrm>
              <a:off x="6330607" y="4166682"/>
              <a:ext cx="67145" cy="39450"/>
            </a:xfrm>
            <a:custGeom>
              <a:rect b="b" l="l" r="r" t="t"/>
              <a:pathLst>
                <a:path extrusionOk="0" h="2675" w="4553">
                  <a:moveTo>
                    <a:pt x="4553" y="1"/>
                  </a:moveTo>
                  <a:lnTo>
                    <a:pt x="4553" y="1"/>
                  </a:lnTo>
                  <a:cubicBezTo>
                    <a:pt x="4480" y="25"/>
                    <a:pt x="4426" y="86"/>
                    <a:pt x="4362" y="86"/>
                  </a:cubicBezTo>
                  <a:cubicBezTo>
                    <a:pt x="4342" y="86"/>
                    <a:pt x="4321" y="80"/>
                    <a:pt x="4298" y="65"/>
                  </a:cubicBezTo>
                  <a:cubicBezTo>
                    <a:pt x="4266" y="96"/>
                    <a:pt x="4234" y="96"/>
                    <a:pt x="4171" y="160"/>
                  </a:cubicBezTo>
                  <a:cubicBezTo>
                    <a:pt x="4139" y="192"/>
                    <a:pt x="4107" y="192"/>
                    <a:pt x="4075" y="224"/>
                  </a:cubicBezTo>
                  <a:cubicBezTo>
                    <a:pt x="3852" y="383"/>
                    <a:pt x="3629" y="510"/>
                    <a:pt x="3438" y="638"/>
                  </a:cubicBezTo>
                  <a:cubicBezTo>
                    <a:pt x="3311" y="669"/>
                    <a:pt x="3216" y="733"/>
                    <a:pt x="3152" y="797"/>
                  </a:cubicBezTo>
                  <a:cubicBezTo>
                    <a:pt x="3120" y="829"/>
                    <a:pt x="3056" y="829"/>
                    <a:pt x="3025" y="860"/>
                  </a:cubicBezTo>
                  <a:cubicBezTo>
                    <a:pt x="2993" y="860"/>
                    <a:pt x="2961" y="892"/>
                    <a:pt x="2897" y="892"/>
                  </a:cubicBezTo>
                  <a:cubicBezTo>
                    <a:pt x="2802" y="956"/>
                    <a:pt x="2706" y="1020"/>
                    <a:pt x="2579" y="1051"/>
                  </a:cubicBezTo>
                  <a:cubicBezTo>
                    <a:pt x="2547" y="1115"/>
                    <a:pt x="2515" y="1115"/>
                    <a:pt x="2483" y="1147"/>
                  </a:cubicBezTo>
                  <a:cubicBezTo>
                    <a:pt x="2420" y="1179"/>
                    <a:pt x="2388" y="1179"/>
                    <a:pt x="2356" y="1211"/>
                  </a:cubicBezTo>
                  <a:cubicBezTo>
                    <a:pt x="1910" y="1465"/>
                    <a:pt x="1433" y="1720"/>
                    <a:pt x="955" y="1911"/>
                  </a:cubicBezTo>
                  <a:cubicBezTo>
                    <a:pt x="923" y="1911"/>
                    <a:pt x="892" y="1943"/>
                    <a:pt x="828" y="1943"/>
                  </a:cubicBezTo>
                  <a:cubicBezTo>
                    <a:pt x="796" y="1975"/>
                    <a:pt x="732" y="1975"/>
                    <a:pt x="669" y="2038"/>
                  </a:cubicBezTo>
                  <a:cubicBezTo>
                    <a:pt x="637" y="2070"/>
                    <a:pt x="573" y="2070"/>
                    <a:pt x="510" y="2102"/>
                  </a:cubicBezTo>
                  <a:cubicBezTo>
                    <a:pt x="350" y="2197"/>
                    <a:pt x="159" y="2229"/>
                    <a:pt x="0" y="2293"/>
                  </a:cubicBezTo>
                  <a:lnTo>
                    <a:pt x="0" y="2675"/>
                  </a:lnTo>
                  <a:cubicBezTo>
                    <a:pt x="764" y="2388"/>
                    <a:pt x="3056" y="1497"/>
                    <a:pt x="4553"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9" name="Google Shape;4579;p82"/>
            <p:cNvSpPr/>
            <p:nvPr/>
          </p:nvSpPr>
          <p:spPr>
            <a:xfrm>
              <a:off x="6347036" y="4225379"/>
              <a:ext cx="81701" cy="124425"/>
            </a:xfrm>
            <a:custGeom>
              <a:rect b="b" l="l" r="r" t="t"/>
              <a:pathLst>
                <a:path extrusionOk="0" h="8437" w="5540">
                  <a:moveTo>
                    <a:pt x="5540" y="8245"/>
                  </a:moveTo>
                  <a:cubicBezTo>
                    <a:pt x="5540" y="8309"/>
                    <a:pt x="5508" y="8341"/>
                    <a:pt x="5508" y="8436"/>
                  </a:cubicBezTo>
                  <a:lnTo>
                    <a:pt x="796" y="8436"/>
                  </a:lnTo>
                  <a:cubicBezTo>
                    <a:pt x="446" y="8436"/>
                    <a:pt x="96" y="8150"/>
                    <a:pt x="32" y="7800"/>
                  </a:cubicBezTo>
                  <a:cubicBezTo>
                    <a:pt x="32" y="7704"/>
                    <a:pt x="0" y="7609"/>
                    <a:pt x="0" y="7513"/>
                  </a:cubicBezTo>
                  <a:cubicBezTo>
                    <a:pt x="0" y="6845"/>
                    <a:pt x="478" y="6335"/>
                    <a:pt x="478" y="6335"/>
                  </a:cubicBezTo>
                  <a:cubicBezTo>
                    <a:pt x="605" y="4298"/>
                    <a:pt x="446" y="2101"/>
                    <a:pt x="191" y="159"/>
                  </a:cubicBezTo>
                  <a:cubicBezTo>
                    <a:pt x="1210" y="223"/>
                    <a:pt x="2706" y="287"/>
                    <a:pt x="4075" y="0"/>
                  </a:cubicBezTo>
                  <a:lnTo>
                    <a:pt x="4075" y="0"/>
                  </a:lnTo>
                  <a:lnTo>
                    <a:pt x="3916" y="541"/>
                  </a:lnTo>
                  <a:lnTo>
                    <a:pt x="2261" y="6335"/>
                  </a:lnTo>
                  <a:cubicBezTo>
                    <a:pt x="2229" y="6495"/>
                    <a:pt x="2261" y="6654"/>
                    <a:pt x="2420" y="6717"/>
                  </a:cubicBezTo>
                  <a:cubicBezTo>
                    <a:pt x="3120" y="7195"/>
                    <a:pt x="3057" y="7481"/>
                    <a:pt x="4330" y="7800"/>
                  </a:cubicBezTo>
                  <a:cubicBezTo>
                    <a:pt x="4426" y="7832"/>
                    <a:pt x="4553" y="7832"/>
                    <a:pt x="4617" y="7863"/>
                  </a:cubicBezTo>
                  <a:cubicBezTo>
                    <a:pt x="4617" y="7863"/>
                    <a:pt x="4903" y="7832"/>
                    <a:pt x="4967" y="7832"/>
                  </a:cubicBezTo>
                  <a:cubicBezTo>
                    <a:pt x="5285" y="7832"/>
                    <a:pt x="5540" y="7991"/>
                    <a:pt x="5540" y="824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0" name="Google Shape;4580;p82"/>
            <p:cNvSpPr/>
            <p:nvPr/>
          </p:nvSpPr>
          <p:spPr>
            <a:xfrm>
              <a:off x="6281304" y="4104238"/>
              <a:ext cx="70670" cy="109884"/>
            </a:xfrm>
            <a:custGeom>
              <a:rect b="b" l="l" r="r" t="t"/>
              <a:pathLst>
                <a:path extrusionOk="0" h="7451" w="4792">
                  <a:moveTo>
                    <a:pt x="3758" y="0"/>
                  </a:moveTo>
                  <a:cubicBezTo>
                    <a:pt x="3757" y="0"/>
                    <a:pt x="3757" y="0"/>
                    <a:pt x="3757" y="1"/>
                  </a:cubicBezTo>
                  <a:cubicBezTo>
                    <a:pt x="4617" y="1338"/>
                    <a:pt x="2452" y="3503"/>
                    <a:pt x="1" y="4426"/>
                  </a:cubicBezTo>
                  <a:cubicBezTo>
                    <a:pt x="128" y="5317"/>
                    <a:pt x="223" y="6336"/>
                    <a:pt x="351" y="7450"/>
                  </a:cubicBezTo>
                  <a:cubicBezTo>
                    <a:pt x="828" y="7323"/>
                    <a:pt x="1274" y="7259"/>
                    <a:pt x="1720" y="7132"/>
                  </a:cubicBezTo>
                  <a:lnTo>
                    <a:pt x="1720" y="7100"/>
                  </a:lnTo>
                  <a:cubicBezTo>
                    <a:pt x="1369" y="5795"/>
                    <a:pt x="1720" y="4394"/>
                    <a:pt x="2707" y="3471"/>
                  </a:cubicBezTo>
                  <a:cubicBezTo>
                    <a:pt x="2961" y="3184"/>
                    <a:pt x="3280" y="2930"/>
                    <a:pt x="3534" y="2611"/>
                  </a:cubicBezTo>
                  <a:cubicBezTo>
                    <a:pt x="4792" y="1228"/>
                    <a:pt x="3783" y="0"/>
                    <a:pt x="3758"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1" name="Google Shape;4581;p82"/>
            <p:cNvSpPr/>
            <p:nvPr/>
          </p:nvSpPr>
          <p:spPr>
            <a:xfrm>
              <a:off x="6312290" y="3850247"/>
              <a:ext cx="79356" cy="107052"/>
            </a:xfrm>
            <a:custGeom>
              <a:rect b="b" l="l" r="r" t="t"/>
              <a:pathLst>
                <a:path extrusionOk="0" h="7259" w="5381">
                  <a:moveTo>
                    <a:pt x="3312" y="0"/>
                  </a:moveTo>
                  <a:cubicBezTo>
                    <a:pt x="3312" y="0"/>
                    <a:pt x="2993" y="478"/>
                    <a:pt x="2516" y="1051"/>
                  </a:cubicBezTo>
                  <a:cubicBezTo>
                    <a:pt x="2102" y="1465"/>
                    <a:pt x="1656" y="2006"/>
                    <a:pt x="1115" y="2356"/>
                  </a:cubicBezTo>
                  <a:cubicBezTo>
                    <a:pt x="797" y="2579"/>
                    <a:pt x="446" y="2802"/>
                    <a:pt x="128" y="2833"/>
                  </a:cubicBezTo>
                  <a:lnTo>
                    <a:pt x="1" y="2833"/>
                  </a:lnTo>
                  <a:cubicBezTo>
                    <a:pt x="128" y="2865"/>
                    <a:pt x="1688" y="3502"/>
                    <a:pt x="2038" y="4935"/>
                  </a:cubicBezTo>
                  <a:cubicBezTo>
                    <a:pt x="2388" y="6399"/>
                    <a:pt x="3152" y="7195"/>
                    <a:pt x="3152" y="7259"/>
                  </a:cubicBezTo>
                  <a:cubicBezTo>
                    <a:pt x="3152" y="6877"/>
                    <a:pt x="3152" y="6558"/>
                    <a:pt x="3121" y="6303"/>
                  </a:cubicBezTo>
                  <a:cubicBezTo>
                    <a:pt x="3025" y="5667"/>
                    <a:pt x="3152" y="4966"/>
                    <a:pt x="3439" y="4425"/>
                  </a:cubicBezTo>
                  <a:lnTo>
                    <a:pt x="3821" y="4234"/>
                  </a:lnTo>
                  <a:cubicBezTo>
                    <a:pt x="3980" y="4139"/>
                    <a:pt x="4076" y="3980"/>
                    <a:pt x="4076" y="3820"/>
                  </a:cubicBezTo>
                  <a:lnTo>
                    <a:pt x="4076" y="3629"/>
                  </a:lnTo>
                  <a:lnTo>
                    <a:pt x="4076" y="3534"/>
                  </a:lnTo>
                  <a:lnTo>
                    <a:pt x="4840" y="2706"/>
                  </a:lnTo>
                  <a:lnTo>
                    <a:pt x="5381" y="2069"/>
                  </a:lnTo>
                  <a:lnTo>
                    <a:pt x="331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2" name="Google Shape;4582;p82"/>
            <p:cNvSpPr/>
            <p:nvPr/>
          </p:nvSpPr>
          <p:spPr>
            <a:xfrm>
              <a:off x="6172375" y="4152597"/>
              <a:ext cx="11754" cy="12226"/>
            </a:xfrm>
            <a:custGeom>
              <a:rect b="b" l="l" r="r" t="t"/>
              <a:pathLst>
                <a:path extrusionOk="0" h="829" w="797">
                  <a:moveTo>
                    <a:pt x="701" y="1"/>
                  </a:moveTo>
                  <a:lnTo>
                    <a:pt x="1" y="447"/>
                  </a:lnTo>
                  <a:cubicBezTo>
                    <a:pt x="224" y="542"/>
                    <a:pt x="447" y="701"/>
                    <a:pt x="797" y="829"/>
                  </a:cubicBezTo>
                  <a:lnTo>
                    <a:pt x="701"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3" name="Google Shape;4583;p82"/>
            <p:cNvSpPr/>
            <p:nvPr/>
          </p:nvSpPr>
          <p:spPr>
            <a:xfrm>
              <a:off x="6257825" y="4164809"/>
              <a:ext cx="17859" cy="9409"/>
            </a:xfrm>
            <a:custGeom>
              <a:rect b="b" l="l" r="r" t="t"/>
              <a:pathLst>
                <a:path extrusionOk="0" h="638" w="1211">
                  <a:moveTo>
                    <a:pt x="510" y="1"/>
                  </a:moveTo>
                  <a:lnTo>
                    <a:pt x="1" y="637"/>
                  </a:lnTo>
                  <a:cubicBezTo>
                    <a:pt x="192" y="605"/>
                    <a:pt x="351" y="605"/>
                    <a:pt x="574" y="574"/>
                  </a:cubicBezTo>
                  <a:cubicBezTo>
                    <a:pt x="765" y="510"/>
                    <a:pt x="988" y="478"/>
                    <a:pt x="1211" y="414"/>
                  </a:cubicBezTo>
                  <a:lnTo>
                    <a:pt x="510"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4" name="Google Shape;4584;p82"/>
            <p:cNvSpPr/>
            <p:nvPr/>
          </p:nvSpPr>
          <p:spPr>
            <a:xfrm>
              <a:off x="6330135" y="3817845"/>
              <a:ext cx="90151" cy="30911"/>
            </a:xfrm>
            <a:custGeom>
              <a:rect b="b" l="l" r="r" t="t"/>
              <a:pathLst>
                <a:path extrusionOk="0" h="2096" w="6113">
                  <a:moveTo>
                    <a:pt x="3815" y="0"/>
                  </a:moveTo>
                  <a:cubicBezTo>
                    <a:pt x="2084" y="0"/>
                    <a:pt x="807" y="501"/>
                    <a:pt x="319" y="733"/>
                  </a:cubicBezTo>
                  <a:cubicBezTo>
                    <a:pt x="191" y="796"/>
                    <a:pt x="128" y="924"/>
                    <a:pt x="64" y="1051"/>
                  </a:cubicBezTo>
                  <a:cubicBezTo>
                    <a:pt x="32" y="1242"/>
                    <a:pt x="0" y="1592"/>
                    <a:pt x="64" y="1974"/>
                  </a:cubicBezTo>
                  <a:cubicBezTo>
                    <a:pt x="64" y="2043"/>
                    <a:pt x="130" y="2095"/>
                    <a:pt x="215" y="2095"/>
                  </a:cubicBezTo>
                  <a:cubicBezTo>
                    <a:pt x="248" y="2095"/>
                    <a:pt x="283" y="2088"/>
                    <a:pt x="319" y="2070"/>
                  </a:cubicBezTo>
                  <a:cubicBezTo>
                    <a:pt x="1708" y="1449"/>
                    <a:pt x="3195" y="1313"/>
                    <a:pt x="4311" y="1313"/>
                  </a:cubicBezTo>
                  <a:cubicBezTo>
                    <a:pt x="4626" y="1313"/>
                    <a:pt x="4912" y="1324"/>
                    <a:pt x="5158" y="1338"/>
                  </a:cubicBezTo>
                  <a:cubicBezTo>
                    <a:pt x="5444" y="1338"/>
                    <a:pt x="5635" y="1369"/>
                    <a:pt x="5794" y="1369"/>
                  </a:cubicBezTo>
                  <a:cubicBezTo>
                    <a:pt x="5922" y="1369"/>
                    <a:pt x="6081" y="1274"/>
                    <a:pt x="6081" y="1115"/>
                  </a:cubicBezTo>
                  <a:cubicBezTo>
                    <a:pt x="6113" y="860"/>
                    <a:pt x="6081" y="414"/>
                    <a:pt x="5699" y="223"/>
                  </a:cubicBezTo>
                  <a:cubicBezTo>
                    <a:pt x="5540" y="160"/>
                    <a:pt x="5317" y="128"/>
                    <a:pt x="5126" y="96"/>
                  </a:cubicBezTo>
                  <a:cubicBezTo>
                    <a:pt x="4666" y="29"/>
                    <a:pt x="4228" y="0"/>
                    <a:pt x="3815" y="0"/>
                  </a:cubicBezTo>
                  <a:close/>
                </a:path>
              </a:pathLst>
            </a:custGeom>
            <a:solidFill>
              <a:srgbClr val="CBBA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5" name="Google Shape;4585;p82"/>
            <p:cNvSpPr/>
            <p:nvPr/>
          </p:nvSpPr>
          <p:spPr>
            <a:xfrm>
              <a:off x="6334825" y="3797758"/>
              <a:ext cx="79356" cy="30424"/>
            </a:xfrm>
            <a:custGeom>
              <a:rect b="b" l="l" r="r" t="t"/>
              <a:pathLst>
                <a:path extrusionOk="0" h="2063" w="5381">
                  <a:moveTo>
                    <a:pt x="2999" y="0"/>
                  </a:moveTo>
                  <a:cubicBezTo>
                    <a:pt x="2866" y="0"/>
                    <a:pt x="2726" y="8"/>
                    <a:pt x="2579" y="26"/>
                  </a:cubicBezTo>
                  <a:cubicBezTo>
                    <a:pt x="478" y="312"/>
                    <a:pt x="1" y="2063"/>
                    <a:pt x="1" y="2063"/>
                  </a:cubicBezTo>
                  <a:cubicBezTo>
                    <a:pt x="467" y="1844"/>
                    <a:pt x="1782" y="1318"/>
                    <a:pt x="3540" y="1318"/>
                  </a:cubicBezTo>
                  <a:cubicBezTo>
                    <a:pt x="3824" y="1318"/>
                    <a:pt x="4120" y="1332"/>
                    <a:pt x="4426" y="1363"/>
                  </a:cubicBezTo>
                  <a:cubicBezTo>
                    <a:pt x="4744" y="1426"/>
                    <a:pt x="5063" y="1458"/>
                    <a:pt x="5381" y="1522"/>
                  </a:cubicBezTo>
                  <a:cubicBezTo>
                    <a:pt x="5381" y="1522"/>
                    <a:pt x="4828" y="0"/>
                    <a:pt x="29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6" name="Google Shape;4586;p82"/>
            <p:cNvSpPr/>
            <p:nvPr/>
          </p:nvSpPr>
          <p:spPr>
            <a:xfrm>
              <a:off x="6358303" y="3841324"/>
              <a:ext cx="61512" cy="70434"/>
            </a:xfrm>
            <a:custGeom>
              <a:rect b="b" l="l" r="r" t="t"/>
              <a:pathLst>
                <a:path extrusionOk="0" h="4776" w="4171">
                  <a:moveTo>
                    <a:pt x="3693" y="4585"/>
                  </a:moveTo>
                  <a:cubicBezTo>
                    <a:pt x="3216" y="4776"/>
                    <a:pt x="2611" y="4680"/>
                    <a:pt x="2611" y="4680"/>
                  </a:cubicBezTo>
                  <a:cubicBezTo>
                    <a:pt x="2611" y="4680"/>
                    <a:pt x="1911" y="4394"/>
                    <a:pt x="1147" y="3948"/>
                  </a:cubicBezTo>
                  <a:cubicBezTo>
                    <a:pt x="924" y="3821"/>
                    <a:pt x="669" y="3661"/>
                    <a:pt x="478" y="3502"/>
                  </a:cubicBezTo>
                  <a:cubicBezTo>
                    <a:pt x="351" y="3438"/>
                    <a:pt x="287" y="3279"/>
                    <a:pt x="223" y="3120"/>
                  </a:cubicBezTo>
                  <a:cubicBezTo>
                    <a:pt x="32" y="2324"/>
                    <a:pt x="32" y="2229"/>
                    <a:pt x="32" y="2229"/>
                  </a:cubicBezTo>
                  <a:cubicBezTo>
                    <a:pt x="32" y="2229"/>
                    <a:pt x="32" y="1847"/>
                    <a:pt x="64" y="1528"/>
                  </a:cubicBezTo>
                  <a:lnTo>
                    <a:pt x="64" y="955"/>
                  </a:lnTo>
                  <a:cubicBezTo>
                    <a:pt x="64" y="924"/>
                    <a:pt x="1" y="542"/>
                    <a:pt x="160" y="446"/>
                  </a:cubicBezTo>
                  <a:cubicBezTo>
                    <a:pt x="319" y="319"/>
                    <a:pt x="669" y="160"/>
                    <a:pt x="987" y="160"/>
                  </a:cubicBezTo>
                  <a:cubicBezTo>
                    <a:pt x="1306" y="160"/>
                    <a:pt x="1656" y="0"/>
                    <a:pt x="2229" y="96"/>
                  </a:cubicBezTo>
                  <a:cubicBezTo>
                    <a:pt x="2738" y="128"/>
                    <a:pt x="3407" y="128"/>
                    <a:pt x="3502" y="160"/>
                  </a:cubicBezTo>
                  <a:cubicBezTo>
                    <a:pt x="3630" y="223"/>
                    <a:pt x="3662" y="255"/>
                    <a:pt x="3693" y="287"/>
                  </a:cubicBezTo>
                  <a:cubicBezTo>
                    <a:pt x="3693" y="319"/>
                    <a:pt x="3853" y="637"/>
                    <a:pt x="3853" y="637"/>
                  </a:cubicBezTo>
                  <a:cubicBezTo>
                    <a:pt x="3853" y="637"/>
                    <a:pt x="3980" y="1210"/>
                    <a:pt x="3980" y="1751"/>
                  </a:cubicBezTo>
                  <a:cubicBezTo>
                    <a:pt x="4171" y="2483"/>
                    <a:pt x="3980" y="3725"/>
                    <a:pt x="3693" y="458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7" name="Google Shape;4587;p82"/>
            <p:cNvSpPr/>
            <p:nvPr/>
          </p:nvSpPr>
          <p:spPr>
            <a:xfrm>
              <a:off x="6324029" y="3837504"/>
              <a:ext cx="94812" cy="47487"/>
            </a:xfrm>
            <a:custGeom>
              <a:rect b="b" l="l" r="r" t="t"/>
              <a:pathLst>
                <a:path extrusionOk="0" h="3220" w="6429">
                  <a:moveTo>
                    <a:pt x="4713" y="0"/>
                  </a:moveTo>
                  <a:cubicBezTo>
                    <a:pt x="3594" y="0"/>
                    <a:pt x="2090" y="133"/>
                    <a:pt x="701" y="737"/>
                  </a:cubicBezTo>
                  <a:lnTo>
                    <a:pt x="701" y="801"/>
                  </a:lnTo>
                  <a:cubicBezTo>
                    <a:pt x="733" y="864"/>
                    <a:pt x="733" y="960"/>
                    <a:pt x="733" y="1023"/>
                  </a:cubicBezTo>
                  <a:cubicBezTo>
                    <a:pt x="765" y="1756"/>
                    <a:pt x="574" y="2456"/>
                    <a:pt x="96" y="3029"/>
                  </a:cubicBezTo>
                  <a:cubicBezTo>
                    <a:pt x="1" y="3093"/>
                    <a:pt x="96" y="3220"/>
                    <a:pt x="223" y="3220"/>
                  </a:cubicBezTo>
                  <a:cubicBezTo>
                    <a:pt x="1656" y="3061"/>
                    <a:pt x="2516" y="2424"/>
                    <a:pt x="2516" y="2424"/>
                  </a:cubicBezTo>
                  <a:lnTo>
                    <a:pt x="2961" y="1183"/>
                  </a:lnTo>
                  <a:cubicBezTo>
                    <a:pt x="2961" y="1183"/>
                    <a:pt x="3204" y="630"/>
                    <a:pt x="3746" y="630"/>
                  </a:cubicBezTo>
                  <a:cubicBezTo>
                    <a:pt x="3854" y="630"/>
                    <a:pt x="3975" y="652"/>
                    <a:pt x="4107" y="705"/>
                  </a:cubicBezTo>
                  <a:cubicBezTo>
                    <a:pt x="4419" y="861"/>
                    <a:pt x="4934" y="957"/>
                    <a:pt x="5447" y="957"/>
                  </a:cubicBezTo>
                  <a:cubicBezTo>
                    <a:pt x="5772" y="957"/>
                    <a:pt x="6096" y="919"/>
                    <a:pt x="6368" y="832"/>
                  </a:cubicBezTo>
                  <a:cubicBezTo>
                    <a:pt x="6429" y="435"/>
                    <a:pt x="6225" y="66"/>
                    <a:pt x="6181" y="66"/>
                  </a:cubicBezTo>
                  <a:cubicBezTo>
                    <a:pt x="6179" y="66"/>
                    <a:pt x="6178" y="67"/>
                    <a:pt x="6177" y="68"/>
                  </a:cubicBezTo>
                  <a:cubicBezTo>
                    <a:pt x="5884" y="45"/>
                    <a:pt x="5363" y="0"/>
                    <a:pt x="4713"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8" name="Google Shape;4588;p82"/>
            <p:cNvSpPr/>
            <p:nvPr/>
          </p:nvSpPr>
          <p:spPr>
            <a:xfrm>
              <a:off x="6347036" y="3849303"/>
              <a:ext cx="23965" cy="29126"/>
            </a:xfrm>
            <a:custGeom>
              <a:rect b="b" l="l" r="r" t="t"/>
              <a:pathLst>
                <a:path extrusionOk="0" h="1975" w="1625">
                  <a:moveTo>
                    <a:pt x="1624" y="987"/>
                  </a:moveTo>
                  <a:cubicBezTo>
                    <a:pt x="1624" y="1497"/>
                    <a:pt x="1306" y="1911"/>
                    <a:pt x="892" y="1974"/>
                  </a:cubicBezTo>
                  <a:lnTo>
                    <a:pt x="796" y="1974"/>
                  </a:lnTo>
                  <a:cubicBezTo>
                    <a:pt x="446" y="1974"/>
                    <a:pt x="128" y="1688"/>
                    <a:pt x="32" y="1274"/>
                  </a:cubicBezTo>
                  <a:cubicBezTo>
                    <a:pt x="0" y="1178"/>
                    <a:pt x="0" y="1051"/>
                    <a:pt x="0" y="987"/>
                  </a:cubicBezTo>
                  <a:cubicBezTo>
                    <a:pt x="0" y="414"/>
                    <a:pt x="351" y="1"/>
                    <a:pt x="796" y="1"/>
                  </a:cubicBezTo>
                  <a:cubicBezTo>
                    <a:pt x="1274" y="32"/>
                    <a:pt x="1624" y="478"/>
                    <a:pt x="1624" y="9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9" name="Google Shape;4589;p82"/>
            <p:cNvSpPr/>
            <p:nvPr/>
          </p:nvSpPr>
          <p:spPr>
            <a:xfrm>
              <a:off x="6348909" y="3854464"/>
              <a:ext cx="18803" cy="22077"/>
            </a:xfrm>
            <a:custGeom>
              <a:rect b="b" l="l" r="r" t="t"/>
              <a:pathLst>
                <a:path extrusionOk="0" h="1497" w="1275">
                  <a:moveTo>
                    <a:pt x="638" y="1"/>
                  </a:moveTo>
                  <a:cubicBezTo>
                    <a:pt x="287" y="1"/>
                    <a:pt x="1" y="319"/>
                    <a:pt x="1" y="765"/>
                  </a:cubicBezTo>
                  <a:cubicBezTo>
                    <a:pt x="1" y="1179"/>
                    <a:pt x="287" y="1497"/>
                    <a:pt x="638" y="1497"/>
                  </a:cubicBezTo>
                  <a:cubicBezTo>
                    <a:pt x="988" y="1497"/>
                    <a:pt x="1274" y="1179"/>
                    <a:pt x="1274" y="765"/>
                  </a:cubicBezTo>
                  <a:cubicBezTo>
                    <a:pt x="1274" y="319"/>
                    <a:pt x="988" y="1"/>
                    <a:pt x="63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0" name="Google Shape;4590;p82"/>
            <p:cNvSpPr/>
            <p:nvPr/>
          </p:nvSpPr>
          <p:spPr>
            <a:xfrm>
              <a:off x="6071439" y="4265288"/>
              <a:ext cx="83574" cy="50245"/>
            </a:xfrm>
            <a:custGeom>
              <a:rect b="b" l="l" r="r" t="t"/>
              <a:pathLst>
                <a:path extrusionOk="0" h="3407" w="5667">
                  <a:moveTo>
                    <a:pt x="0" y="1783"/>
                  </a:moveTo>
                  <a:cubicBezTo>
                    <a:pt x="36" y="1792"/>
                    <a:pt x="87" y="1804"/>
                    <a:pt x="150" y="1820"/>
                  </a:cubicBezTo>
                  <a:lnTo>
                    <a:pt x="150" y="1820"/>
                  </a:lnTo>
                  <a:lnTo>
                    <a:pt x="32" y="1783"/>
                  </a:lnTo>
                  <a:close/>
                  <a:moveTo>
                    <a:pt x="5667" y="0"/>
                  </a:moveTo>
                  <a:cubicBezTo>
                    <a:pt x="5635" y="0"/>
                    <a:pt x="4553" y="605"/>
                    <a:pt x="4807" y="2929"/>
                  </a:cubicBezTo>
                  <a:cubicBezTo>
                    <a:pt x="3979" y="2751"/>
                    <a:pt x="978" y="2024"/>
                    <a:pt x="150" y="1820"/>
                  </a:cubicBezTo>
                  <a:lnTo>
                    <a:pt x="150" y="1820"/>
                  </a:lnTo>
                  <a:lnTo>
                    <a:pt x="5189" y="3407"/>
                  </a:lnTo>
                  <a:cubicBezTo>
                    <a:pt x="4680" y="1783"/>
                    <a:pt x="5349" y="478"/>
                    <a:pt x="566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1" name="Google Shape;4591;p82"/>
            <p:cNvSpPr/>
            <p:nvPr/>
          </p:nvSpPr>
          <p:spPr>
            <a:xfrm>
              <a:off x="6350797" y="4225379"/>
              <a:ext cx="56822" cy="93440"/>
            </a:xfrm>
            <a:custGeom>
              <a:rect b="b" l="l" r="r" t="t"/>
              <a:pathLst>
                <a:path extrusionOk="0" h="6336" w="3853">
                  <a:moveTo>
                    <a:pt x="3852" y="0"/>
                  </a:moveTo>
                  <a:cubicBezTo>
                    <a:pt x="3851" y="0"/>
                    <a:pt x="3849" y="1"/>
                    <a:pt x="3846" y="2"/>
                  </a:cubicBezTo>
                  <a:lnTo>
                    <a:pt x="3846" y="2"/>
                  </a:lnTo>
                  <a:cubicBezTo>
                    <a:pt x="3848" y="1"/>
                    <a:pt x="3850" y="1"/>
                    <a:pt x="3852" y="0"/>
                  </a:cubicBezTo>
                  <a:close/>
                  <a:moveTo>
                    <a:pt x="3846" y="2"/>
                  </a:moveTo>
                  <a:cubicBezTo>
                    <a:pt x="3063" y="165"/>
                    <a:pt x="2238" y="214"/>
                    <a:pt x="1491" y="214"/>
                  </a:cubicBezTo>
                  <a:cubicBezTo>
                    <a:pt x="934" y="214"/>
                    <a:pt x="421" y="187"/>
                    <a:pt x="0" y="159"/>
                  </a:cubicBezTo>
                  <a:lnTo>
                    <a:pt x="0" y="159"/>
                  </a:lnTo>
                  <a:cubicBezTo>
                    <a:pt x="223" y="2101"/>
                    <a:pt x="382" y="4298"/>
                    <a:pt x="255" y="6335"/>
                  </a:cubicBezTo>
                  <a:cubicBezTo>
                    <a:pt x="414" y="5571"/>
                    <a:pt x="637" y="2929"/>
                    <a:pt x="478" y="605"/>
                  </a:cubicBezTo>
                  <a:cubicBezTo>
                    <a:pt x="2057" y="605"/>
                    <a:pt x="3727" y="33"/>
                    <a:pt x="3846" y="2"/>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2" name="Google Shape;4592;p82"/>
            <p:cNvSpPr/>
            <p:nvPr/>
          </p:nvSpPr>
          <p:spPr>
            <a:xfrm>
              <a:off x="6400557" y="3862443"/>
              <a:ext cx="13627" cy="2374"/>
            </a:xfrm>
            <a:custGeom>
              <a:rect b="b" l="l" r="r" t="t"/>
              <a:pathLst>
                <a:path extrusionOk="0" h="161" w="924">
                  <a:moveTo>
                    <a:pt x="924" y="1"/>
                  </a:moveTo>
                  <a:cubicBezTo>
                    <a:pt x="828" y="1"/>
                    <a:pt x="797" y="65"/>
                    <a:pt x="701" y="65"/>
                  </a:cubicBezTo>
                  <a:cubicBezTo>
                    <a:pt x="637" y="65"/>
                    <a:pt x="542" y="96"/>
                    <a:pt x="478" y="96"/>
                  </a:cubicBezTo>
                  <a:lnTo>
                    <a:pt x="1" y="96"/>
                  </a:lnTo>
                  <a:cubicBezTo>
                    <a:pt x="64" y="128"/>
                    <a:pt x="160" y="160"/>
                    <a:pt x="223" y="160"/>
                  </a:cubicBezTo>
                  <a:lnTo>
                    <a:pt x="478" y="160"/>
                  </a:lnTo>
                  <a:cubicBezTo>
                    <a:pt x="542" y="160"/>
                    <a:pt x="637" y="160"/>
                    <a:pt x="701" y="128"/>
                  </a:cubicBezTo>
                  <a:cubicBezTo>
                    <a:pt x="797" y="96"/>
                    <a:pt x="828" y="65"/>
                    <a:pt x="924"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3" name="Google Shape;4593;p82"/>
            <p:cNvSpPr/>
            <p:nvPr/>
          </p:nvSpPr>
          <p:spPr>
            <a:xfrm>
              <a:off x="6396339" y="3854464"/>
              <a:ext cx="21133" cy="5176"/>
            </a:xfrm>
            <a:custGeom>
              <a:rect b="b" l="l" r="r" t="t"/>
              <a:pathLst>
                <a:path extrusionOk="0" h="351" w="1433">
                  <a:moveTo>
                    <a:pt x="478" y="1"/>
                  </a:moveTo>
                  <a:cubicBezTo>
                    <a:pt x="446" y="33"/>
                    <a:pt x="382" y="33"/>
                    <a:pt x="350" y="33"/>
                  </a:cubicBezTo>
                  <a:cubicBezTo>
                    <a:pt x="318" y="64"/>
                    <a:pt x="287" y="64"/>
                    <a:pt x="223" y="96"/>
                  </a:cubicBezTo>
                  <a:cubicBezTo>
                    <a:pt x="223" y="160"/>
                    <a:pt x="191" y="160"/>
                    <a:pt x="159" y="192"/>
                  </a:cubicBezTo>
                  <a:lnTo>
                    <a:pt x="96" y="287"/>
                  </a:lnTo>
                  <a:lnTo>
                    <a:pt x="0" y="351"/>
                  </a:lnTo>
                  <a:cubicBezTo>
                    <a:pt x="32" y="351"/>
                    <a:pt x="96" y="319"/>
                    <a:pt x="159" y="319"/>
                  </a:cubicBezTo>
                  <a:cubicBezTo>
                    <a:pt x="191" y="319"/>
                    <a:pt x="223" y="287"/>
                    <a:pt x="287" y="287"/>
                  </a:cubicBezTo>
                  <a:cubicBezTo>
                    <a:pt x="318" y="287"/>
                    <a:pt x="350" y="224"/>
                    <a:pt x="382" y="224"/>
                  </a:cubicBezTo>
                  <a:cubicBezTo>
                    <a:pt x="382" y="224"/>
                    <a:pt x="446" y="192"/>
                    <a:pt x="478" y="192"/>
                  </a:cubicBezTo>
                  <a:lnTo>
                    <a:pt x="732" y="192"/>
                  </a:lnTo>
                  <a:cubicBezTo>
                    <a:pt x="796" y="160"/>
                    <a:pt x="892" y="160"/>
                    <a:pt x="955" y="160"/>
                  </a:cubicBezTo>
                  <a:cubicBezTo>
                    <a:pt x="1019" y="160"/>
                    <a:pt x="1114" y="96"/>
                    <a:pt x="1178" y="96"/>
                  </a:cubicBezTo>
                  <a:cubicBezTo>
                    <a:pt x="1274" y="64"/>
                    <a:pt x="1369" y="64"/>
                    <a:pt x="1433" y="33"/>
                  </a:cubicBezTo>
                  <a:cubicBezTo>
                    <a:pt x="1305" y="33"/>
                    <a:pt x="1242" y="1"/>
                    <a:pt x="11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4" name="Google Shape;4594;p82"/>
            <p:cNvSpPr/>
            <p:nvPr/>
          </p:nvSpPr>
          <p:spPr>
            <a:xfrm>
              <a:off x="6405246" y="3894919"/>
              <a:ext cx="9881" cy="2758"/>
            </a:xfrm>
            <a:custGeom>
              <a:rect b="b" l="l" r="r" t="t"/>
              <a:pathLst>
                <a:path extrusionOk="0" h="187" w="670">
                  <a:moveTo>
                    <a:pt x="347" y="1"/>
                  </a:moveTo>
                  <a:cubicBezTo>
                    <a:pt x="247" y="1"/>
                    <a:pt x="128" y="30"/>
                    <a:pt x="1" y="123"/>
                  </a:cubicBezTo>
                  <a:cubicBezTo>
                    <a:pt x="1" y="155"/>
                    <a:pt x="1" y="155"/>
                    <a:pt x="33" y="187"/>
                  </a:cubicBezTo>
                  <a:cubicBezTo>
                    <a:pt x="164" y="95"/>
                    <a:pt x="284" y="68"/>
                    <a:pt x="380" y="68"/>
                  </a:cubicBezTo>
                  <a:cubicBezTo>
                    <a:pt x="518" y="68"/>
                    <a:pt x="606" y="123"/>
                    <a:pt x="606" y="123"/>
                  </a:cubicBezTo>
                  <a:cubicBezTo>
                    <a:pt x="606" y="133"/>
                    <a:pt x="609" y="137"/>
                    <a:pt x="614" y="137"/>
                  </a:cubicBezTo>
                  <a:cubicBezTo>
                    <a:pt x="624" y="137"/>
                    <a:pt x="638" y="123"/>
                    <a:pt x="638" y="123"/>
                  </a:cubicBezTo>
                  <a:cubicBezTo>
                    <a:pt x="670" y="123"/>
                    <a:pt x="638" y="91"/>
                    <a:pt x="638" y="91"/>
                  </a:cubicBezTo>
                  <a:cubicBezTo>
                    <a:pt x="638" y="91"/>
                    <a:pt x="522" y="1"/>
                    <a:pt x="347"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5" name="Google Shape;4595;p82"/>
            <p:cNvSpPr/>
            <p:nvPr/>
          </p:nvSpPr>
          <p:spPr>
            <a:xfrm>
              <a:off x="6372860" y="3797758"/>
              <a:ext cx="41322" cy="22446"/>
            </a:xfrm>
            <a:custGeom>
              <a:rect b="b" l="l" r="r" t="t"/>
              <a:pathLst>
                <a:path extrusionOk="0" h="1522" w="2802">
                  <a:moveTo>
                    <a:pt x="420" y="0"/>
                  </a:moveTo>
                  <a:cubicBezTo>
                    <a:pt x="287" y="0"/>
                    <a:pt x="147" y="8"/>
                    <a:pt x="0" y="26"/>
                  </a:cubicBezTo>
                  <a:cubicBezTo>
                    <a:pt x="0" y="26"/>
                    <a:pt x="1306" y="89"/>
                    <a:pt x="1847" y="1363"/>
                  </a:cubicBezTo>
                  <a:cubicBezTo>
                    <a:pt x="2165" y="1426"/>
                    <a:pt x="2484" y="1458"/>
                    <a:pt x="2802" y="1522"/>
                  </a:cubicBezTo>
                  <a:cubicBezTo>
                    <a:pt x="2802" y="1522"/>
                    <a:pt x="2249" y="0"/>
                    <a:pt x="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6" name="Google Shape;4596;p82"/>
            <p:cNvSpPr/>
            <p:nvPr/>
          </p:nvSpPr>
          <p:spPr>
            <a:xfrm>
              <a:off x="6334353" y="3837504"/>
              <a:ext cx="84488" cy="15101"/>
            </a:xfrm>
            <a:custGeom>
              <a:rect b="b" l="l" r="r" t="t"/>
              <a:pathLst>
                <a:path extrusionOk="0" h="1024" w="5729">
                  <a:moveTo>
                    <a:pt x="4013" y="0"/>
                  </a:moveTo>
                  <a:cubicBezTo>
                    <a:pt x="2894" y="0"/>
                    <a:pt x="1390" y="133"/>
                    <a:pt x="1" y="737"/>
                  </a:cubicBezTo>
                  <a:lnTo>
                    <a:pt x="1" y="801"/>
                  </a:lnTo>
                  <a:cubicBezTo>
                    <a:pt x="33" y="864"/>
                    <a:pt x="33" y="960"/>
                    <a:pt x="33" y="1023"/>
                  </a:cubicBezTo>
                  <a:cubicBezTo>
                    <a:pt x="33" y="1023"/>
                    <a:pt x="1781" y="227"/>
                    <a:pt x="4399" y="227"/>
                  </a:cubicBezTo>
                  <a:cubicBezTo>
                    <a:pt x="4694" y="227"/>
                    <a:pt x="5001" y="237"/>
                    <a:pt x="5317" y="259"/>
                  </a:cubicBezTo>
                  <a:cubicBezTo>
                    <a:pt x="5508" y="546"/>
                    <a:pt x="5668" y="832"/>
                    <a:pt x="5668" y="832"/>
                  </a:cubicBezTo>
                  <a:cubicBezTo>
                    <a:pt x="5729" y="435"/>
                    <a:pt x="5525" y="66"/>
                    <a:pt x="5481" y="66"/>
                  </a:cubicBezTo>
                  <a:cubicBezTo>
                    <a:pt x="5479" y="66"/>
                    <a:pt x="5478" y="67"/>
                    <a:pt x="5477" y="68"/>
                  </a:cubicBezTo>
                  <a:cubicBezTo>
                    <a:pt x="5184" y="45"/>
                    <a:pt x="4663" y="0"/>
                    <a:pt x="401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7" name="Google Shape;4597;p82"/>
            <p:cNvSpPr/>
            <p:nvPr/>
          </p:nvSpPr>
          <p:spPr>
            <a:xfrm>
              <a:off x="6374261" y="3503047"/>
              <a:ext cx="205182" cy="186866"/>
            </a:xfrm>
            <a:custGeom>
              <a:rect b="b" l="l" r="r" t="t"/>
              <a:pathLst>
                <a:path extrusionOk="0" h="12671" w="13913">
                  <a:moveTo>
                    <a:pt x="6957" y="0"/>
                  </a:moveTo>
                  <a:cubicBezTo>
                    <a:pt x="5341" y="0"/>
                    <a:pt x="3726" y="621"/>
                    <a:pt x="2484" y="1863"/>
                  </a:cubicBezTo>
                  <a:cubicBezTo>
                    <a:pt x="1" y="4346"/>
                    <a:pt x="1" y="8357"/>
                    <a:pt x="2484" y="10808"/>
                  </a:cubicBezTo>
                  <a:cubicBezTo>
                    <a:pt x="3726" y="12050"/>
                    <a:pt x="5341" y="12671"/>
                    <a:pt x="6957" y="12671"/>
                  </a:cubicBezTo>
                  <a:cubicBezTo>
                    <a:pt x="8572" y="12671"/>
                    <a:pt x="10188" y="12050"/>
                    <a:pt x="11430" y="10808"/>
                  </a:cubicBezTo>
                  <a:cubicBezTo>
                    <a:pt x="13913" y="8357"/>
                    <a:pt x="13913" y="4346"/>
                    <a:pt x="11430" y="1863"/>
                  </a:cubicBezTo>
                  <a:cubicBezTo>
                    <a:pt x="10188" y="621"/>
                    <a:pt x="8572" y="0"/>
                    <a:pt x="6957" y="0"/>
                  </a:cubicBez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8" name="Google Shape;4598;p82"/>
            <p:cNvSpPr/>
            <p:nvPr/>
          </p:nvSpPr>
          <p:spPr>
            <a:xfrm>
              <a:off x="6348437" y="3468064"/>
              <a:ext cx="256828" cy="257300"/>
            </a:xfrm>
            <a:custGeom>
              <a:rect b="b" l="l" r="r" t="t"/>
              <a:pathLst>
                <a:path extrusionOk="0" h="17447" w="17415">
                  <a:moveTo>
                    <a:pt x="17415" y="8723"/>
                  </a:moveTo>
                  <a:cubicBezTo>
                    <a:pt x="17415" y="13530"/>
                    <a:pt x="13499" y="17446"/>
                    <a:pt x="8692" y="17446"/>
                  </a:cubicBezTo>
                  <a:cubicBezTo>
                    <a:pt x="3885" y="17446"/>
                    <a:pt x="1" y="13530"/>
                    <a:pt x="1" y="8723"/>
                  </a:cubicBezTo>
                  <a:cubicBezTo>
                    <a:pt x="1" y="3916"/>
                    <a:pt x="3885" y="1"/>
                    <a:pt x="8692" y="1"/>
                  </a:cubicBezTo>
                  <a:cubicBezTo>
                    <a:pt x="13499" y="1"/>
                    <a:pt x="17415" y="3916"/>
                    <a:pt x="17415" y="8723"/>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9" name="Google Shape;4599;p82"/>
            <p:cNvSpPr/>
            <p:nvPr/>
          </p:nvSpPr>
          <p:spPr>
            <a:xfrm>
              <a:off x="6600569" y="4313175"/>
              <a:ext cx="100475" cy="18316"/>
            </a:xfrm>
            <a:custGeom>
              <a:rect b="b" l="l" r="r" t="t"/>
              <a:pathLst>
                <a:path extrusionOk="0" h="1242" w="6813">
                  <a:moveTo>
                    <a:pt x="6495" y="1242"/>
                  </a:moveTo>
                  <a:lnTo>
                    <a:pt x="0" y="1242"/>
                  </a:lnTo>
                  <a:lnTo>
                    <a:pt x="0" y="1210"/>
                  </a:lnTo>
                  <a:lnTo>
                    <a:pt x="191" y="1210"/>
                  </a:lnTo>
                  <a:cubicBezTo>
                    <a:pt x="350" y="1178"/>
                    <a:pt x="1083" y="764"/>
                    <a:pt x="1083" y="764"/>
                  </a:cubicBezTo>
                  <a:cubicBezTo>
                    <a:pt x="1083" y="764"/>
                    <a:pt x="2070" y="573"/>
                    <a:pt x="2802" y="64"/>
                  </a:cubicBezTo>
                  <a:cubicBezTo>
                    <a:pt x="2897" y="0"/>
                    <a:pt x="6495" y="446"/>
                    <a:pt x="6495" y="446"/>
                  </a:cubicBezTo>
                  <a:cubicBezTo>
                    <a:pt x="6495" y="446"/>
                    <a:pt x="6813" y="924"/>
                    <a:pt x="6495" y="12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0" name="Google Shape;4600;p82"/>
            <p:cNvSpPr/>
            <p:nvPr/>
          </p:nvSpPr>
          <p:spPr>
            <a:xfrm>
              <a:off x="6424507" y="3704226"/>
              <a:ext cx="164331" cy="163373"/>
            </a:xfrm>
            <a:custGeom>
              <a:rect b="b" l="l" r="r" t="t"/>
              <a:pathLst>
                <a:path extrusionOk="0" h="11078" w="11143">
                  <a:moveTo>
                    <a:pt x="7450" y="1"/>
                  </a:moveTo>
                  <a:lnTo>
                    <a:pt x="7450" y="1"/>
                  </a:lnTo>
                  <a:cubicBezTo>
                    <a:pt x="7450" y="1"/>
                    <a:pt x="7641" y="3216"/>
                    <a:pt x="7991" y="4999"/>
                  </a:cubicBezTo>
                  <a:cubicBezTo>
                    <a:pt x="4266" y="5540"/>
                    <a:pt x="510" y="5795"/>
                    <a:pt x="510" y="5795"/>
                  </a:cubicBezTo>
                  <a:cubicBezTo>
                    <a:pt x="510" y="5795"/>
                    <a:pt x="0" y="8946"/>
                    <a:pt x="1528" y="10984"/>
                  </a:cubicBezTo>
                  <a:cubicBezTo>
                    <a:pt x="1781" y="11048"/>
                    <a:pt x="2093" y="11078"/>
                    <a:pt x="2448" y="11078"/>
                  </a:cubicBezTo>
                  <a:cubicBezTo>
                    <a:pt x="4907" y="11078"/>
                    <a:pt x="9421" y="9645"/>
                    <a:pt x="10506" y="8309"/>
                  </a:cubicBezTo>
                  <a:cubicBezTo>
                    <a:pt x="11142" y="6113"/>
                    <a:pt x="7450" y="1"/>
                    <a:pt x="7450"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1" name="Google Shape;4601;p82"/>
            <p:cNvSpPr/>
            <p:nvPr/>
          </p:nvSpPr>
          <p:spPr>
            <a:xfrm>
              <a:off x="6641879" y="4311597"/>
              <a:ext cx="16915" cy="20366"/>
            </a:xfrm>
            <a:custGeom>
              <a:rect b="b" l="l" r="r" t="t"/>
              <a:pathLst>
                <a:path extrusionOk="0" h="1381" w="1147">
                  <a:moveTo>
                    <a:pt x="455" y="0"/>
                  </a:moveTo>
                  <a:cubicBezTo>
                    <a:pt x="245" y="0"/>
                    <a:pt x="1" y="171"/>
                    <a:pt x="1" y="171"/>
                  </a:cubicBezTo>
                  <a:cubicBezTo>
                    <a:pt x="1" y="171"/>
                    <a:pt x="797" y="903"/>
                    <a:pt x="733" y="1381"/>
                  </a:cubicBezTo>
                  <a:lnTo>
                    <a:pt x="1147" y="1381"/>
                  </a:lnTo>
                  <a:cubicBezTo>
                    <a:pt x="1147" y="1381"/>
                    <a:pt x="988" y="489"/>
                    <a:pt x="542" y="12"/>
                  </a:cubicBezTo>
                  <a:cubicBezTo>
                    <a:pt x="514" y="4"/>
                    <a:pt x="485" y="0"/>
                    <a:pt x="4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2" name="Google Shape;4602;p82"/>
            <p:cNvSpPr/>
            <p:nvPr/>
          </p:nvSpPr>
          <p:spPr>
            <a:xfrm>
              <a:off x="6485535" y="3761507"/>
              <a:ext cx="140868" cy="287812"/>
            </a:xfrm>
            <a:custGeom>
              <a:rect b="b" l="l" r="r" t="t"/>
              <a:pathLst>
                <a:path extrusionOk="0" h="19516" w="9552">
                  <a:moveTo>
                    <a:pt x="3694" y="0"/>
                  </a:moveTo>
                  <a:cubicBezTo>
                    <a:pt x="2834" y="0"/>
                    <a:pt x="2357" y="860"/>
                    <a:pt x="2357" y="860"/>
                  </a:cubicBezTo>
                  <a:cubicBezTo>
                    <a:pt x="2357" y="860"/>
                    <a:pt x="2031" y="778"/>
                    <a:pt x="1590" y="778"/>
                  </a:cubicBezTo>
                  <a:cubicBezTo>
                    <a:pt x="1480" y="778"/>
                    <a:pt x="1363" y="784"/>
                    <a:pt x="1242" y="796"/>
                  </a:cubicBezTo>
                  <a:cubicBezTo>
                    <a:pt x="637" y="892"/>
                    <a:pt x="415" y="1528"/>
                    <a:pt x="415" y="1528"/>
                  </a:cubicBezTo>
                  <a:cubicBezTo>
                    <a:pt x="1" y="5412"/>
                    <a:pt x="319" y="8755"/>
                    <a:pt x="1083" y="11525"/>
                  </a:cubicBezTo>
                  <a:cubicBezTo>
                    <a:pt x="1306" y="12384"/>
                    <a:pt x="1593" y="13180"/>
                    <a:pt x="1911" y="13944"/>
                  </a:cubicBezTo>
                  <a:cubicBezTo>
                    <a:pt x="2707" y="15759"/>
                    <a:pt x="3694" y="17191"/>
                    <a:pt x="4776" y="18242"/>
                  </a:cubicBezTo>
                  <a:cubicBezTo>
                    <a:pt x="5508" y="18942"/>
                    <a:pt x="6304" y="19324"/>
                    <a:pt x="7132" y="19515"/>
                  </a:cubicBezTo>
                  <a:cubicBezTo>
                    <a:pt x="7100" y="19324"/>
                    <a:pt x="7100" y="19101"/>
                    <a:pt x="7036" y="18910"/>
                  </a:cubicBezTo>
                  <a:cubicBezTo>
                    <a:pt x="6973" y="18146"/>
                    <a:pt x="6973" y="17350"/>
                    <a:pt x="7036" y="16555"/>
                  </a:cubicBezTo>
                  <a:cubicBezTo>
                    <a:pt x="7036" y="16555"/>
                    <a:pt x="9551" y="15886"/>
                    <a:pt x="9233" y="14071"/>
                  </a:cubicBezTo>
                  <a:lnTo>
                    <a:pt x="9233" y="13976"/>
                  </a:lnTo>
                  <a:cubicBezTo>
                    <a:pt x="9166" y="13981"/>
                    <a:pt x="9099" y="13983"/>
                    <a:pt x="9033" y="13983"/>
                  </a:cubicBezTo>
                  <a:cubicBezTo>
                    <a:pt x="7412" y="13983"/>
                    <a:pt x="6172" y="12512"/>
                    <a:pt x="5285" y="10952"/>
                  </a:cubicBezTo>
                  <a:cubicBezTo>
                    <a:pt x="5094" y="9965"/>
                    <a:pt x="5031" y="8882"/>
                    <a:pt x="5063" y="7959"/>
                  </a:cubicBezTo>
                  <a:cubicBezTo>
                    <a:pt x="5063" y="7004"/>
                    <a:pt x="5190" y="6208"/>
                    <a:pt x="5285" y="5667"/>
                  </a:cubicBezTo>
                  <a:cubicBezTo>
                    <a:pt x="5285" y="5603"/>
                    <a:pt x="5349" y="5540"/>
                    <a:pt x="5349" y="5508"/>
                  </a:cubicBezTo>
                  <a:cubicBezTo>
                    <a:pt x="5922" y="2611"/>
                    <a:pt x="4585" y="0"/>
                    <a:pt x="369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3" name="Google Shape;4603;p82"/>
            <p:cNvSpPr/>
            <p:nvPr/>
          </p:nvSpPr>
          <p:spPr>
            <a:xfrm>
              <a:off x="6487880" y="3589205"/>
              <a:ext cx="84533" cy="81701"/>
            </a:xfrm>
            <a:custGeom>
              <a:rect b="b" l="l" r="r" t="t"/>
              <a:pathLst>
                <a:path extrusionOk="0" h="5540" w="5732">
                  <a:moveTo>
                    <a:pt x="1784" y="0"/>
                  </a:moveTo>
                  <a:lnTo>
                    <a:pt x="1" y="1751"/>
                  </a:lnTo>
                  <a:lnTo>
                    <a:pt x="2993" y="5125"/>
                  </a:lnTo>
                  <a:lnTo>
                    <a:pt x="3344" y="5539"/>
                  </a:lnTo>
                  <a:lnTo>
                    <a:pt x="3598" y="5285"/>
                  </a:lnTo>
                  <a:lnTo>
                    <a:pt x="5731" y="3184"/>
                  </a:lnTo>
                  <a:lnTo>
                    <a:pt x="1784"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4" name="Google Shape;4604;p82"/>
            <p:cNvSpPr/>
            <p:nvPr/>
          </p:nvSpPr>
          <p:spPr>
            <a:xfrm>
              <a:off x="6435303" y="3543191"/>
              <a:ext cx="93912" cy="127713"/>
            </a:xfrm>
            <a:custGeom>
              <a:rect b="b" l="l" r="r" t="t"/>
              <a:pathLst>
                <a:path extrusionOk="0" h="8660" w="6368">
                  <a:moveTo>
                    <a:pt x="6145" y="6813"/>
                  </a:moveTo>
                  <a:cubicBezTo>
                    <a:pt x="6049" y="7322"/>
                    <a:pt x="5890" y="7895"/>
                    <a:pt x="5794" y="8150"/>
                  </a:cubicBezTo>
                  <a:cubicBezTo>
                    <a:pt x="5763" y="8245"/>
                    <a:pt x="5731" y="8309"/>
                    <a:pt x="5635" y="8373"/>
                  </a:cubicBezTo>
                  <a:lnTo>
                    <a:pt x="5253" y="8564"/>
                  </a:lnTo>
                  <a:cubicBezTo>
                    <a:pt x="5126" y="8596"/>
                    <a:pt x="4999" y="8659"/>
                    <a:pt x="4903" y="8596"/>
                  </a:cubicBezTo>
                  <a:cubicBezTo>
                    <a:pt x="4234" y="8436"/>
                    <a:pt x="3725" y="8277"/>
                    <a:pt x="3279" y="8086"/>
                  </a:cubicBezTo>
                  <a:cubicBezTo>
                    <a:pt x="3216" y="8023"/>
                    <a:pt x="3088" y="7927"/>
                    <a:pt x="3025" y="7863"/>
                  </a:cubicBezTo>
                  <a:cubicBezTo>
                    <a:pt x="2165" y="7131"/>
                    <a:pt x="1847" y="6749"/>
                    <a:pt x="1529" y="6144"/>
                  </a:cubicBezTo>
                  <a:lnTo>
                    <a:pt x="1529" y="6144"/>
                  </a:lnTo>
                  <a:lnTo>
                    <a:pt x="1529" y="6144"/>
                  </a:lnTo>
                  <a:cubicBezTo>
                    <a:pt x="1146" y="5794"/>
                    <a:pt x="955" y="5476"/>
                    <a:pt x="860" y="5221"/>
                  </a:cubicBezTo>
                  <a:cubicBezTo>
                    <a:pt x="828" y="5157"/>
                    <a:pt x="828" y="5094"/>
                    <a:pt x="796" y="5030"/>
                  </a:cubicBezTo>
                  <a:cubicBezTo>
                    <a:pt x="733" y="4935"/>
                    <a:pt x="733" y="4903"/>
                    <a:pt x="733" y="4903"/>
                  </a:cubicBezTo>
                  <a:lnTo>
                    <a:pt x="319" y="4839"/>
                  </a:lnTo>
                  <a:cubicBezTo>
                    <a:pt x="0" y="4043"/>
                    <a:pt x="64" y="3470"/>
                    <a:pt x="64" y="3470"/>
                  </a:cubicBezTo>
                  <a:cubicBezTo>
                    <a:pt x="96" y="2006"/>
                    <a:pt x="1688" y="0"/>
                    <a:pt x="4330" y="1242"/>
                  </a:cubicBezTo>
                  <a:cubicBezTo>
                    <a:pt x="5890" y="2038"/>
                    <a:pt x="5635" y="4202"/>
                    <a:pt x="5635" y="4202"/>
                  </a:cubicBezTo>
                  <a:lnTo>
                    <a:pt x="5922" y="4712"/>
                  </a:lnTo>
                  <a:cubicBezTo>
                    <a:pt x="6272" y="5348"/>
                    <a:pt x="6367" y="6113"/>
                    <a:pt x="6145" y="681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5" name="Google Shape;4605;p82"/>
            <p:cNvSpPr/>
            <p:nvPr/>
          </p:nvSpPr>
          <p:spPr>
            <a:xfrm>
              <a:off x="6706210" y="3704226"/>
              <a:ext cx="110813" cy="323486"/>
            </a:xfrm>
            <a:custGeom>
              <a:rect b="b" l="l" r="r" t="t"/>
              <a:pathLst>
                <a:path extrusionOk="0" h="21935" w="7514">
                  <a:moveTo>
                    <a:pt x="0" y="1"/>
                  </a:moveTo>
                  <a:cubicBezTo>
                    <a:pt x="1401" y="2134"/>
                    <a:pt x="2515" y="5062"/>
                    <a:pt x="3375" y="8660"/>
                  </a:cubicBezTo>
                  <a:cubicBezTo>
                    <a:pt x="5062" y="12926"/>
                    <a:pt x="6463" y="17510"/>
                    <a:pt x="7513" y="21935"/>
                  </a:cubicBezTo>
                  <a:cubicBezTo>
                    <a:pt x="6940" y="9584"/>
                    <a:pt x="1" y="2"/>
                    <a:pt x="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6" name="Google Shape;4606;p82"/>
            <p:cNvSpPr/>
            <p:nvPr/>
          </p:nvSpPr>
          <p:spPr>
            <a:xfrm>
              <a:off x="6530605" y="3623391"/>
              <a:ext cx="325846" cy="700860"/>
            </a:xfrm>
            <a:custGeom>
              <a:rect b="b" l="l" r="r" t="t"/>
              <a:pathLst>
                <a:path extrusionOk="0" h="47524" w="22095">
                  <a:moveTo>
                    <a:pt x="2155" y="0"/>
                  </a:moveTo>
                  <a:cubicBezTo>
                    <a:pt x="2022" y="0"/>
                    <a:pt x="1887" y="2"/>
                    <a:pt x="1752" y="6"/>
                  </a:cubicBezTo>
                  <a:cubicBezTo>
                    <a:pt x="1752" y="6"/>
                    <a:pt x="1879" y="1407"/>
                    <a:pt x="956" y="2680"/>
                  </a:cubicBezTo>
                  <a:cubicBezTo>
                    <a:pt x="733" y="3030"/>
                    <a:pt x="415" y="3380"/>
                    <a:pt x="1" y="3667"/>
                  </a:cubicBezTo>
                  <a:cubicBezTo>
                    <a:pt x="192" y="6850"/>
                    <a:pt x="2166" y="10957"/>
                    <a:pt x="4171" y="12231"/>
                  </a:cubicBezTo>
                  <a:cubicBezTo>
                    <a:pt x="5286" y="13822"/>
                    <a:pt x="5604" y="15541"/>
                    <a:pt x="5508" y="17356"/>
                  </a:cubicBezTo>
                  <a:cubicBezTo>
                    <a:pt x="5477" y="17865"/>
                    <a:pt x="5413" y="18311"/>
                    <a:pt x="5349" y="18820"/>
                  </a:cubicBezTo>
                  <a:cubicBezTo>
                    <a:pt x="5158" y="20126"/>
                    <a:pt x="4840" y="21494"/>
                    <a:pt x="4521" y="22991"/>
                  </a:cubicBezTo>
                  <a:cubicBezTo>
                    <a:pt x="4426" y="23436"/>
                    <a:pt x="4299" y="23882"/>
                    <a:pt x="4235" y="24391"/>
                  </a:cubicBezTo>
                  <a:cubicBezTo>
                    <a:pt x="4235" y="24455"/>
                    <a:pt x="4203" y="24582"/>
                    <a:pt x="4203" y="24646"/>
                  </a:cubicBezTo>
                  <a:cubicBezTo>
                    <a:pt x="4203" y="24742"/>
                    <a:pt x="4139" y="24869"/>
                    <a:pt x="4139" y="24964"/>
                  </a:cubicBezTo>
                  <a:cubicBezTo>
                    <a:pt x="3948" y="26079"/>
                    <a:pt x="3917" y="27161"/>
                    <a:pt x="4044" y="28275"/>
                  </a:cubicBezTo>
                  <a:cubicBezTo>
                    <a:pt x="4076" y="28466"/>
                    <a:pt x="4076" y="28657"/>
                    <a:pt x="4108" y="28880"/>
                  </a:cubicBezTo>
                  <a:cubicBezTo>
                    <a:pt x="5158" y="38112"/>
                    <a:pt x="6654" y="46421"/>
                    <a:pt x="6654" y="46421"/>
                  </a:cubicBezTo>
                  <a:cubicBezTo>
                    <a:pt x="6675" y="46442"/>
                    <a:pt x="8682" y="47524"/>
                    <a:pt x="13030" y="47524"/>
                  </a:cubicBezTo>
                  <a:cubicBezTo>
                    <a:pt x="15334" y="47524"/>
                    <a:pt x="18295" y="47220"/>
                    <a:pt x="21967" y="46294"/>
                  </a:cubicBezTo>
                  <a:cubicBezTo>
                    <a:pt x="22094" y="41932"/>
                    <a:pt x="21235" y="34897"/>
                    <a:pt x="19388" y="27384"/>
                  </a:cubicBezTo>
                  <a:cubicBezTo>
                    <a:pt x="18338" y="22991"/>
                    <a:pt x="16969" y="18407"/>
                    <a:pt x="15250" y="14141"/>
                  </a:cubicBezTo>
                  <a:cubicBezTo>
                    <a:pt x="15059" y="13217"/>
                    <a:pt x="14804" y="12358"/>
                    <a:pt x="14581" y="11562"/>
                  </a:cubicBezTo>
                  <a:cubicBezTo>
                    <a:pt x="13817" y="9143"/>
                    <a:pt x="12894" y="7105"/>
                    <a:pt x="11875" y="5482"/>
                  </a:cubicBezTo>
                  <a:cubicBezTo>
                    <a:pt x="11748" y="5322"/>
                    <a:pt x="11652" y="5195"/>
                    <a:pt x="11589" y="5068"/>
                  </a:cubicBezTo>
                  <a:cubicBezTo>
                    <a:pt x="11175" y="4527"/>
                    <a:pt x="10793" y="3985"/>
                    <a:pt x="10347" y="3508"/>
                  </a:cubicBezTo>
                  <a:cubicBezTo>
                    <a:pt x="8176" y="1122"/>
                    <a:pt x="5417" y="0"/>
                    <a:pt x="215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7" name="Google Shape;4607;p82"/>
            <p:cNvSpPr/>
            <p:nvPr/>
          </p:nvSpPr>
          <p:spPr>
            <a:xfrm>
              <a:off x="6515119" y="3628066"/>
              <a:ext cx="132875" cy="311851"/>
            </a:xfrm>
            <a:custGeom>
              <a:rect b="b" l="l" r="r" t="t"/>
              <a:pathLst>
                <a:path extrusionOk="0" h="21146" w="9010">
                  <a:moveTo>
                    <a:pt x="4508" y="0"/>
                  </a:moveTo>
                  <a:cubicBezTo>
                    <a:pt x="4271" y="0"/>
                    <a:pt x="4039" y="54"/>
                    <a:pt x="3821" y="166"/>
                  </a:cubicBezTo>
                  <a:cubicBezTo>
                    <a:pt x="2420" y="931"/>
                    <a:pt x="2101" y="2490"/>
                    <a:pt x="2292" y="4432"/>
                  </a:cubicBezTo>
                  <a:cubicBezTo>
                    <a:pt x="2388" y="4846"/>
                    <a:pt x="2420" y="5228"/>
                    <a:pt x="2483" y="5642"/>
                  </a:cubicBezTo>
                  <a:cubicBezTo>
                    <a:pt x="2802" y="7393"/>
                    <a:pt x="3439" y="9335"/>
                    <a:pt x="4075" y="11245"/>
                  </a:cubicBezTo>
                  <a:cubicBezTo>
                    <a:pt x="3852" y="11563"/>
                    <a:pt x="3598" y="11850"/>
                    <a:pt x="3375" y="12136"/>
                  </a:cubicBezTo>
                  <a:cubicBezTo>
                    <a:pt x="2547" y="13187"/>
                    <a:pt x="1942" y="13919"/>
                    <a:pt x="1497" y="14588"/>
                  </a:cubicBezTo>
                  <a:cubicBezTo>
                    <a:pt x="955" y="15384"/>
                    <a:pt x="542" y="16148"/>
                    <a:pt x="0" y="17325"/>
                  </a:cubicBezTo>
                  <a:cubicBezTo>
                    <a:pt x="96" y="17707"/>
                    <a:pt x="351" y="18090"/>
                    <a:pt x="637" y="18440"/>
                  </a:cubicBezTo>
                  <a:cubicBezTo>
                    <a:pt x="1146" y="19140"/>
                    <a:pt x="1910" y="19713"/>
                    <a:pt x="2547" y="20191"/>
                  </a:cubicBezTo>
                  <a:cubicBezTo>
                    <a:pt x="3184" y="20636"/>
                    <a:pt x="3757" y="20986"/>
                    <a:pt x="3980" y="21114"/>
                  </a:cubicBezTo>
                  <a:cubicBezTo>
                    <a:pt x="4012" y="21146"/>
                    <a:pt x="4043" y="21146"/>
                    <a:pt x="4043" y="21146"/>
                  </a:cubicBezTo>
                  <a:cubicBezTo>
                    <a:pt x="4043" y="21146"/>
                    <a:pt x="4712" y="19777"/>
                    <a:pt x="5985" y="17867"/>
                  </a:cubicBezTo>
                  <a:cubicBezTo>
                    <a:pt x="6336" y="17325"/>
                    <a:pt x="6749" y="16784"/>
                    <a:pt x="7195" y="16179"/>
                  </a:cubicBezTo>
                  <a:cubicBezTo>
                    <a:pt x="8214" y="14779"/>
                    <a:pt x="8755" y="13282"/>
                    <a:pt x="8914" y="11500"/>
                  </a:cubicBezTo>
                  <a:cubicBezTo>
                    <a:pt x="9010" y="9908"/>
                    <a:pt x="8914" y="8062"/>
                    <a:pt x="8596" y="5960"/>
                  </a:cubicBezTo>
                  <a:cubicBezTo>
                    <a:pt x="8437" y="4783"/>
                    <a:pt x="8055" y="3668"/>
                    <a:pt x="7577" y="2713"/>
                  </a:cubicBezTo>
                  <a:cubicBezTo>
                    <a:pt x="7482" y="2522"/>
                    <a:pt x="7386" y="2331"/>
                    <a:pt x="7259" y="2172"/>
                  </a:cubicBezTo>
                  <a:cubicBezTo>
                    <a:pt x="7227" y="2077"/>
                    <a:pt x="7195" y="2045"/>
                    <a:pt x="7163" y="1981"/>
                  </a:cubicBezTo>
                  <a:cubicBezTo>
                    <a:pt x="6407" y="771"/>
                    <a:pt x="5411" y="0"/>
                    <a:pt x="4508" y="0"/>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8" name="Google Shape;4608;p82"/>
            <p:cNvSpPr/>
            <p:nvPr/>
          </p:nvSpPr>
          <p:spPr>
            <a:xfrm>
              <a:off x="6514175" y="3882250"/>
              <a:ext cx="61984" cy="58975"/>
            </a:xfrm>
            <a:custGeom>
              <a:rect b="b" l="l" r="r" t="t"/>
              <a:pathLst>
                <a:path extrusionOk="0" h="3999" w="4203">
                  <a:moveTo>
                    <a:pt x="382" y="0"/>
                  </a:moveTo>
                  <a:cubicBezTo>
                    <a:pt x="335" y="0"/>
                    <a:pt x="293" y="8"/>
                    <a:pt x="255" y="27"/>
                  </a:cubicBezTo>
                  <a:cubicBezTo>
                    <a:pt x="224" y="27"/>
                    <a:pt x="160" y="27"/>
                    <a:pt x="128" y="59"/>
                  </a:cubicBezTo>
                  <a:cubicBezTo>
                    <a:pt x="64" y="122"/>
                    <a:pt x="1" y="186"/>
                    <a:pt x="64" y="281"/>
                  </a:cubicBezTo>
                  <a:cubicBezTo>
                    <a:pt x="96" y="409"/>
                    <a:pt x="160" y="568"/>
                    <a:pt x="287" y="759"/>
                  </a:cubicBezTo>
                  <a:cubicBezTo>
                    <a:pt x="446" y="1046"/>
                    <a:pt x="733" y="1364"/>
                    <a:pt x="1051" y="1778"/>
                  </a:cubicBezTo>
                  <a:cubicBezTo>
                    <a:pt x="1115" y="1841"/>
                    <a:pt x="1210" y="1969"/>
                    <a:pt x="1274" y="2064"/>
                  </a:cubicBezTo>
                  <a:cubicBezTo>
                    <a:pt x="1338" y="2128"/>
                    <a:pt x="1401" y="2192"/>
                    <a:pt x="1433" y="2287"/>
                  </a:cubicBezTo>
                  <a:cubicBezTo>
                    <a:pt x="1433" y="2319"/>
                    <a:pt x="1497" y="2319"/>
                    <a:pt x="1497" y="2383"/>
                  </a:cubicBezTo>
                  <a:cubicBezTo>
                    <a:pt x="2240" y="3383"/>
                    <a:pt x="3368" y="3999"/>
                    <a:pt x="3891" y="3999"/>
                  </a:cubicBezTo>
                  <a:cubicBezTo>
                    <a:pt x="3950" y="3999"/>
                    <a:pt x="4001" y="3991"/>
                    <a:pt x="4044" y="3974"/>
                  </a:cubicBezTo>
                  <a:cubicBezTo>
                    <a:pt x="4044" y="3911"/>
                    <a:pt x="4076" y="3911"/>
                    <a:pt x="4076" y="3911"/>
                  </a:cubicBezTo>
                  <a:cubicBezTo>
                    <a:pt x="4107" y="3879"/>
                    <a:pt x="4139" y="3847"/>
                    <a:pt x="4139" y="3751"/>
                  </a:cubicBezTo>
                  <a:cubicBezTo>
                    <a:pt x="4203" y="3369"/>
                    <a:pt x="3439" y="2446"/>
                    <a:pt x="2643" y="1523"/>
                  </a:cubicBezTo>
                  <a:cubicBezTo>
                    <a:pt x="2611" y="1459"/>
                    <a:pt x="2516" y="1396"/>
                    <a:pt x="2484" y="1332"/>
                  </a:cubicBezTo>
                  <a:cubicBezTo>
                    <a:pt x="2484" y="1300"/>
                    <a:pt x="2452" y="1237"/>
                    <a:pt x="2388" y="1205"/>
                  </a:cubicBezTo>
                  <a:cubicBezTo>
                    <a:pt x="2388" y="1173"/>
                    <a:pt x="2356" y="1141"/>
                    <a:pt x="2325" y="1077"/>
                  </a:cubicBezTo>
                  <a:lnTo>
                    <a:pt x="2134" y="886"/>
                  </a:lnTo>
                  <a:cubicBezTo>
                    <a:pt x="1688" y="504"/>
                    <a:pt x="1179" y="218"/>
                    <a:pt x="765" y="90"/>
                  </a:cubicBezTo>
                  <a:cubicBezTo>
                    <a:pt x="630" y="45"/>
                    <a:pt x="495" y="0"/>
                    <a:pt x="382" y="0"/>
                  </a:cubicBezTo>
                  <a:close/>
                </a:path>
              </a:pathLst>
            </a:custGeom>
            <a:solidFill>
              <a:srgbClr val="AB98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9" name="Google Shape;4609;p82"/>
            <p:cNvSpPr/>
            <p:nvPr/>
          </p:nvSpPr>
          <p:spPr>
            <a:xfrm>
              <a:off x="6482718" y="3602641"/>
              <a:ext cx="56822" cy="72160"/>
            </a:xfrm>
            <a:custGeom>
              <a:rect b="b" l="l" r="r" t="t"/>
              <a:pathLst>
                <a:path extrusionOk="0" h="4893" w="3853">
                  <a:moveTo>
                    <a:pt x="2262" y="0"/>
                  </a:moveTo>
                  <a:cubicBezTo>
                    <a:pt x="2002" y="0"/>
                    <a:pt x="1752" y="108"/>
                    <a:pt x="1752" y="108"/>
                  </a:cubicBezTo>
                  <a:cubicBezTo>
                    <a:pt x="1752" y="108"/>
                    <a:pt x="2388" y="1158"/>
                    <a:pt x="2102" y="1986"/>
                  </a:cubicBezTo>
                  <a:cubicBezTo>
                    <a:pt x="1784" y="2846"/>
                    <a:pt x="669" y="2623"/>
                    <a:pt x="192" y="3228"/>
                  </a:cubicBezTo>
                  <a:cubicBezTo>
                    <a:pt x="1" y="3482"/>
                    <a:pt x="128" y="4055"/>
                    <a:pt x="128" y="4055"/>
                  </a:cubicBezTo>
                  <a:cubicBezTo>
                    <a:pt x="128" y="4055"/>
                    <a:pt x="351" y="4278"/>
                    <a:pt x="701" y="4501"/>
                  </a:cubicBezTo>
                  <a:cubicBezTo>
                    <a:pt x="1057" y="4711"/>
                    <a:pt x="1483" y="4892"/>
                    <a:pt x="1877" y="4892"/>
                  </a:cubicBezTo>
                  <a:cubicBezTo>
                    <a:pt x="2082" y="4892"/>
                    <a:pt x="2278" y="4843"/>
                    <a:pt x="2452" y="4724"/>
                  </a:cubicBezTo>
                  <a:cubicBezTo>
                    <a:pt x="3089" y="4310"/>
                    <a:pt x="3853" y="1954"/>
                    <a:pt x="2548" y="44"/>
                  </a:cubicBezTo>
                  <a:lnTo>
                    <a:pt x="2516" y="44"/>
                  </a:lnTo>
                  <a:cubicBezTo>
                    <a:pt x="2436" y="12"/>
                    <a:pt x="2349" y="0"/>
                    <a:pt x="2262"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0" name="Google Shape;4610;p82"/>
            <p:cNvSpPr/>
            <p:nvPr/>
          </p:nvSpPr>
          <p:spPr>
            <a:xfrm>
              <a:off x="6493985" y="3652106"/>
              <a:ext cx="5176" cy="7536"/>
            </a:xfrm>
            <a:custGeom>
              <a:rect b="b" l="l" r="r" t="t"/>
              <a:pathLst>
                <a:path extrusionOk="0" h="511" w="351">
                  <a:moveTo>
                    <a:pt x="1" y="510"/>
                  </a:moveTo>
                  <a:cubicBezTo>
                    <a:pt x="64" y="415"/>
                    <a:pt x="160" y="351"/>
                    <a:pt x="192" y="256"/>
                  </a:cubicBezTo>
                  <a:cubicBezTo>
                    <a:pt x="224" y="224"/>
                    <a:pt x="224" y="192"/>
                    <a:pt x="255" y="160"/>
                  </a:cubicBezTo>
                  <a:cubicBezTo>
                    <a:pt x="319" y="96"/>
                    <a:pt x="319" y="65"/>
                    <a:pt x="351" y="1"/>
                  </a:cubicBezTo>
                  <a:cubicBezTo>
                    <a:pt x="351" y="33"/>
                    <a:pt x="351" y="96"/>
                    <a:pt x="319" y="160"/>
                  </a:cubicBezTo>
                  <a:cubicBezTo>
                    <a:pt x="319" y="192"/>
                    <a:pt x="255" y="256"/>
                    <a:pt x="224" y="319"/>
                  </a:cubicBezTo>
                  <a:lnTo>
                    <a:pt x="96" y="415"/>
                  </a:lnTo>
                  <a:cubicBezTo>
                    <a:pt x="96" y="478"/>
                    <a:pt x="33" y="510"/>
                    <a:pt x="1" y="5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1" name="Google Shape;4611;p82"/>
            <p:cNvSpPr/>
            <p:nvPr/>
          </p:nvSpPr>
          <p:spPr>
            <a:xfrm>
              <a:off x="6452676" y="3615486"/>
              <a:ext cx="19260" cy="9881"/>
            </a:xfrm>
            <a:custGeom>
              <a:rect b="b" l="l" r="r" t="t"/>
              <a:pathLst>
                <a:path extrusionOk="0" h="670" w="1306">
                  <a:moveTo>
                    <a:pt x="796" y="1"/>
                  </a:moveTo>
                  <a:cubicBezTo>
                    <a:pt x="764" y="1"/>
                    <a:pt x="669" y="33"/>
                    <a:pt x="637" y="33"/>
                  </a:cubicBezTo>
                  <a:cubicBezTo>
                    <a:pt x="510" y="128"/>
                    <a:pt x="382" y="160"/>
                    <a:pt x="319" y="224"/>
                  </a:cubicBezTo>
                  <a:lnTo>
                    <a:pt x="191" y="351"/>
                  </a:lnTo>
                  <a:cubicBezTo>
                    <a:pt x="159" y="383"/>
                    <a:pt x="128" y="383"/>
                    <a:pt x="128" y="446"/>
                  </a:cubicBezTo>
                  <a:cubicBezTo>
                    <a:pt x="96" y="446"/>
                    <a:pt x="96" y="478"/>
                    <a:pt x="96" y="478"/>
                  </a:cubicBezTo>
                  <a:cubicBezTo>
                    <a:pt x="96" y="478"/>
                    <a:pt x="32" y="478"/>
                    <a:pt x="32" y="510"/>
                  </a:cubicBezTo>
                  <a:cubicBezTo>
                    <a:pt x="0" y="606"/>
                    <a:pt x="32" y="637"/>
                    <a:pt x="96" y="669"/>
                  </a:cubicBezTo>
                  <a:cubicBezTo>
                    <a:pt x="128" y="669"/>
                    <a:pt x="159" y="637"/>
                    <a:pt x="191" y="606"/>
                  </a:cubicBezTo>
                  <a:lnTo>
                    <a:pt x="191" y="574"/>
                  </a:lnTo>
                  <a:cubicBezTo>
                    <a:pt x="191" y="510"/>
                    <a:pt x="255" y="510"/>
                    <a:pt x="255" y="478"/>
                  </a:cubicBezTo>
                  <a:lnTo>
                    <a:pt x="351" y="351"/>
                  </a:lnTo>
                  <a:cubicBezTo>
                    <a:pt x="446" y="319"/>
                    <a:pt x="573" y="255"/>
                    <a:pt x="637" y="192"/>
                  </a:cubicBezTo>
                  <a:cubicBezTo>
                    <a:pt x="669" y="192"/>
                    <a:pt x="669" y="160"/>
                    <a:pt x="733" y="160"/>
                  </a:cubicBezTo>
                  <a:cubicBezTo>
                    <a:pt x="764" y="128"/>
                    <a:pt x="764" y="128"/>
                    <a:pt x="796" y="128"/>
                  </a:cubicBezTo>
                  <a:cubicBezTo>
                    <a:pt x="828" y="64"/>
                    <a:pt x="828" y="64"/>
                    <a:pt x="892" y="64"/>
                  </a:cubicBezTo>
                  <a:lnTo>
                    <a:pt x="1274" y="64"/>
                  </a:lnTo>
                  <a:cubicBezTo>
                    <a:pt x="1274" y="64"/>
                    <a:pt x="1306" y="64"/>
                    <a:pt x="1306" y="33"/>
                  </a:cubicBezTo>
                  <a:cubicBezTo>
                    <a:pt x="1306" y="33"/>
                    <a:pt x="1306" y="1"/>
                    <a:pt x="1274"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2" name="Google Shape;4612;p82"/>
            <p:cNvSpPr/>
            <p:nvPr/>
          </p:nvSpPr>
          <p:spPr>
            <a:xfrm>
              <a:off x="6461599" y="3622536"/>
              <a:ext cx="11282" cy="7049"/>
            </a:xfrm>
            <a:custGeom>
              <a:rect b="b" l="l" r="r" t="t"/>
              <a:pathLst>
                <a:path extrusionOk="0" h="478" w="765">
                  <a:moveTo>
                    <a:pt x="637" y="0"/>
                  </a:moveTo>
                  <a:cubicBezTo>
                    <a:pt x="605" y="32"/>
                    <a:pt x="541" y="32"/>
                    <a:pt x="510" y="32"/>
                  </a:cubicBezTo>
                  <a:cubicBezTo>
                    <a:pt x="446" y="32"/>
                    <a:pt x="382" y="96"/>
                    <a:pt x="319" y="128"/>
                  </a:cubicBezTo>
                  <a:cubicBezTo>
                    <a:pt x="223" y="159"/>
                    <a:pt x="159" y="255"/>
                    <a:pt x="128" y="287"/>
                  </a:cubicBezTo>
                  <a:cubicBezTo>
                    <a:pt x="64" y="319"/>
                    <a:pt x="0" y="382"/>
                    <a:pt x="0" y="478"/>
                  </a:cubicBezTo>
                  <a:cubicBezTo>
                    <a:pt x="32" y="382"/>
                    <a:pt x="128" y="350"/>
                    <a:pt x="191" y="319"/>
                  </a:cubicBezTo>
                  <a:cubicBezTo>
                    <a:pt x="223" y="287"/>
                    <a:pt x="287" y="255"/>
                    <a:pt x="350" y="191"/>
                  </a:cubicBezTo>
                  <a:lnTo>
                    <a:pt x="382" y="159"/>
                  </a:lnTo>
                  <a:lnTo>
                    <a:pt x="446" y="128"/>
                  </a:lnTo>
                  <a:cubicBezTo>
                    <a:pt x="446" y="128"/>
                    <a:pt x="478" y="96"/>
                    <a:pt x="510" y="96"/>
                  </a:cubicBezTo>
                  <a:cubicBezTo>
                    <a:pt x="541" y="96"/>
                    <a:pt x="605" y="32"/>
                    <a:pt x="637" y="32"/>
                  </a:cubicBezTo>
                  <a:cubicBezTo>
                    <a:pt x="669" y="32"/>
                    <a:pt x="701" y="0"/>
                    <a:pt x="764"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3" name="Google Shape;4613;p82"/>
            <p:cNvSpPr/>
            <p:nvPr/>
          </p:nvSpPr>
          <p:spPr>
            <a:xfrm>
              <a:off x="6458782" y="3633803"/>
              <a:ext cx="19732" cy="25838"/>
            </a:xfrm>
            <a:custGeom>
              <a:rect b="b" l="l" r="r" t="t"/>
              <a:pathLst>
                <a:path extrusionOk="0" h="1752" w="1338">
                  <a:moveTo>
                    <a:pt x="0" y="0"/>
                  </a:moveTo>
                  <a:cubicBezTo>
                    <a:pt x="0" y="64"/>
                    <a:pt x="414" y="1115"/>
                    <a:pt x="1146" y="1751"/>
                  </a:cubicBezTo>
                  <a:cubicBezTo>
                    <a:pt x="1210" y="1719"/>
                    <a:pt x="1274" y="1656"/>
                    <a:pt x="1337" y="1592"/>
                  </a:cubicBezTo>
                  <a:cubicBezTo>
                    <a:pt x="573" y="924"/>
                    <a:pt x="255" y="542"/>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4" name="Google Shape;4614;p82"/>
            <p:cNvSpPr/>
            <p:nvPr/>
          </p:nvSpPr>
          <p:spPr>
            <a:xfrm>
              <a:off x="6523570" y="3627565"/>
              <a:ext cx="159642" cy="91700"/>
            </a:xfrm>
            <a:custGeom>
              <a:rect b="b" l="l" r="r" t="t"/>
              <a:pathLst>
                <a:path extrusionOk="0" h="6218" w="10825">
                  <a:moveTo>
                    <a:pt x="6140" y="0"/>
                  </a:moveTo>
                  <a:cubicBezTo>
                    <a:pt x="5071" y="0"/>
                    <a:pt x="1377" y="301"/>
                    <a:pt x="319" y="4371"/>
                  </a:cubicBezTo>
                  <a:cubicBezTo>
                    <a:pt x="0" y="5230"/>
                    <a:pt x="478" y="5421"/>
                    <a:pt x="478" y="5421"/>
                  </a:cubicBezTo>
                  <a:lnTo>
                    <a:pt x="478" y="5485"/>
                  </a:lnTo>
                  <a:cubicBezTo>
                    <a:pt x="446" y="5644"/>
                    <a:pt x="446" y="6185"/>
                    <a:pt x="1019" y="6217"/>
                  </a:cubicBezTo>
                  <a:cubicBezTo>
                    <a:pt x="1178" y="6026"/>
                    <a:pt x="1497" y="5708"/>
                    <a:pt x="1879" y="5390"/>
                  </a:cubicBezTo>
                  <a:cubicBezTo>
                    <a:pt x="2484" y="4912"/>
                    <a:pt x="3407" y="4371"/>
                    <a:pt x="4457" y="3925"/>
                  </a:cubicBezTo>
                  <a:cubicBezTo>
                    <a:pt x="5317" y="3607"/>
                    <a:pt x="6208" y="3320"/>
                    <a:pt x="7259" y="3161"/>
                  </a:cubicBezTo>
                  <a:cubicBezTo>
                    <a:pt x="7790" y="3085"/>
                    <a:pt x="8337" y="3045"/>
                    <a:pt x="8901" y="3045"/>
                  </a:cubicBezTo>
                  <a:cubicBezTo>
                    <a:pt x="9519" y="3045"/>
                    <a:pt x="10159" y="3093"/>
                    <a:pt x="10824" y="3193"/>
                  </a:cubicBezTo>
                  <a:cubicBezTo>
                    <a:pt x="10761" y="2970"/>
                    <a:pt x="10665" y="2779"/>
                    <a:pt x="10570" y="2556"/>
                  </a:cubicBezTo>
                  <a:cubicBezTo>
                    <a:pt x="10347" y="2206"/>
                    <a:pt x="10124" y="1920"/>
                    <a:pt x="9837" y="1665"/>
                  </a:cubicBezTo>
                  <a:cubicBezTo>
                    <a:pt x="8437" y="296"/>
                    <a:pt x="6431" y="9"/>
                    <a:pt x="6431" y="9"/>
                  </a:cubicBezTo>
                  <a:cubicBezTo>
                    <a:pt x="6431" y="9"/>
                    <a:pt x="6325" y="0"/>
                    <a:pt x="614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5" name="Google Shape;4615;p82"/>
            <p:cNvSpPr/>
            <p:nvPr/>
          </p:nvSpPr>
          <p:spPr>
            <a:xfrm>
              <a:off x="6628738" y="3793909"/>
              <a:ext cx="227716" cy="530792"/>
            </a:xfrm>
            <a:custGeom>
              <a:rect b="b" l="l" r="r" t="t"/>
              <a:pathLst>
                <a:path extrusionOk="0" h="35992" w="15441">
                  <a:moveTo>
                    <a:pt x="7927" y="0"/>
                  </a:moveTo>
                  <a:cubicBezTo>
                    <a:pt x="7927" y="0"/>
                    <a:pt x="7832" y="6208"/>
                    <a:pt x="1624" y="7991"/>
                  </a:cubicBezTo>
                  <a:cubicBezTo>
                    <a:pt x="1671" y="7994"/>
                    <a:pt x="1720" y="7996"/>
                    <a:pt x="1770" y="7996"/>
                  </a:cubicBezTo>
                  <a:cubicBezTo>
                    <a:pt x="3998" y="7996"/>
                    <a:pt x="8628" y="4584"/>
                    <a:pt x="8628" y="4584"/>
                  </a:cubicBezTo>
                  <a:cubicBezTo>
                    <a:pt x="8628" y="4584"/>
                    <a:pt x="13626" y="21361"/>
                    <a:pt x="14358" y="33713"/>
                  </a:cubicBezTo>
                  <a:cubicBezTo>
                    <a:pt x="10866" y="35081"/>
                    <a:pt x="7601" y="35458"/>
                    <a:pt x="5068" y="35458"/>
                  </a:cubicBezTo>
                  <a:cubicBezTo>
                    <a:pt x="2060" y="35458"/>
                    <a:pt x="87" y="34926"/>
                    <a:pt x="0" y="34891"/>
                  </a:cubicBezTo>
                  <a:lnTo>
                    <a:pt x="0" y="34891"/>
                  </a:lnTo>
                  <a:cubicBezTo>
                    <a:pt x="114" y="34948"/>
                    <a:pt x="2100" y="35991"/>
                    <a:pt x="6433" y="35991"/>
                  </a:cubicBezTo>
                  <a:cubicBezTo>
                    <a:pt x="6960" y="35991"/>
                    <a:pt x="7521" y="35976"/>
                    <a:pt x="8118" y="35942"/>
                  </a:cubicBezTo>
                  <a:cubicBezTo>
                    <a:pt x="8946" y="35910"/>
                    <a:pt x="9837" y="35782"/>
                    <a:pt x="10824" y="35655"/>
                  </a:cubicBezTo>
                  <a:cubicBezTo>
                    <a:pt x="12193" y="35464"/>
                    <a:pt x="13689" y="35146"/>
                    <a:pt x="15313" y="34732"/>
                  </a:cubicBezTo>
                  <a:cubicBezTo>
                    <a:pt x="15440" y="30370"/>
                    <a:pt x="14581" y="23335"/>
                    <a:pt x="12734" y="15822"/>
                  </a:cubicBezTo>
                  <a:cubicBezTo>
                    <a:pt x="11716" y="11429"/>
                    <a:pt x="10315" y="6845"/>
                    <a:pt x="8596" y="2579"/>
                  </a:cubicBezTo>
                  <a:cubicBezTo>
                    <a:pt x="8405" y="1655"/>
                    <a:pt x="8150" y="796"/>
                    <a:pt x="7927"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6" name="Google Shape;4616;p82"/>
            <p:cNvSpPr/>
            <p:nvPr/>
          </p:nvSpPr>
          <p:spPr>
            <a:xfrm>
              <a:off x="6596337" y="4328203"/>
              <a:ext cx="4719" cy="4704"/>
            </a:xfrm>
            <a:custGeom>
              <a:rect b="b" l="l" r="r" t="t"/>
              <a:pathLst>
                <a:path extrusionOk="0" h="319" w="320">
                  <a:moveTo>
                    <a:pt x="160" y="0"/>
                  </a:moveTo>
                  <a:cubicBezTo>
                    <a:pt x="96" y="0"/>
                    <a:pt x="1" y="64"/>
                    <a:pt x="1" y="159"/>
                  </a:cubicBezTo>
                  <a:cubicBezTo>
                    <a:pt x="1" y="223"/>
                    <a:pt x="96" y="318"/>
                    <a:pt x="160" y="318"/>
                  </a:cubicBezTo>
                  <a:cubicBezTo>
                    <a:pt x="255" y="318"/>
                    <a:pt x="319" y="223"/>
                    <a:pt x="319" y="159"/>
                  </a:cubicBezTo>
                  <a:cubicBezTo>
                    <a:pt x="319" y="64"/>
                    <a:pt x="255" y="0"/>
                    <a:pt x="1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7" name="Google Shape;4617;p82"/>
            <p:cNvSpPr/>
            <p:nvPr/>
          </p:nvSpPr>
          <p:spPr>
            <a:xfrm>
              <a:off x="6598224" y="4327259"/>
              <a:ext cx="6105" cy="6120"/>
            </a:xfrm>
            <a:custGeom>
              <a:rect b="b" l="l" r="r" t="t"/>
              <a:pathLst>
                <a:path extrusionOk="0" h="415" w="414">
                  <a:moveTo>
                    <a:pt x="191" y="0"/>
                  </a:moveTo>
                  <a:cubicBezTo>
                    <a:pt x="96" y="0"/>
                    <a:pt x="0" y="96"/>
                    <a:pt x="0" y="223"/>
                  </a:cubicBezTo>
                  <a:cubicBezTo>
                    <a:pt x="0" y="319"/>
                    <a:pt x="96" y="414"/>
                    <a:pt x="191" y="414"/>
                  </a:cubicBezTo>
                  <a:cubicBezTo>
                    <a:pt x="318" y="414"/>
                    <a:pt x="414" y="319"/>
                    <a:pt x="414" y="223"/>
                  </a:cubicBezTo>
                  <a:cubicBezTo>
                    <a:pt x="414" y="96"/>
                    <a:pt x="287" y="0"/>
                    <a:pt x="19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8" name="Google Shape;4618;p82"/>
            <p:cNvSpPr/>
            <p:nvPr/>
          </p:nvSpPr>
          <p:spPr>
            <a:xfrm>
              <a:off x="6600097" y="4326787"/>
              <a:ext cx="9409" cy="7064"/>
            </a:xfrm>
            <a:custGeom>
              <a:rect b="b" l="l" r="r" t="t"/>
              <a:pathLst>
                <a:path extrusionOk="0" h="479" w="638">
                  <a:moveTo>
                    <a:pt x="319" y="1"/>
                  </a:moveTo>
                  <a:cubicBezTo>
                    <a:pt x="96" y="1"/>
                    <a:pt x="0" y="128"/>
                    <a:pt x="0" y="255"/>
                  </a:cubicBezTo>
                  <a:cubicBezTo>
                    <a:pt x="0" y="351"/>
                    <a:pt x="96" y="478"/>
                    <a:pt x="319" y="478"/>
                  </a:cubicBezTo>
                  <a:cubicBezTo>
                    <a:pt x="510" y="478"/>
                    <a:pt x="637" y="351"/>
                    <a:pt x="637" y="255"/>
                  </a:cubicBezTo>
                  <a:cubicBezTo>
                    <a:pt x="637" y="128"/>
                    <a:pt x="510" y="1"/>
                    <a:pt x="3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9" name="Google Shape;4619;p82"/>
            <p:cNvSpPr/>
            <p:nvPr/>
          </p:nvSpPr>
          <p:spPr>
            <a:xfrm>
              <a:off x="6602914" y="4326315"/>
              <a:ext cx="10338" cy="7993"/>
            </a:xfrm>
            <a:custGeom>
              <a:rect b="b" l="l" r="r" t="t"/>
              <a:pathLst>
                <a:path extrusionOk="0" h="542" w="701">
                  <a:moveTo>
                    <a:pt x="351" y="1"/>
                  </a:moveTo>
                  <a:cubicBezTo>
                    <a:pt x="160" y="1"/>
                    <a:pt x="0" y="96"/>
                    <a:pt x="0" y="287"/>
                  </a:cubicBezTo>
                  <a:cubicBezTo>
                    <a:pt x="0" y="446"/>
                    <a:pt x="160" y="542"/>
                    <a:pt x="351" y="542"/>
                  </a:cubicBezTo>
                  <a:cubicBezTo>
                    <a:pt x="574" y="542"/>
                    <a:pt x="701" y="446"/>
                    <a:pt x="701" y="287"/>
                  </a:cubicBezTo>
                  <a:cubicBezTo>
                    <a:pt x="701" y="128"/>
                    <a:pt x="605" y="1"/>
                    <a:pt x="3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0" name="Google Shape;4620;p82"/>
            <p:cNvSpPr/>
            <p:nvPr/>
          </p:nvSpPr>
          <p:spPr>
            <a:xfrm>
              <a:off x="6605034" y="4322567"/>
              <a:ext cx="17859" cy="11754"/>
            </a:xfrm>
            <a:custGeom>
              <a:rect b="b" l="l" r="r" t="t"/>
              <a:pathLst>
                <a:path extrusionOk="0" h="797" w="1211">
                  <a:moveTo>
                    <a:pt x="1210" y="414"/>
                  </a:moveTo>
                  <a:cubicBezTo>
                    <a:pt x="1210" y="637"/>
                    <a:pt x="924" y="796"/>
                    <a:pt x="606" y="796"/>
                  </a:cubicBezTo>
                  <a:cubicBezTo>
                    <a:pt x="287" y="796"/>
                    <a:pt x="1" y="605"/>
                    <a:pt x="1" y="414"/>
                  </a:cubicBezTo>
                  <a:cubicBezTo>
                    <a:pt x="1" y="160"/>
                    <a:pt x="287" y="0"/>
                    <a:pt x="606" y="0"/>
                  </a:cubicBezTo>
                  <a:cubicBezTo>
                    <a:pt x="956" y="0"/>
                    <a:pt x="1210" y="160"/>
                    <a:pt x="121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1" name="Google Shape;4621;p82"/>
            <p:cNvSpPr/>
            <p:nvPr/>
          </p:nvSpPr>
          <p:spPr>
            <a:xfrm>
              <a:off x="6626865" y="4319221"/>
              <a:ext cx="13155" cy="12742"/>
            </a:xfrm>
            <a:custGeom>
              <a:rect b="b" l="l" r="r" t="t"/>
              <a:pathLst>
                <a:path extrusionOk="0" h="864" w="892">
                  <a:moveTo>
                    <a:pt x="394" y="1"/>
                  </a:moveTo>
                  <a:cubicBezTo>
                    <a:pt x="190" y="1"/>
                    <a:pt x="0" y="163"/>
                    <a:pt x="0" y="163"/>
                  </a:cubicBezTo>
                  <a:cubicBezTo>
                    <a:pt x="0" y="163"/>
                    <a:pt x="414" y="450"/>
                    <a:pt x="350" y="864"/>
                  </a:cubicBezTo>
                  <a:lnTo>
                    <a:pt x="764" y="864"/>
                  </a:lnTo>
                  <a:cubicBezTo>
                    <a:pt x="764" y="864"/>
                    <a:pt x="891" y="482"/>
                    <a:pt x="446" y="4"/>
                  </a:cubicBezTo>
                  <a:cubicBezTo>
                    <a:pt x="429" y="2"/>
                    <a:pt x="411" y="1"/>
                    <a:pt x="3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2" name="Google Shape;4622;p82"/>
            <p:cNvSpPr/>
            <p:nvPr/>
          </p:nvSpPr>
          <p:spPr>
            <a:xfrm>
              <a:off x="6747991" y="4319280"/>
              <a:ext cx="46956" cy="10338"/>
            </a:xfrm>
            <a:custGeom>
              <a:rect b="b" l="l" r="r" t="t"/>
              <a:pathLst>
                <a:path extrusionOk="0" h="701" w="3184">
                  <a:moveTo>
                    <a:pt x="3184" y="478"/>
                  </a:moveTo>
                  <a:cubicBezTo>
                    <a:pt x="2866" y="669"/>
                    <a:pt x="2038" y="701"/>
                    <a:pt x="2038" y="701"/>
                  </a:cubicBezTo>
                  <a:lnTo>
                    <a:pt x="860" y="701"/>
                  </a:lnTo>
                  <a:lnTo>
                    <a:pt x="0" y="669"/>
                  </a:lnTo>
                  <a:lnTo>
                    <a:pt x="0" y="287"/>
                  </a:lnTo>
                  <a:cubicBezTo>
                    <a:pt x="828" y="223"/>
                    <a:pt x="1751" y="128"/>
                    <a:pt x="2706" y="0"/>
                  </a:cubicBezTo>
                  <a:cubicBezTo>
                    <a:pt x="2929" y="128"/>
                    <a:pt x="3088" y="287"/>
                    <a:pt x="3184"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3" name="Google Shape;4623;p82"/>
            <p:cNvSpPr/>
            <p:nvPr/>
          </p:nvSpPr>
          <p:spPr>
            <a:xfrm>
              <a:off x="6787427" y="4324914"/>
              <a:ext cx="9409" cy="7049"/>
            </a:xfrm>
            <a:custGeom>
              <a:rect b="b" l="l" r="r" t="t"/>
              <a:pathLst>
                <a:path extrusionOk="0" h="478" w="638">
                  <a:moveTo>
                    <a:pt x="637" y="319"/>
                  </a:moveTo>
                  <a:cubicBezTo>
                    <a:pt x="637" y="446"/>
                    <a:pt x="478" y="478"/>
                    <a:pt x="319" y="478"/>
                  </a:cubicBezTo>
                  <a:cubicBezTo>
                    <a:pt x="96" y="478"/>
                    <a:pt x="1" y="446"/>
                    <a:pt x="1" y="319"/>
                  </a:cubicBezTo>
                  <a:cubicBezTo>
                    <a:pt x="1" y="223"/>
                    <a:pt x="128" y="0"/>
                    <a:pt x="319" y="0"/>
                  </a:cubicBezTo>
                  <a:cubicBezTo>
                    <a:pt x="478" y="0"/>
                    <a:pt x="637" y="159"/>
                    <a:pt x="637" y="31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4" name="Google Shape;4624;p82"/>
            <p:cNvSpPr/>
            <p:nvPr/>
          </p:nvSpPr>
          <p:spPr>
            <a:xfrm>
              <a:off x="6777103" y="4323970"/>
              <a:ext cx="11754" cy="7993"/>
            </a:xfrm>
            <a:custGeom>
              <a:rect b="b" l="l" r="r" t="t"/>
              <a:pathLst>
                <a:path extrusionOk="0" h="542" w="797">
                  <a:moveTo>
                    <a:pt x="796" y="351"/>
                  </a:moveTo>
                  <a:cubicBezTo>
                    <a:pt x="796" y="510"/>
                    <a:pt x="605" y="542"/>
                    <a:pt x="414" y="542"/>
                  </a:cubicBezTo>
                  <a:cubicBezTo>
                    <a:pt x="159" y="542"/>
                    <a:pt x="0" y="510"/>
                    <a:pt x="0" y="351"/>
                  </a:cubicBezTo>
                  <a:cubicBezTo>
                    <a:pt x="0" y="192"/>
                    <a:pt x="223" y="1"/>
                    <a:pt x="414" y="1"/>
                  </a:cubicBezTo>
                  <a:cubicBezTo>
                    <a:pt x="605" y="1"/>
                    <a:pt x="796" y="192"/>
                    <a:pt x="796" y="35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5" name="Google Shape;4625;p82"/>
            <p:cNvSpPr/>
            <p:nvPr/>
          </p:nvSpPr>
          <p:spPr>
            <a:xfrm>
              <a:off x="6767237" y="4323498"/>
              <a:ext cx="13170" cy="9409"/>
            </a:xfrm>
            <a:custGeom>
              <a:rect b="b" l="l" r="r" t="t"/>
              <a:pathLst>
                <a:path extrusionOk="0" h="638" w="893">
                  <a:moveTo>
                    <a:pt x="892" y="383"/>
                  </a:moveTo>
                  <a:cubicBezTo>
                    <a:pt x="892" y="542"/>
                    <a:pt x="669" y="637"/>
                    <a:pt x="446" y="637"/>
                  </a:cubicBezTo>
                  <a:cubicBezTo>
                    <a:pt x="192" y="637"/>
                    <a:pt x="1" y="574"/>
                    <a:pt x="1" y="383"/>
                  </a:cubicBezTo>
                  <a:cubicBezTo>
                    <a:pt x="1" y="224"/>
                    <a:pt x="192" y="1"/>
                    <a:pt x="446" y="1"/>
                  </a:cubicBezTo>
                  <a:cubicBezTo>
                    <a:pt x="669" y="1"/>
                    <a:pt x="892" y="192"/>
                    <a:pt x="892" y="38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6" name="Google Shape;4626;p82"/>
            <p:cNvSpPr/>
            <p:nvPr/>
          </p:nvSpPr>
          <p:spPr>
            <a:xfrm>
              <a:off x="6756913" y="4321625"/>
              <a:ext cx="14099" cy="11282"/>
            </a:xfrm>
            <a:custGeom>
              <a:rect b="b" l="l" r="r" t="t"/>
              <a:pathLst>
                <a:path extrusionOk="0" h="765" w="956">
                  <a:moveTo>
                    <a:pt x="955" y="478"/>
                  </a:moveTo>
                  <a:cubicBezTo>
                    <a:pt x="955" y="669"/>
                    <a:pt x="733" y="764"/>
                    <a:pt x="478" y="764"/>
                  </a:cubicBezTo>
                  <a:cubicBezTo>
                    <a:pt x="191" y="764"/>
                    <a:pt x="0" y="669"/>
                    <a:pt x="0" y="478"/>
                  </a:cubicBezTo>
                  <a:cubicBezTo>
                    <a:pt x="0" y="287"/>
                    <a:pt x="191" y="32"/>
                    <a:pt x="478" y="32"/>
                  </a:cubicBezTo>
                  <a:cubicBezTo>
                    <a:pt x="701" y="0"/>
                    <a:pt x="955" y="287"/>
                    <a:pt x="955"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7" name="Google Shape;4627;p82"/>
            <p:cNvSpPr/>
            <p:nvPr/>
          </p:nvSpPr>
          <p:spPr>
            <a:xfrm>
              <a:off x="6743758" y="4320209"/>
              <a:ext cx="17859" cy="11754"/>
            </a:xfrm>
            <a:custGeom>
              <a:rect b="b" l="l" r="r" t="t"/>
              <a:pathLst>
                <a:path extrusionOk="0" h="797" w="1211">
                  <a:moveTo>
                    <a:pt x="1211" y="542"/>
                  </a:moveTo>
                  <a:cubicBezTo>
                    <a:pt x="1211" y="765"/>
                    <a:pt x="924" y="797"/>
                    <a:pt x="606" y="797"/>
                  </a:cubicBezTo>
                  <a:cubicBezTo>
                    <a:pt x="256" y="797"/>
                    <a:pt x="1" y="765"/>
                    <a:pt x="1" y="542"/>
                  </a:cubicBezTo>
                  <a:cubicBezTo>
                    <a:pt x="1" y="287"/>
                    <a:pt x="287" y="1"/>
                    <a:pt x="606" y="1"/>
                  </a:cubicBezTo>
                  <a:cubicBezTo>
                    <a:pt x="924" y="1"/>
                    <a:pt x="1211" y="319"/>
                    <a:pt x="1211" y="5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8" name="Google Shape;4628;p82"/>
            <p:cNvSpPr/>
            <p:nvPr/>
          </p:nvSpPr>
          <p:spPr>
            <a:xfrm>
              <a:off x="6473338" y="3908929"/>
              <a:ext cx="21605" cy="29126"/>
            </a:xfrm>
            <a:custGeom>
              <a:rect b="b" l="l" r="r" t="t"/>
              <a:pathLst>
                <a:path extrusionOk="0" h="1975" w="1465">
                  <a:moveTo>
                    <a:pt x="1464" y="1"/>
                  </a:moveTo>
                  <a:cubicBezTo>
                    <a:pt x="1464" y="1"/>
                    <a:pt x="828" y="478"/>
                    <a:pt x="605" y="669"/>
                  </a:cubicBezTo>
                  <a:cubicBezTo>
                    <a:pt x="605" y="669"/>
                    <a:pt x="223" y="1115"/>
                    <a:pt x="0" y="1942"/>
                  </a:cubicBezTo>
                  <a:lnTo>
                    <a:pt x="0" y="1974"/>
                  </a:lnTo>
                  <a:lnTo>
                    <a:pt x="509" y="1783"/>
                  </a:lnTo>
                  <a:lnTo>
                    <a:pt x="764" y="1465"/>
                  </a:lnTo>
                  <a:cubicBezTo>
                    <a:pt x="764" y="1465"/>
                    <a:pt x="796" y="1401"/>
                    <a:pt x="828" y="1274"/>
                  </a:cubicBezTo>
                  <a:cubicBezTo>
                    <a:pt x="987" y="1210"/>
                    <a:pt x="1082" y="1115"/>
                    <a:pt x="1114" y="1115"/>
                  </a:cubicBezTo>
                  <a:cubicBezTo>
                    <a:pt x="1178" y="1083"/>
                    <a:pt x="1433" y="828"/>
                    <a:pt x="1464" y="765"/>
                  </a:cubicBezTo>
                  <a:lnTo>
                    <a:pt x="1464"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9" name="Google Shape;4629;p82"/>
            <p:cNvSpPr/>
            <p:nvPr/>
          </p:nvSpPr>
          <p:spPr>
            <a:xfrm>
              <a:off x="6471450" y="3883105"/>
              <a:ext cx="74195" cy="82645"/>
            </a:xfrm>
            <a:custGeom>
              <a:rect b="b" l="l" r="r" t="t"/>
              <a:pathLst>
                <a:path extrusionOk="0" h="5604" w="5031">
                  <a:moveTo>
                    <a:pt x="5031" y="797"/>
                  </a:moveTo>
                  <a:lnTo>
                    <a:pt x="3980" y="1688"/>
                  </a:lnTo>
                  <a:lnTo>
                    <a:pt x="3916" y="1720"/>
                  </a:lnTo>
                  <a:lnTo>
                    <a:pt x="3216" y="2261"/>
                  </a:lnTo>
                  <a:cubicBezTo>
                    <a:pt x="3216" y="2261"/>
                    <a:pt x="3216" y="2356"/>
                    <a:pt x="3184" y="2420"/>
                  </a:cubicBezTo>
                  <a:cubicBezTo>
                    <a:pt x="3152" y="2547"/>
                    <a:pt x="3152" y="2675"/>
                    <a:pt x="3057" y="2834"/>
                  </a:cubicBezTo>
                  <a:cubicBezTo>
                    <a:pt x="2898" y="3343"/>
                    <a:pt x="2707" y="3821"/>
                    <a:pt x="2420" y="4298"/>
                  </a:cubicBezTo>
                  <a:lnTo>
                    <a:pt x="2325" y="4489"/>
                  </a:lnTo>
                  <a:lnTo>
                    <a:pt x="1688" y="5508"/>
                  </a:lnTo>
                  <a:cubicBezTo>
                    <a:pt x="1624" y="5540"/>
                    <a:pt x="1592" y="5572"/>
                    <a:pt x="1529" y="5572"/>
                  </a:cubicBezTo>
                  <a:cubicBezTo>
                    <a:pt x="1433" y="5572"/>
                    <a:pt x="1401" y="5444"/>
                    <a:pt x="1433" y="5413"/>
                  </a:cubicBezTo>
                  <a:lnTo>
                    <a:pt x="1879" y="4139"/>
                  </a:lnTo>
                  <a:lnTo>
                    <a:pt x="1210" y="5508"/>
                  </a:lnTo>
                  <a:cubicBezTo>
                    <a:pt x="1147" y="5540"/>
                    <a:pt x="1115" y="5572"/>
                    <a:pt x="1051" y="5572"/>
                  </a:cubicBezTo>
                  <a:cubicBezTo>
                    <a:pt x="956" y="5572"/>
                    <a:pt x="924" y="5508"/>
                    <a:pt x="956" y="5413"/>
                  </a:cubicBezTo>
                  <a:lnTo>
                    <a:pt x="1433" y="3948"/>
                  </a:lnTo>
                  <a:lnTo>
                    <a:pt x="606" y="5540"/>
                  </a:lnTo>
                  <a:cubicBezTo>
                    <a:pt x="574" y="5572"/>
                    <a:pt x="478" y="5604"/>
                    <a:pt x="446" y="5604"/>
                  </a:cubicBezTo>
                  <a:cubicBezTo>
                    <a:pt x="351" y="5572"/>
                    <a:pt x="351" y="5540"/>
                    <a:pt x="351" y="5444"/>
                  </a:cubicBezTo>
                  <a:lnTo>
                    <a:pt x="988" y="3630"/>
                  </a:lnTo>
                  <a:lnTo>
                    <a:pt x="255" y="5094"/>
                  </a:lnTo>
                  <a:cubicBezTo>
                    <a:pt x="192" y="5190"/>
                    <a:pt x="128" y="5190"/>
                    <a:pt x="96" y="5190"/>
                  </a:cubicBezTo>
                  <a:cubicBezTo>
                    <a:pt x="1" y="5126"/>
                    <a:pt x="1" y="5094"/>
                    <a:pt x="1" y="5031"/>
                  </a:cubicBezTo>
                  <a:lnTo>
                    <a:pt x="606" y="3184"/>
                  </a:lnTo>
                  <a:cubicBezTo>
                    <a:pt x="924" y="2197"/>
                    <a:pt x="2102" y="1370"/>
                    <a:pt x="2102" y="1370"/>
                  </a:cubicBezTo>
                  <a:lnTo>
                    <a:pt x="2834" y="319"/>
                  </a:lnTo>
                  <a:lnTo>
                    <a:pt x="3025" y="32"/>
                  </a:lnTo>
                  <a:lnTo>
                    <a:pt x="3025" y="32"/>
                  </a:lnTo>
                  <a:cubicBezTo>
                    <a:pt x="3152" y="1"/>
                    <a:pt x="3343" y="32"/>
                    <a:pt x="3534" y="128"/>
                  </a:cubicBezTo>
                  <a:cubicBezTo>
                    <a:pt x="4076" y="128"/>
                    <a:pt x="4585" y="351"/>
                    <a:pt x="5031"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0" name="Google Shape;4630;p82"/>
            <p:cNvSpPr/>
            <p:nvPr/>
          </p:nvSpPr>
          <p:spPr>
            <a:xfrm>
              <a:off x="6635773" y="3960577"/>
              <a:ext cx="51660" cy="333352"/>
            </a:xfrm>
            <a:custGeom>
              <a:rect b="b" l="l" r="r" t="t"/>
              <a:pathLst>
                <a:path extrusionOk="0" h="22604" w="3503">
                  <a:moveTo>
                    <a:pt x="160" y="0"/>
                  </a:moveTo>
                  <a:lnTo>
                    <a:pt x="160" y="0"/>
                  </a:lnTo>
                  <a:cubicBezTo>
                    <a:pt x="1" y="1910"/>
                    <a:pt x="1" y="3852"/>
                    <a:pt x="96" y="5731"/>
                  </a:cubicBezTo>
                  <a:cubicBezTo>
                    <a:pt x="128" y="7641"/>
                    <a:pt x="319" y="9551"/>
                    <a:pt x="574" y="11461"/>
                  </a:cubicBezTo>
                  <a:cubicBezTo>
                    <a:pt x="829" y="13371"/>
                    <a:pt x="1211" y="15249"/>
                    <a:pt x="1688" y="17128"/>
                  </a:cubicBezTo>
                  <a:cubicBezTo>
                    <a:pt x="1806" y="17584"/>
                    <a:pt x="1934" y="18040"/>
                    <a:pt x="2070" y="18495"/>
                  </a:cubicBezTo>
                  <a:lnTo>
                    <a:pt x="2070" y="18495"/>
                  </a:lnTo>
                  <a:lnTo>
                    <a:pt x="1879" y="17828"/>
                  </a:lnTo>
                  <a:cubicBezTo>
                    <a:pt x="1879" y="17701"/>
                    <a:pt x="1847" y="17605"/>
                    <a:pt x="1784" y="17478"/>
                  </a:cubicBezTo>
                  <a:lnTo>
                    <a:pt x="1720" y="17128"/>
                  </a:lnTo>
                  <a:cubicBezTo>
                    <a:pt x="1242" y="15249"/>
                    <a:pt x="924" y="13371"/>
                    <a:pt x="638" y="11461"/>
                  </a:cubicBezTo>
                  <a:cubicBezTo>
                    <a:pt x="351" y="9551"/>
                    <a:pt x="192" y="7641"/>
                    <a:pt x="128" y="5731"/>
                  </a:cubicBezTo>
                  <a:cubicBezTo>
                    <a:pt x="96" y="4776"/>
                    <a:pt x="96" y="3821"/>
                    <a:pt x="96" y="2866"/>
                  </a:cubicBezTo>
                  <a:cubicBezTo>
                    <a:pt x="96" y="1910"/>
                    <a:pt x="96" y="955"/>
                    <a:pt x="160" y="0"/>
                  </a:cubicBezTo>
                  <a:close/>
                  <a:moveTo>
                    <a:pt x="2070" y="18495"/>
                  </a:moveTo>
                  <a:lnTo>
                    <a:pt x="2070" y="18496"/>
                  </a:lnTo>
                  <a:lnTo>
                    <a:pt x="2261" y="19197"/>
                  </a:lnTo>
                  <a:lnTo>
                    <a:pt x="2389" y="19547"/>
                  </a:lnTo>
                  <a:lnTo>
                    <a:pt x="2500" y="19852"/>
                  </a:lnTo>
                  <a:lnTo>
                    <a:pt x="2500" y="19852"/>
                  </a:lnTo>
                  <a:cubicBezTo>
                    <a:pt x="2349" y="19401"/>
                    <a:pt x="2205" y="18949"/>
                    <a:pt x="2070" y="18495"/>
                  </a:cubicBezTo>
                  <a:close/>
                  <a:moveTo>
                    <a:pt x="2500" y="19852"/>
                  </a:moveTo>
                  <a:cubicBezTo>
                    <a:pt x="2535" y="19957"/>
                    <a:pt x="2570" y="20062"/>
                    <a:pt x="2606" y="20166"/>
                  </a:cubicBezTo>
                  <a:lnTo>
                    <a:pt x="2606" y="20166"/>
                  </a:lnTo>
                  <a:lnTo>
                    <a:pt x="2516" y="19897"/>
                  </a:lnTo>
                  <a:lnTo>
                    <a:pt x="2500" y="19852"/>
                  </a:lnTo>
                  <a:close/>
                  <a:moveTo>
                    <a:pt x="2606" y="20166"/>
                  </a:moveTo>
                  <a:lnTo>
                    <a:pt x="2739" y="20566"/>
                  </a:lnTo>
                  <a:lnTo>
                    <a:pt x="2993" y="21266"/>
                  </a:lnTo>
                  <a:lnTo>
                    <a:pt x="3121" y="21616"/>
                  </a:lnTo>
                  <a:lnTo>
                    <a:pt x="3216" y="21935"/>
                  </a:lnTo>
                  <a:lnTo>
                    <a:pt x="3503" y="22603"/>
                  </a:lnTo>
                  <a:cubicBezTo>
                    <a:pt x="3188" y="21802"/>
                    <a:pt x="2886" y="20988"/>
                    <a:pt x="2606" y="20166"/>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1" name="Google Shape;4631;p82"/>
            <p:cNvSpPr/>
            <p:nvPr/>
          </p:nvSpPr>
          <p:spPr>
            <a:xfrm>
              <a:off x="6635316" y="3960577"/>
              <a:ext cx="52590" cy="333810"/>
            </a:xfrm>
            <a:custGeom>
              <a:rect b="b" l="l" r="r" t="t"/>
              <a:pathLst>
                <a:path extrusionOk="0" h="22635" w="3566">
                  <a:moveTo>
                    <a:pt x="64" y="2862"/>
                  </a:moveTo>
                  <a:cubicBezTo>
                    <a:pt x="64" y="2868"/>
                    <a:pt x="64" y="2875"/>
                    <a:pt x="64" y="2881"/>
                  </a:cubicBezTo>
                  <a:lnTo>
                    <a:pt x="64" y="2881"/>
                  </a:lnTo>
                  <a:cubicBezTo>
                    <a:pt x="64" y="2876"/>
                    <a:pt x="64" y="2871"/>
                    <a:pt x="64" y="2866"/>
                  </a:cubicBezTo>
                  <a:lnTo>
                    <a:pt x="64" y="2862"/>
                  </a:lnTo>
                  <a:close/>
                  <a:moveTo>
                    <a:pt x="191" y="0"/>
                  </a:moveTo>
                  <a:cubicBezTo>
                    <a:pt x="191" y="0"/>
                    <a:pt x="191" y="0"/>
                    <a:pt x="191" y="0"/>
                  </a:cubicBezTo>
                  <a:lnTo>
                    <a:pt x="191" y="0"/>
                  </a:lnTo>
                  <a:lnTo>
                    <a:pt x="127" y="1433"/>
                  </a:lnTo>
                  <a:lnTo>
                    <a:pt x="64" y="2862"/>
                  </a:lnTo>
                  <a:lnTo>
                    <a:pt x="64" y="2862"/>
                  </a:lnTo>
                  <a:cubicBezTo>
                    <a:pt x="72" y="1906"/>
                    <a:pt x="112" y="950"/>
                    <a:pt x="191" y="2"/>
                  </a:cubicBezTo>
                  <a:lnTo>
                    <a:pt x="191" y="2"/>
                  </a:lnTo>
                  <a:cubicBezTo>
                    <a:pt x="32" y="1912"/>
                    <a:pt x="0" y="3853"/>
                    <a:pt x="127" y="5762"/>
                  </a:cubicBezTo>
                  <a:cubicBezTo>
                    <a:pt x="80" y="4807"/>
                    <a:pt x="56" y="3844"/>
                    <a:pt x="64" y="2881"/>
                  </a:cubicBezTo>
                  <a:lnTo>
                    <a:pt x="64" y="2881"/>
                  </a:lnTo>
                  <a:cubicBezTo>
                    <a:pt x="64" y="3811"/>
                    <a:pt x="64" y="4740"/>
                    <a:pt x="153" y="5669"/>
                  </a:cubicBezTo>
                  <a:lnTo>
                    <a:pt x="153" y="5669"/>
                  </a:lnTo>
                  <a:cubicBezTo>
                    <a:pt x="96" y="4745"/>
                    <a:pt x="96" y="3821"/>
                    <a:pt x="96" y="2897"/>
                  </a:cubicBezTo>
                  <a:lnTo>
                    <a:pt x="159" y="1465"/>
                  </a:lnTo>
                  <a:lnTo>
                    <a:pt x="191" y="0"/>
                  </a:lnTo>
                  <a:close/>
                  <a:moveTo>
                    <a:pt x="153" y="5669"/>
                  </a:moveTo>
                  <a:lnTo>
                    <a:pt x="153" y="5669"/>
                  </a:lnTo>
                  <a:cubicBezTo>
                    <a:pt x="155" y="5700"/>
                    <a:pt x="157" y="5731"/>
                    <a:pt x="159" y="5762"/>
                  </a:cubicBezTo>
                  <a:cubicBezTo>
                    <a:pt x="223" y="7673"/>
                    <a:pt x="382" y="9583"/>
                    <a:pt x="669" y="11493"/>
                  </a:cubicBezTo>
                  <a:cubicBezTo>
                    <a:pt x="724" y="11970"/>
                    <a:pt x="790" y="12446"/>
                    <a:pt x="865" y="12920"/>
                  </a:cubicBezTo>
                  <a:lnTo>
                    <a:pt x="865" y="12920"/>
                  </a:lnTo>
                  <a:cubicBezTo>
                    <a:pt x="784" y="12446"/>
                    <a:pt x="708" y="11970"/>
                    <a:pt x="637" y="11493"/>
                  </a:cubicBezTo>
                  <a:cubicBezTo>
                    <a:pt x="509" y="10538"/>
                    <a:pt x="382" y="9583"/>
                    <a:pt x="318" y="8628"/>
                  </a:cubicBezTo>
                  <a:cubicBezTo>
                    <a:pt x="191" y="7673"/>
                    <a:pt x="159" y="6718"/>
                    <a:pt x="127" y="5762"/>
                  </a:cubicBezTo>
                  <a:lnTo>
                    <a:pt x="127" y="5762"/>
                  </a:lnTo>
                  <a:cubicBezTo>
                    <a:pt x="127" y="6718"/>
                    <a:pt x="191" y="7673"/>
                    <a:pt x="287" y="8628"/>
                  </a:cubicBezTo>
                  <a:cubicBezTo>
                    <a:pt x="350" y="9583"/>
                    <a:pt x="478" y="10538"/>
                    <a:pt x="605" y="11493"/>
                  </a:cubicBezTo>
                  <a:cubicBezTo>
                    <a:pt x="860" y="13403"/>
                    <a:pt x="1242" y="15281"/>
                    <a:pt x="1719" y="17159"/>
                  </a:cubicBezTo>
                  <a:cubicBezTo>
                    <a:pt x="1817" y="17544"/>
                    <a:pt x="1922" y="17927"/>
                    <a:pt x="2032" y="18307"/>
                  </a:cubicBezTo>
                  <a:lnTo>
                    <a:pt x="2032" y="18307"/>
                  </a:lnTo>
                  <a:lnTo>
                    <a:pt x="2101" y="18560"/>
                  </a:lnTo>
                  <a:lnTo>
                    <a:pt x="2292" y="19229"/>
                  </a:lnTo>
                  <a:lnTo>
                    <a:pt x="2420" y="19579"/>
                  </a:lnTo>
                  <a:lnTo>
                    <a:pt x="2482" y="19751"/>
                  </a:lnTo>
                  <a:lnTo>
                    <a:pt x="2482" y="19751"/>
                  </a:lnTo>
                  <a:cubicBezTo>
                    <a:pt x="2530" y="19894"/>
                    <a:pt x="2578" y="20037"/>
                    <a:pt x="2627" y="20180"/>
                  </a:cubicBezTo>
                  <a:lnTo>
                    <a:pt x="2627" y="20180"/>
                  </a:lnTo>
                  <a:lnTo>
                    <a:pt x="2770" y="20629"/>
                  </a:lnTo>
                  <a:lnTo>
                    <a:pt x="3021" y="21290"/>
                  </a:lnTo>
                  <a:lnTo>
                    <a:pt x="3021" y="21290"/>
                  </a:lnTo>
                  <a:cubicBezTo>
                    <a:pt x="3025" y="21300"/>
                    <a:pt x="3029" y="21310"/>
                    <a:pt x="3033" y="21321"/>
                  </a:cubicBezTo>
                  <a:lnTo>
                    <a:pt x="3033" y="21321"/>
                  </a:lnTo>
                  <a:lnTo>
                    <a:pt x="3152" y="21648"/>
                  </a:lnTo>
                  <a:lnTo>
                    <a:pt x="3247" y="21966"/>
                  </a:lnTo>
                  <a:lnTo>
                    <a:pt x="3534" y="22635"/>
                  </a:lnTo>
                  <a:lnTo>
                    <a:pt x="3566" y="22603"/>
                  </a:lnTo>
                  <a:lnTo>
                    <a:pt x="3311" y="21935"/>
                  </a:lnTo>
                  <a:lnTo>
                    <a:pt x="3184" y="21616"/>
                  </a:lnTo>
                  <a:lnTo>
                    <a:pt x="3056" y="21266"/>
                  </a:lnTo>
                  <a:lnTo>
                    <a:pt x="2833" y="20566"/>
                  </a:lnTo>
                  <a:lnTo>
                    <a:pt x="2579" y="19897"/>
                  </a:lnTo>
                  <a:lnTo>
                    <a:pt x="2451" y="19547"/>
                  </a:lnTo>
                  <a:lnTo>
                    <a:pt x="2356" y="19197"/>
                  </a:lnTo>
                  <a:lnTo>
                    <a:pt x="2133" y="18496"/>
                  </a:lnTo>
                  <a:lnTo>
                    <a:pt x="1942" y="17828"/>
                  </a:lnTo>
                  <a:lnTo>
                    <a:pt x="1878" y="17478"/>
                  </a:lnTo>
                  <a:lnTo>
                    <a:pt x="1783" y="17128"/>
                  </a:lnTo>
                  <a:cubicBezTo>
                    <a:pt x="1305" y="15249"/>
                    <a:pt x="955" y="13371"/>
                    <a:pt x="669" y="11461"/>
                  </a:cubicBezTo>
                  <a:cubicBezTo>
                    <a:pt x="382" y="9551"/>
                    <a:pt x="223" y="7641"/>
                    <a:pt x="159" y="5731"/>
                  </a:cubicBezTo>
                  <a:cubicBezTo>
                    <a:pt x="157" y="5710"/>
                    <a:pt x="155" y="5690"/>
                    <a:pt x="153" y="5669"/>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2" name="Google Shape;4632;p82"/>
            <p:cNvSpPr/>
            <p:nvPr/>
          </p:nvSpPr>
          <p:spPr>
            <a:xfrm>
              <a:off x="6715589" y="3916436"/>
              <a:ext cx="69505" cy="371858"/>
            </a:xfrm>
            <a:custGeom>
              <a:rect b="b" l="l" r="r" t="t"/>
              <a:pathLst>
                <a:path extrusionOk="0" h="25215" w="4713">
                  <a:moveTo>
                    <a:pt x="1" y="1"/>
                  </a:moveTo>
                  <a:cubicBezTo>
                    <a:pt x="606" y="924"/>
                    <a:pt x="1020" y="1911"/>
                    <a:pt x="1465" y="2802"/>
                  </a:cubicBezTo>
                  <a:cubicBezTo>
                    <a:pt x="1879" y="3789"/>
                    <a:pt x="2229" y="4840"/>
                    <a:pt x="2548" y="5859"/>
                  </a:cubicBezTo>
                  <a:cubicBezTo>
                    <a:pt x="3153" y="7960"/>
                    <a:pt x="3598" y="10093"/>
                    <a:pt x="3917" y="12225"/>
                  </a:cubicBezTo>
                  <a:cubicBezTo>
                    <a:pt x="4235" y="14390"/>
                    <a:pt x="4394" y="16555"/>
                    <a:pt x="4490" y="18720"/>
                  </a:cubicBezTo>
                  <a:cubicBezTo>
                    <a:pt x="4553" y="18943"/>
                    <a:pt x="4553" y="19229"/>
                    <a:pt x="4553" y="19516"/>
                  </a:cubicBezTo>
                  <a:lnTo>
                    <a:pt x="4585" y="20312"/>
                  </a:lnTo>
                  <a:lnTo>
                    <a:pt x="4617" y="21935"/>
                  </a:lnTo>
                  <a:lnTo>
                    <a:pt x="4617" y="23559"/>
                  </a:lnTo>
                  <a:cubicBezTo>
                    <a:pt x="4585" y="24132"/>
                    <a:pt x="4585" y="24641"/>
                    <a:pt x="4585" y="25214"/>
                  </a:cubicBezTo>
                  <a:cubicBezTo>
                    <a:pt x="4617" y="24641"/>
                    <a:pt x="4617" y="24132"/>
                    <a:pt x="4649" y="23559"/>
                  </a:cubicBezTo>
                  <a:lnTo>
                    <a:pt x="4712" y="21935"/>
                  </a:lnTo>
                  <a:lnTo>
                    <a:pt x="4712" y="20312"/>
                  </a:lnTo>
                  <a:lnTo>
                    <a:pt x="4712" y="19516"/>
                  </a:lnTo>
                  <a:lnTo>
                    <a:pt x="4712" y="18720"/>
                  </a:lnTo>
                  <a:cubicBezTo>
                    <a:pt x="4649" y="18147"/>
                    <a:pt x="4649" y="17637"/>
                    <a:pt x="4617" y="17096"/>
                  </a:cubicBezTo>
                  <a:lnTo>
                    <a:pt x="4585" y="16300"/>
                  </a:lnTo>
                  <a:cubicBezTo>
                    <a:pt x="4553" y="16046"/>
                    <a:pt x="4553" y="15759"/>
                    <a:pt x="4490" y="15504"/>
                  </a:cubicBezTo>
                  <a:cubicBezTo>
                    <a:pt x="4458" y="14931"/>
                    <a:pt x="4394" y="14422"/>
                    <a:pt x="4330" y="13849"/>
                  </a:cubicBezTo>
                  <a:lnTo>
                    <a:pt x="4299" y="13658"/>
                  </a:lnTo>
                  <a:lnTo>
                    <a:pt x="4267" y="13467"/>
                  </a:lnTo>
                  <a:lnTo>
                    <a:pt x="4235" y="13053"/>
                  </a:lnTo>
                  <a:cubicBezTo>
                    <a:pt x="4171" y="12830"/>
                    <a:pt x="4139" y="12544"/>
                    <a:pt x="4108" y="12257"/>
                  </a:cubicBezTo>
                  <a:lnTo>
                    <a:pt x="3980" y="11461"/>
                  </a:lnTo>
                  <a:cubicBezTo>
                    <a:pt x="3917" y="11207"/>
                    <a:pt x="3853" y="10952"/>
                    <a:pt x="3821" y="10666"/>
                  </a:cubicBezTo>
                  <a:cubicBezTo>
                    <a:pt x="3789" y="10570"/>
                    <a:pt x="3789" y="10411"/>
                    <a:pt x="3757" y="10284"/>
                  </a:cubicBezTo>
                  <a:lnTo>
                    <a:pt x="3662" y="9870"/>
                  </a:lnTo>
                  <a:cubicBezTo>
                    <a:pt x="3630" y="9615"/>
                    <a:pt x="3598" y="9360"/>
                    <a:pt x="3503" y="9074"/>
                  </a:cubicBezTo>
                  <a:cubicBezTo>
                    <a:pt x="3280" y="8055"/>
                    <a:pt x="2993" y="6973"/>
                    <a:pt x="2675" y="5954"/>
                  </a:cubicBezTo>
                  <a:cubicBezTo>
                    <a:pt x="2357" y="4903"/>
                    <a:pt x="2006" y="3885"/>
                    <a:pt x="1561" y="2866"/>
                  </a:cubicBezTo>
                  <a:cubicBezTo>
                    <a:pt x="1306" y="2357"/>
                    <a:pt x="1083" y="1879"/>
                    <a:pt x="829" y="1402"/>
                  </a:cubicBezTo>
                  <a:cubicBezTo>
                    <a:pt x="606" y="924"/>
                    <a:pt x="319" y="447"/>
                    <a:pt x="1"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3" name="Google Shape;4633;p82"/>
            <p:cNvSpPr/>
            <p:nvPr/>
          </p:nvSpPr>
          <p:spPr>
            <a:xfrm>
              <a:off x="6530605" y="3653994"/>
              <a:ext cx="126784" cy="54477"/>
            </a:xfrm>
            <a:custGeom>
              <a:rect b="b" l="l" r="r" t="t"/>
              <a:pathLst>
                <a:path extrusionOk="0" h="3694" w="8597">
                  <a:moveTo>
                    <a:pt x="5222" y="255"/>
                  </a:moveTo>
                  <a:lnTo>
                    <a:pt x="5063" y="287"/>
                  </a:lnTo>
                  <a:cubicBezTo>
                    <a:pt x="5158" y="255"/>
                    <a:pt x="5190" y="255"/>
                    <a:pt x="5222" y="255"/>
                  </a:cubicBezTo>
                  <a:close/>
                  <a:moveTo>
                    <a:pt x="4999" y="287"/>
                  </a:moveTo>
                  <a:lnTo>
                    <a:pt x="4856" y="311"/>
                  </a:lnTo>
                  <a:lnTo>
                    <a:pt x="4856" y="311"/>
                  </a:lnTo>
                  <a:lnTo>
                    <a:pt x="4935" y="287"/>
                  </a:lnTo>
                  <a:close/>
                  <a:moveTo>
                    <a:pt x="3160" y="859"/>
                  </a:moveTo>
                  <a:cubicBezTo>
                    <a:pt x="3022" y="926"/>
                    <a:pt x="2884" y="996"/>
                    <a:pt x="2751" y="1066"/>
                  </a:cubicBezTo>
                  <a:lnTo>
                    <a:pt x="2751" y="1066"/>
                  </a:lnTo>
                  <a:lnTo>
                    <a:pt x="2771" y="1051"/>
                  </a:lnTo>
                  <a:lnTo>
                    <a:pt x="2866" y="987"/>
                  </a:lnTo>
                  <a:cubicBezTo>
                    <a:pt x="2930" y="987"/>
                    <a:pt x="2930" y="923"/>
                    <a:pt x="2962" y="923"/>
                  </a:cubicBezTo>
                  <a:cubicBezTo>
                    <a:pt x="3025" y="923"/>
                    <a:pt x="3089" y="892"/>
                    <a:pt x="3153" y="860"/>
                  </a:cubicBezTo>
                  <a:cubicBezTo>
                    <a:pt x="3155" y="860"/>
                    <a:pt x="3157" y="860"/>
                    <a:pt x="3160" y="859"/>
                  </a:cubicBezTo>
                  <a:close/>
                  <a:moveTo>
                    <a:pt x="6113" y="0"/>
                  </a:moveTo>
                  <a:cubicBezTo>
                    <a:pt x="5731" y="0"/>
                    <a:pt x="5349" y="64"/>
                    <a:pt x="4872" y="128"/>
                  </a:cubicBezTo>
                  <a:lnTo>
                    <a:pt x="4553" y="223"/>
                  </a:lnTo>
                  <a:cubicBezTo>
                    <a:pt x="4490" y="223"/>
                    <a:pt x="4458" y="255"/>
                    <a:pt x="4426" y="255"/>
                  </a:cubicBezTo>
                  <a:lnTo>
                    <a:pt x="4108" y="319"/>
                  </a:lnTo>
                  <a:cubicBezTo>
                    <a:pt x="4108" y="319"/>
                    <a:pt x="4076" y="382"/>
                    <a:pt x="4012" y="382"/>
                  </a:cubicBezTo>
                  <a:lnTo>
                    <a:pt x="3789" y="446"/>
                  </a:lnTo>
                  <a:cubicBezTo>
                    <a:pt x="3757" y="446"/>
                    <a:pt x="3694" y="478"/>
                    <a:pt x="3662" y="478"/>
                  </a:cubicBezTo>
                  <a:lnTo>
                    <a:pt x="3407" y="605"/>
                  </a:lnTo>
                  <a:cubicBezTo>
                    <a:pt x="3312" y="637"/>
                    <a:pt x="3280" y="637"/>
                    <a:pt x="3184" y="701"/>
                  </a:cubicBezTo>
                  <a:cubicBezTo>
                    <a:pt x="3184" y="701"/>
                    <a:pt x="3153" y="732"/>
                    <a:pt x="3121" y="732"/>
                  </a:cubicBezTo>
                  <a:cubicBezTo>
                    <a:pt x="3025" y="732"/>
                    <a:pt x="2993" y="764"/>
                    <a:pt x="2930" y="796"/>
                  </a:cubicBezTo>
                  <a:cubicBezTo>
                    <a:pt x="2866" y="796"/>
                    <a:pt x="2866" y="860"/>
                    <a:pt x="2834" y="860"/>
                  </a:cubicBezTo>
                  <a:lnTo>
                    <a:pt x="2707" y="923"/>
                  </a:lnTo>
                  <a:lnTo>
                    <a:pt x="2611" y="1019"/>
                  </a:lnTo>
                  <a:cubicBezTo>
                    <a:pt x="2198" y="1242"/>
                    <a:pt x="1879" y="1496"/>
                    <a:pt x="1561" y="1719"/>
                  </a:cubicBezTo>
                  <a:cubicBezTo>
                    <a:pt x="1242" y="2006"/>
                    <a:pt x="956" y="2292"/>
                    <a:pt x="701" y="2611"/>
                  </a:cubicBezTo>
                  <a:cubicBezTo>
                    <a:pt x="415" y="2993"/>
                    <a:pt x="160" y="3311"/>
                    <a:pt x="1" y="3629"/>
                  </a:cubicBezTo>
                  <a:lnTo>
                    <a:pt x="65" y="3693"/>
                  </a:lnTo>
                  <a:cubicBezTo>
                    <a:pt x="256" y="3375"/>
                    <a:pt x="478" y="3025"/>
                    <a:pt x="892" y="2738"/>
                  </a:cubicBezTo>
                  <a:cubicBezTo>
                    <a:pt x="1147" y="2388"/>
                    <a:pt x="1433" y="2133"/>
                    <a:pt x="1752" y="1878"/>
                  </a:cubicBezTo>
                  <a:cubicBezTo>
                    <a:pt x="2389" y="1369"/>
                    <a:pt x="3121" y="987"/>
                    <a:pt x="3853" y="701"/>
                  </a:cubicBezTo>
                  <a:cubicBezTo>
                    <a:pt x="3917" y="701"/>
                    <a:pt x="3948" y="637"/>
                    <a:pt x="3980" y="637"/>
                  </a:cubicBezTo>
                  <a:lnTo>
                    <a:pt x="4235" y="573"/>
                  </a:lnTo>
                  <a:cubicBezTo>
                    <a:pt x="4235" y="541"/>
                    <a:pt x="4267" y="541"/>
                    <a:pt x="4299" y="541"/>
                  </a:cubicBezTo>
                  <a:lnTo>
                    <a:pt x="4617" y="446"/>
                  </a:lnTo>
                  <a:cubicBezTo>
                    <a:pt x="4649" y="414"/>
                    <a:pt x="4712" y="414"/>
                    <a:pt x="4744" y="414"/>
                  </a:cubicBezTo>
                  <a:lnTo>
                    <a:pt x="5063" y="319"/>
                  </a:lnTo>
                  <a:lnTo>
                    <a:pt x="5094" y="319"/>
                  </a:lnTo>
                  <a:lnTo>
                    <a:pt x="5349" y="287"/>
                  </a:lnTo>
                  <a:lnTo>
                    <a:pt x="5413" y="287"/>
                  </a:lnTo>
                  <a:cubicBezTo>
                    <a:pt x="5445" y="255"/>
                    <a:pt x="5540" y="255"/>
                    <a:pt x="5604" y="255"/>
                  </a:cubicBezTo>
                  <a:lnTo>
                    <a:pt x="5922" y="223"/>
                  </a:lnTo>
                  <a:lnTo>
                    <a:pt x="5986" y="223"/>
                  </a:lnTo>
                  <a:lnTo>
                    <a:pt x="6368" y="159"/>
                  </a:lnTo>
                  <a:lnTo>
                    <a:pt x="6973" y="159"/>
                  </a:lnTo>
                  <a:lnTo>
                    <a:pt x="7482" y="223"/>
                  </a:lnTo>
                  <a:lnTo>
                    <a:pt x="7991" y="255"/>
                  </a:lnTo>
                  <a:lnTo>
                    <a:pt x="8596" y="319"/>
                  </a:lnTo>
                  <a:lnTo>
                    <a:pt x="8596" y="255"/>
                  </a:lnTo>
                  <a:lnTo>
                    <a:pt x="8437" y="223"/>
                  </a:lnTo>
                  <a:cubicBezTo>
                    <a:pt x="8278" y="159"/>
                    <a:pt x="8119" y="159"/>
                    <a:pt x="7960" y="128"/>
                  </a:cubicBezTo>
                  <a:lnTo>
                    <a:pt x="7450" y="64"/>
                  </a:lnTo>
                  <a:lnTo>
                    <a:pt x="6909"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4" name="Google Shape;4634;p82"/>
            <p:cNvSpPr/>
            <p:nvPr/>
          </p:nvSpPr>
          <p:spPr>
            <a:xfrm>
              <a:off x="6551739" y="3674184"/>
              <a:ext cx="96257" cy="123481"/>
            </a:xfrm>
            <a:custGeom>
              <a:rect b="b" l="l" r="r" t="t"/>
              <a:pathLst>
                <a:path extrusionOk="0" h="8373" w="6527">
                  <a:moveTo>
                    <a:pt x="5381" y="0"/>
                  </a:moveTo>
                  <a:cubicBezTo>
                    <a:pt x="2993" y="350"/>
                    <a:pt x="1083" y="1433"/>
                    <a:pt x="0" y="2260"/>
                  </a:cubicBezTo>
                  <a:cubicBezTo>
                    <a:pt x="0" y="2260"/>
                    <a:pt x="2802" y="1114"/>
                    <a:pt x="5221" y="1051"/>
                  </a:cubicBezTo>
                  <a:cubicBezTo>
                    <a:pt x="5890" y="3152"/>
                    <a:pt x="6431" y="8373"/>
                    <a:pt x="6431" y="8373"/>
                  </a:cubicBezTo>
                  <a:cubicBezTo>
                    <a:pt x="6527" y="6781"/>
                    <a:pt x="6431" y="4935"/>
                    <a:pt x="6176" y="2833"/>
                  </a:cubicBezTo>
                  <a:cubicBezTo>
                    <a:pt x="6049" y="1847"/>
                    <a:pt x="5763" y="828"/>
                    <a:pt x="538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5" name="Google Shape;4635;p82"/>
            <p:cNvSpPr/>
            <p:nvPr/>
          </p:nvSpPr>
          <p:spPr>
            <a:xfrm>
              <a:off x="6428725" y="3551450"/>
              <a:ext cx="169036" cy="112287"/>
            </a:xfrm>
            <a:custGeom>
              <a:rect b="b" l="l" r="r" t="t"/>
              <a:pathLst>
                <a:path extrusionOk="0" h="7614" w="11462">
                  <a:moveTo>
                    <a:pt x="3377" y="0"/>
                  </a:moveTo>
                  <a:cubicBezTo>
                    <a:pt x="3194" y="0"/>
                    <a:pt x="3002" y="14"/>
                    <a:pt x="2802" y="45"/>
                  </a:cubicBezTo>
                  <a:cubicBezTo>
                    <a:pt x="96" y="491"/>
                    <a:pt x="1" y="3006"/>
                    <a:pt x="542" y="4024"/>
                  </a:cubicBezTo>
                  <a:lnTo>
                    <a:pt x="542" y="4056"/>
                  </a:lnTo>
                  <a:cubicBezTo>
                    <a:pt x="574" y="4120"/>
                    <a:pt x="637" y="4184"/>
                    <a:pt x="669" y="4215"/>
                  </a:cubicBezTo>
                  <a:cubicBezTo>
                    <a:pt x="701" y="4311"/>
                    <a:pt x="797" y="4343"/>
                    <a:pt x="828" y="4375"/>
                  </a:cubicBezTo>
                  <a:cubicBezTo>
                    <a:pt x="924" y="4451"/>
                    <a:pt x="1025" y="4484"/>
                    <a:pt x="1130" y="4484"/>
                  </a:cubicBezTo>
                  <a:cubicBezTo>
                    <a:pt x="1553" y="4484"/>
                    <a:pt x="2038" y="3948"/>
                    <a:pt x="2420" y="3515"/>
                  </a:cubicBezTo>
                  <a:cubicBezTo>
                    <a:pt x="2667" y="3222"/>
                    <a:pt x="2854" y="3118"/>
                    <a:pt x="3022" y="3118"/>
                  </a:cubicBezTo>
                  <a:cubicBezTo>
                    <a:pt x="3439" y="3118"/>
                    <a:pt x="3738" y="3763"/>
                    <a:pt x="4545" y="3763"/>
                  </a:cubicBezTo>
                  <a:cubicBezTo>
                    <a:pt x="4754" y="3763"/>
                    <a:pt x="4997" y="3720"/>
                    <a:pt x="5285" y="3611"/>
                  </a:cubicBezTo>
                  <a:cubicBezTo>
                    <a:pt x="5476" y="3579"/>
                    <a:pt x="5636" y="3515"/>
                    <a:pt x="5827" y="3388"/>
                  </a:cubicBezTo>
                  <a:cubicBezTo>
                    <a:pt x="5865" y="3366"/>
                    <a:pt x="5897" y="3355"/>
                    <a:pt x="5925" y="3355"/>
                  </a:cubicBezTo>
                  <a:cubicBezTo>
                    <a:pt x="6339" y="3355"/>
                    <a:pt x="5734" y="5699"/>
                    <a:pt x="7673" y="7399"/>
                  </a:cubicBezTo>
                  <a:cubicBezTo>
                    <a:pt x="7753" y="7542"/>
                    <a:pt x="7888" y="7614"/>
                    <a:pt x="8023" y="7614"/>
                  </a:cubicBezTo>
                  <a:cubicBezTo>
                    <a:pt x="8158" y="7614"/>
                    <a:pt x="8294" y="7542"/>
                    <a:pt x="8373" y="7399"/>
                  </a:cubicBezTo>
                  <a:cubicBezTo>
                    <a:pt x="8724" y="6921"/>
                    <a:pt x="9392" y="5998"/>
                    <a:pt x="10538" y="5648"/>
                  </a:cubicBezTo>
                  <a:cubicBezTo>
                    <a:pt x="10697" y="5616"/>
                    <a:pt x="10856" y="5584"/>
                    <a:pt x="11047" y="5553"/>
                  </a:cubicBezTo>
                  <a:cubicBezTo>
                    <a:pt x="11302" y="5489"/>
                    <a:pt x="11461" y="5298"/>
                    <a:pt x="11461" y="5075"/>
                  </a:cubicBezTo>
                  <a:cubicBezTo>
                    <a:pt x="11334" y="3515"/>
                    <a:pt x="9583" y="3802"/>
                    <a:pt x="7800" y="3420"/>
                  </a:cubicBezTo>
                  <a:cubicBezTo>
                    <a:pt x="7100" y="3324"/>
                    <a:pt x="6845" y="3006"/>
                    <a:pt x="6591" y="2592"/>
                  </a:cubicBezTo>
                  <a:cubicBezTo>
                    <a:pt x="6463" y="2305"/>
                    <a:pt x="6368" y="2051"/>
                    <a:pt x="6209" y="1764"/>
                  </a:cubicBezTo>
                  <a:cubicBezTo>
                    <a:pt x="6081" y="1478"/>
                    <a:pt x="5827" y="1127"/>
                    <a:pt x="5508" y="841"/>
                  </a:cubicBezTo>
                  <a:cubicBezTo>
                    <a:pt x="5054" y="387"/>
                    <a:pt x="4331" y="0"/>
                    <a:pt x="3377"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6" name="Google Shape;4636;p82"/>
            <p:cNvSpPr/>
            <p:nvPr/>
          </p:nvSpPr>
          <p:spPr>
            <a:xfrm>
              <a:off x="6503380" y="3586845"/>
              <a:ext cx="19260" cy="24437"/>
            </a:xfrm>
            <a:custGeom>
              <a:rect b="b" l="l" r="r" t="t"/>
              <a:pathLst>
                <a:path extrusionOk="0" h="1657" w="1306">
                  <a:moveTo>
                    <a:pt x="1178" y="1274"/>
                  </a:moveTo>
                  <a:cubicBezTo>
                    <a:pt x="1178" y="1306"/>
                    <a:pt x="1147" y="1338"/>
                    <a:pt x="1147" y="1370"/>
                  </a:cubicBezTo>
                  <a:cubicBezTo>
                    <a:pt x="1019" y="1529"/>
                    <a:pt x="860" y="1656"/>
                    <a:pt x="701" y="1656"/>
                  </a:cubicBezTo>
                  <a:cubicBezTo>
                    <a:pt x="510" y="1656"/>
                    <a:pt x="351" y="1593"/>
                    <a:pt x="223" y="1433"/>
                  </a:cubicBezTo>
                  <a:cubicBezTo>
                    <a:pt x="191" y="1370"/>
                    <a:pt x="160" y="1338"/>
                    <a:pt x="160" y="1274"/>
                  </a:cubicBezTo>
                  <a:cubicBezTo>
                    <a:pt x="64" y="1147"/>
                    <a:pt x="64" y="1020"/>
                    <a:pt x="32" y="860"/>
                  </a:cubicBezTo>
                  <a:cubicBezTo>
                    <a:pt x="0" y="415"/>
                    <a:pt x="255" y="33"/>
                    <a:pt x="637" y="33"/>
                  </a:cubicBezTo>
                  <a:cubicBezTo>
                    <a:pt x="987" y="1"/>
                    <a:pt x="1274" y="351"/>
                    <a:pt x="1306"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7" name="Google Shape;4637;p82"/>
            <p:cNvSpPr/>
            <p:nvPr/>
          </p:nvSpPr>
          <p:spPr>
            <a:xfrm>
              <a:off x="6505725" y="3591550"/>
              <a:ext cx="15042" cy="18316"/>
            </a:xfrm>
            <a:custGeom>
              <a:rect b="b" l="l" r="r" t="t"/>
              <a:pathLst>
                <a:path extrusionOk="0" h="1242" w="1020">
                  <a:moveTo>
                    <a:pt x="478" y="0"/>
                  </a:moveTo>
                  <a:cubicBezTo>
                    <a:pt x="192" y="0"/>
                    <a:pt x="1" y="319"/>
                    <a:pt x="32" y="637"/>
                  </a:cubicBezTo>
                  <a:cubicBezTo>
                    <a:pt x="64" y="987"/>
                    <a:pt x="255" y="1242"/>
                    <a:pt x="542" y="1242"/>
                  </a:cubicBezTo>
                  <a:cubicBezTo>
                    <a:pt x="828" y="1242"/>
                    <a:pt x="1019" y="892"/>
                    <a:pt x="988" y="605"/>
                  </a:cubicBezTo>
                  <a:cubicBezTo>
                    <a:pt x="988" y="287"/>
                    <a:pt x="733" y="0"/>
                    <a:pt x="47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8" name="Google Shape;4638;p82"/>
            <p:cNvSpPr/>
            <p:nvPr/>
          </p:nvSpPr>
          <p:spPr>
            <a:xfrm>
              <a:off x="6253607" y="3935225"/>
              <a:ext cx="44611" cy="154008"/>
            </a:xfrm>
            <a:custGeom>
              <a:rect b="b" l="l" r="r" t="t"/>
              <a:pathLst>
                <a:path extrusionOk="0" h="10443" w="3025">
                  <a:moveTo>
                    <a:pt x="701" y="0"/>
                  </a:moveTo>
                  <a:cubicBezTo>
                    <a:pt x="701" y="0"/>
                    <a:pt x="0" y="3916"/>
                    <a:pt x="1974" y="7736"/>
                  </a:cubicBezTo>
                  <a:cubicBezTo>
                    <a:pt x="1847" y="10028"/>
                    <a:pt x="2770" y="10442"/>
                    <a:pt x="2802" y="10442"/>
                  </a:cubicBezTo>
                  <a:cubicBezTo>
                    <a:pt x="2611" y="10315"/>
                    <a:pt x="2452" y="10124"/>
                    <a:pt x="2388" y="9805"/>
                  </a:cubicBezTo>
                  <a:cubicBezTo>
                    <a:pt x="2388" y="9614"/>
                    <a:pt x="2388" y="9392"/>
                    <a:pt x="2483" y="9137"/>
                  </a:cubicBezTo>
                  <a:cubicBezTo>
                    <a:pt x="2515" y="9041"/>
                    <a:pt x="2515" y="8978"/>
                    <a:pt x="2547" y="8850"/>
                  </a:cubicBezTo>
                  <a:cubicBezTo>
                    <a:pt x="2611" y="8691"/>
                    <a:pt x="2674" y="8437"/>
                    <a:pt x="2770" y="8246"/>
                  </a:cubicBezTo>
                  <a:cubicBezTo>
                    <a:pt x="2834" y="8118"/>
                    <a:pt x="2961" y="8055"/>
                    <a:pt x="3025" y="7927"/>
                  </a:cubicBezTo>
                  <a:cubicBezTo>
                    <a:pt x="2356" y="6590"/>
                    <a:pt x="796" y="3152"/>
                    <a:pt x="701" y="287"/>
                  </a:cubicBezTo>
                  <a:cubicBezTo>
                    <a:pt x="701" y="159"/>
                    <a:pt x="733" y="96"/>
                    <a:pt x="733"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9" name="Google Shape;4639;p82"/>
            <p:cNvSpPr/>
            <p:nvPr/>
          </p:nvSpPr>
          <p:spPr>
            <a:xfrm>
              <a:off x="6550795" y="3674184"/>
              <a:ext cx="97201" cy="263390"/>
            </a:xfrm>
            <a:custGeom>
              <a:rect b="b" l="l" r="r" t="t"/>
              <a:pathLst>
                <a:path extrusionOk="0" h="17860" w="6591">
                  <a:moveTo>
                    <a:pt x="5476" y="0"/>
                  </a:moveTo>
                  <a:cubicBezTo>
                    <a:pt x="4458" y="127"/>
                    <a:pt x="3534" y="414"/>
                    <a:pt x="2707" y="764"/>
                  </a:cubicBezTo>
                  <a:cubicBezTo>
                    <a:pt x="3343" y="2038"/>
                    <a:pt x="4776" y="5348"/>
                    <a:pt x="4108" y="8627"/>
                  </a:cubicBezTo>
                  <a:cubicBezTo>
                    <a:pt x="3471" y="11715"/>
                    <a:pt x="1242" y="14135"/>
                    <a:pt x="1" y="15249"/>
                  </a:cubicBezTo>
                  <a:cubicBezTo>
                    <a:pt x="1" y="15281"/>
                    <a:pt x="33" y="15313"/>
                    <a:pt x="64" y="15376"/>
                  </a:cubicBezTo>
                  <a:cubicBezTo>
                    <a:pt x="128" y="15440"/>
                    <a:pt x="192" y="15472"/>
                    <a:pt x="224" y="15567"/>
                  </a:cubicBezTo>
                  <a:cubicBezTo>
                    <a:pt x="988" y="16554"/>
                    <a:pt x="1720" y="17477"/>
                    <a:pt x="1720" y="17859"/>
                  </a:cubicBezTo>
                  <a:cubicBezTo>
                    <a:pt x="1911" y="17477"/>
                    <a:pt x="2548" y="16268"/>
                    <a:pt x="3566" y="14740"/>
                  </a:cubicBezTo>
                  <a:cubicBezTo>
                    <a:pt x="3917" y="14198"/>
                    <a:pt x="4330" y="13657"/>
                    <a:pt x="4776" y="13052"/>
                  </a:cubicBezTo>
                  <a:cubicBezTo>
                    <a:pt x="5795" y="11652"/>
                    <a:pt x="6336" y="10155"/>
                    <a:pt x="6495" y="8373"/>
                  </a:cubicBezTo>
                  <a:cubicBezTo>
                    <a:pt x="6591" y="6781"/>
                    <a:pt x="6495" y="4935"/>
                    <a:pt x="6272" y="2833"/>
                  </a:cubicBezTo>
                  <a:cubicBezTo>
                    <a:pt x="6177" y="1847"/>
                    <a:pt x="5890" y="828"/>
                    <a:pt x="5476"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0" name="Google Shape;4640;p82"/>
            <p:cNvSpPr/>
            <p:nvPr/>
          </p:nvSpPr>
          <p:spPr>
            <a:xfrm>
              <a:off x="6530147" y="3655793"/>
              <a:ext cx="153064" cy="63473"/>
            </a:xfrm>
            <a:custGeom>
              <a:rect b="b" l="l" r="r" t="t"/>
              <a:pathLst>
                <a:path extrusionOk="0" h="4304" w="10379">
                  <a:moveTo>
                    <a:pt x="6569" y="1"/>
                  </a:moveTo>
                  <a:cubicBezTo>
                    <a:pt x="2667" y="1"/>
                    <a:pt x="662" y="2563"/>
                    <a:pt x="32" y="3571"/>
                  </a:cubicBezTo>
                  <a:cubicBezTo>
                    <a:pt x="0" y="3730"/>
                    <a:pt x="0" y="4271"/>
                    <a:pt x="573" y="4303"/>
                  </a:cubicBezTo>
                  <a:cubicBezTo>
                    <a:pt x="732" y="4112"/>
                    <a:pt x="1051" y="3794"/>
                    <a:pt x="1433" y="3476"/>
                  </a:cubicBezTo>
                  <a:cubicBezTo>
                    <a:pt x="2038" y="2998"/>
                    <a:pt x="2961" y="2457"/>
                    <a:pt x="4011" y="2011"/>
                  </a:cubicBezTo>
                  <a:cubicBezTo>
                    <a:pt x="4871" y="1693"/>
                    <a:pt x="5762" y="1406"/>
                    <a:pt x="6813" y="1247"/>
                  </a:cubicBezTo>
                  <a:cubicBezTo>
                    <a:pt x="7344" y="1171"/>
                    <a:pt x="7891" y="1131"/>
                    <a:pt x="8455" y="1131"/>
                  </a:cubicBezTo>
                  <a:cubicBezTo>
                    <a:pt x="9073" y="1131"/>
                    <a:pt x="9713" y="1179"/>
                    <a:pt x="10378" y="1279"/>
                  </a:cubicBezTo>
                  <a:cubicBezTo>
                    <a:pt x="10315" y="1056"/>
                    <a:pt x="10219" y="865"/>
                    <a:pt x="10060" y="610"/>
                  </a:cubicBezTo>
                  <a:cubicBezTo>
                    <a:pt x="8758" y="179"/>
                    <a:pt x="7598" y="1"/>
                    <a:pt x="656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1" name="Google Shape;4641;p82"/>
            <p:cNvSpPr/>
            <p:nvPr/>
          </p:nvSpPr>
          <p:spPr>
            <a:xfrm>
              <a:off x="6507141" y="3907985"/>
              <a:ext cx="90151" cy="78899"/>
            </a:xfrm>
            <a:custGeom>
              <a:rect b="b" l="l" r="r" t="t"/>
              <a:pathLst>
                <a:path extrusionOk="0" h="5350" w="6113">
                  <a:moveTo>
                    <a:pt x="1592" y="1"/>
                  </a:moveTo>
                  <a:lnTo>
                    <a:pt x="923" y="542"/>
                  </a:lnTo>
                  <a:cubicBezTo>
                    <a:pt x="923" y="542"/>
                    <a:pt x="923" y="574"/>
                    <a:pt x="892" y="701"/>
                  </a:cubicBezTo>
                  <a:cubicBezTo>
                    <a:pt x="860" y="797"/>
                    <a:pt x="796" y="956"/>
                    <a:pt x="764" y="1115"/>
                  </a:cubicBezTo>
                  <a:cubicBezTo>
                    <a:pt x="637" y="1624"/>
                    <a:pt x="414" y="2134"/>
                    <a:pt x="128" y="2580"/>
                  </a:cubicBezTo>
                  <a:lnTo>
                    <a:pt x="0" y="2771"/>
                  </a:lnTo>
                  <a:cubicBezTo>
                    <a:pt x="159" y="3216"/>
                    <a:pt x="319" y="3598"/>
                    <a:pt x="478" y="4012"/>
                  </a:cubicBezTo>
                  <a:lnTo>
                    <a:pt x="573" y="3917"/>
                  </a:lnTo>
                  <a:cubicBezTo>
                    <a:pt x="732" y="3853"/>
                    <a:pt x="3024" y="2802"/>
                    <a:pt x="3024" y="2802"/>
                  </a:cubicBezTo>
                  <a:cubicBezTo>
                    <a:pt x="3024" y="2802"/>
                    <a:pt x="3820" y="4490"/>
                    <a:pt x="5794" y="5349"/>
                  </a:cubicBezTo>
                  <a:cubicBezTo>
                    <a:pt x="5794" y="5285"/>
                    <a:pt x="5826" y="5158"/>
                    <a:pt x="5826" y="5094"/>
                  </a:cubicBezTo>
                  <a:cubicBezTo>
                    <a:pt x="5890" y="4617"/>
                    <a:pt x="6017" y="4171"/>
                    <a:pt x="6112" y="3694"/>
                  </a:cubicBezTo>
                  <a:cubicBezTo>
                    <a:pt x="5508" y="3344"/>
                    <a:pt x="4998" y="2802"/>
                    <a:pt x="4584" y="2166"/>
                  </a:cubicBezTo>
                  <a:cubicBezTo>
                    <a:pt x="4537" y="2194"/>
                    <a:pt x="4474" y="2207"/>
                    <a:pt x="4399" y="2207"/>
                  </a:cubicBezTo>
                  <a:cubicBezTo>
                    <a:pt x="3876" y="2207"/>
                    <a:pt x="2762" y="1549"/>
                    <a:pt x="2038" y="574"/>
                  </a:cubicBezTo>
                  <a:cubicBezTo>
                    <a:pt x="2038" y="542"/>
                    <a:pt x="2006" y="542"/>
                    <a:pt x="2006" y="510"/>
                  </a:cubicBezTo>
                  <a:cubicBezTo>
                    <a:pt x="1974" y="415"/>
                    <a:pt x="1878" y="351"/>
                    <a:pt x="1847" y="256"/>
                  </a:cubicBezTo>
                  <a:cubicBezTo>
                    <a:pt x="1751" y="192"/>
                    <a:pt x="1687" y="65"/>
                    <a:pt x="159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2" name="Google Shape;4642;p82"/>
            <p:cNvSpPr/>
            <p:nvPr/>
          </p:nvSpPr>
          <p:spPr>
            <a:xfrm>
              <a:off x="6519809" y="3761979"/>
              <a:ext cx="45083" cy="80757"/>
            </a:xfrm>
            <a:custGeom>
              <a:rect b="b" l="l" r="r" t="t"/>
              <a:pathLst>
                <a:path extrusionOk="0" h="5476" w="3057">
                  <a:moveTo>
                    <a:pt x="1338" y="0"/>
                  </a:moveTo>
                  <a:cubicBezTo>
                    <a:pt x="478" y="0"/>
                    <a:pt x="1" y="860"/>
                    <a:pt x="1" y="860"/>
                  </a:cubicBezTo>
                  <a:cubicBezTo>
                    <a:pt x="1" y="860"/>
                    <a:pt x="1274" y="2579"/>
                    <a:pt x="1179" y="5476"/>
                  </a:cubicBezTo>
                  <a:cubicBezTo>
                    <a:pt x="1624" y="4807"/>
                    <a:pt x="2229" y="4075"/>
                    <a:pt x="3057" y="3025"/>
                  </a:cubicBezTo>
                  <a:cubicBezTo>
                    <a:pt x="2802" y="1274"/>
                    <a:pt x="1974" y="0"/>
                    <a:pt x="13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3" name="Google Shape;4643;p82"/>
            <p:cNvSpPr/>
            <p:nvPr/>
          </p:nvSpPr>
          <p:spPr>
            <a:xfrm>
              <a:off x="6520281" y="3589205"/>
              <a:ext cx="77483" cy="45540"/>
            </a:xfrm>
            <a:custGeom>
              <a:rect b="b" l="l" r="r" t="t"/>
              <a:pathLst>
                <a:path extrusionOk="0" h="3088" w="5254">
                  <a:moveTo>
                    <a:pt x="383" y="0"/>
                  </a:moveTo>
                  <a:cubicBezTo>
                    <a:pt x="383" y="0"/>
                    <a:pt x="1" y="1178"/>
                    <a:pt x="2102" y="1464"/>
                  </a:cubicBezTo>
                  <a:cubicBezTo>
                    <a:pt x="4203" y="1751"/>
                    <a:pt x="4648" y="2101"/>
                    <a:pt x="4330" y="3088"/>
                  </a:cubicBezTo>
                  <a:cubicBezTo>
                    <a:pt x="4489" y="3056"/>
                    <a:pt x="4648" y="3024"/>
                    <a:pt x="4839" y="2993"/>
                  </a:cubicBezTo>
                  <a:cubicBezTo>
                    <a:pt x="5094" y="2929"/>
                    <a:pt x="5253" y="2738"/>
                    <a:pt x="5253" y="2451"/>
                  </a:cubicBezTo>
                  <a:cubicBezTo>
                    <a:pt x="5126" y="923"/>
                    <a:pt x="3375" y="1178"/>
                    <a:pt x="1592" y="828"/>
                  </a:cubicBezTo>
                  <a:cubicBezTo>
                    <a:pt x="924" y="700"/>
                    <a:pt x="637" y="382"/>
                    <a:pt x="383"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4" name="Google Shape;4644;p82"/>
            <p:cNvSpPr/>
            <p:nvPr/>
          </p:nvSpPr>
          <p:spPr>
            <a:xfrm>
              <a:off x="6428253" y="3551907"/>
              <a:ext cx="81244" cy="59373"/>
            </a:xfrm>
            <a:custGeom>
              <a:rect b="b" l="l" r="r" t="t"/>
              <a:pathLst>
                <a:path extrusionOk="0" h="4026" w="5509">
                  <a:moveTo>
                    <a:pt x="3375" y="1"/>
                  </a:moveTo>
                  <a:cubicBezTo>
                    <a:pt x="3193" y="1"/>
                    <a:pt x="3002" y="15"/>
                    <a:pt x="2802" y="46"/>
                  </a:cubicBezTo>
                  <a:cubicBezTo>
                    <a:pt x="96" y="492"/>
                    <a:pt x="1" y="3007"/>
                    <a:pt x="542" y="4025"/>
                  </a:cubicBezTo>
                  <a:cubicBezTo>
                    <a:pt x="542" y="4025"/>
                    <a:pt x="65" y="1638"/>
                    <a:pt x="1465" y="937"/>
                  </a:cubicBezTo>
                  <a:cubicBezTo>
                    <a:pt x="2189" y="543"/>
                    <a:pt x="2811" y="352"/>
                    <a:pt x="3467" y="352"/>
                  </a:cubicBezTo>
                  <a:cubicBezTo>
                    <a:pt x="4080" y="352"/>
                    <a:pt x="4724" y="519"/>
                    <a:pt x="5508" y="842"/>
                  </a:cubicBezTo>
                  <a:cubicBezTo>
                    <a:pt x="5028" y="388"/>
                    <a:pt x="4323" y="1"/>
                    <a:pt x="3375" y="1"/>
                  </a:cubicBezTo>
                  <a:close/>
                </a:path>
              </a:pathLst>
            </a:custGeom>
            <a:solidFill>
              <a:srgbClr val="8C2F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5" name="Google Shape;4645;p82"/>
            <p:cNvSpPr/>
            <p:nvPr/>
          </p:nvSpPr>
          <p:spPr>
            <a:xfrm>
              <a:off x="6447514" y="3597980"/>
              <a:ext cx="58695" cy="22682"/>
            </a:xfrm>
            <a:custGeom>
              <a:rect b="b" l="l" r="r" t="t"/>
              <a:pathLst>
                <a:path extrusionOk="0" h="1538" w="3980">
                  <a:moveTo>
                    <a:pt x="1769" y="0"/>
                  </a:moveTo>
                  <a:cubicBezTo>
                    <a:pt x="1598" y="0"/>
                    <a:pt x="1403" y="104"/>
                    <a:pt x="1146" y="392"/>
                  </a:cubicBezTo>
                  <a:cubicBezTo>
                    <a:pt x="796" y="806"/>
                    <a:pt x="382" y="1251"/>
                    <a:pt x="0" y="1347"/>
                  </a:cubicBezTo>
                  <a:cubicBezTo>
                    <a:pt x="32" y="1442"/>
                    <a:pt x="32" y="1474"/>
                    <a:pt x="64" y="1538"/>
                  </a:cubicBezTo>
                  <a:cubicBezTo>
                    <a:pt x="350" y="1474"/>
                    <a:pt x="828" y="1220"/>
                    <a:pt x="1433" y="519"/>
                  </a:cubicBezTo>
                  <a:cubicBezTo>
                    <a:pt x="1771" y="758"/>
                    <a:pt x="2245" y="1009"/>
                    <a:pt x="2825" y="1009"/>
                  </a:cubicBezTo>
                  <a:cubicBezTo>
                    <a:pt x="3174" y="1009"/>
                    <a:pt x="3561" y="918"/>
                    <a:pt x="3979" y="678"/>
                  </a:cubicBezTo>
                  <a:cubicBezTo>
                    <a:pt x="3948" y="647"/>
                    <a:pt x="3884" y="551"/>
                    <a:pt x="3884" y="551"/>
                  </a:cubicBezTo>
                  <a:cubicBezTo>
                    <a:pt x="3654" y="629"/>
                    <a:pt x="3456" y="661"/>
                    <a:pt x="3282" y="661"/>
                  </a:cubicBezTo>
                  <a:cubicBezTo>
                    <a:pt x="2490" y="661"/>
                    <a:pt x="2202" y="0"/>
                    <a:pt x="176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6" name="Google Shape;4646;p82"/>
            <p:cNvSpPr/>
            <p:nvPr/>
          </p:nvSpPr>
          <p:spPr>
            <a:xfrm>
              <a:off x="6400085" y="3981696"/>
              <a:ext cx="37577" cy="53548"/>
            </a:xfrm>
            <a:custGeom>
              <a:rect b="b" l="l" r="r" t="t"/>
              <a:pathLst>
                <a:path extrusionOk="0" h="3631" w="2548">
                  <a:moveTo>
                    <a:pt x="255" y="1"/>
                  </a:moveTo>
                  <a:lnTo>
                    <a:pt x="255" y="1"/>
                  </a:lnTo>
                  <a:cubicBezTo>
                    <a:pt x="192" y="128"/>
                    <a:pt x="160" y="256"/>
                    <a:pt x="96" y="415"/>
                  </a:cubicBezTo>
                  <a:cubicBezTo>
                    <a:pt x="96" y="478"/>
                    <a:pt x="64" y="574"/>
                    <a:pt x="64" y="638"/>
                  </a:cubicBezTo>
                  <a:lnTo>
                    <a:pt x="64" y="765"/>
                  </a:lnTo>
                  <a:cubicBezTo>
                    <a:pt x="64" y="892"/>
                    <a:pt x="33" y="988"/>
                    <a:pt x="33" y="1147"/>
                  </a:cubicBezTo>
                  <a:lnTo>
                    <a:pt x="33" y="1274"/>
                  </a:lnTo>
                  <a:cubicBezTo>
                    <a:pt x="1" y="1688"/>
                    <a:pt x="33" y="2102"/>
                    <a:pt x="64" y="2580"/>
                  </a:cubicBezTo>
                  <a:cubicBezTo>
                    <a:pt x="64" y="2707"/>
                    <a:pt x="96" y="2771"/>
                    <a:pt x="96" y="2866"/>
                  </a:cubicBezTo>
                  <a:cubicBezTo>
                    <a:pt x="96" y="3057"/>
                    <a:pt x="160" y="3216"/>
                    <a:pt x="192" y="3375"/>
                  </a:cubicBezTo>
                  <a:cubicBezTo>
                    <a:pt x="192" y="3471"/>
                    <a:pt x="224" y="3535"/>
                    <a:pt x="224" y="3630"/>
                  </a:cubicBezTo>
                  <a:cubicBezTo>
                    <a:pt x="574" y="3184"/>
                    <a:pt x="956" y="2739"/>
                    <a:pt x="1338" y="2325"/>
                  </a:cubicBezTo>
                  <a:cubicBezTo>
                    <a:pt x="1688" y="1879"/>
                    <a:pt x="2102" y="1434"/>
                    <a:pt x="2548" y="988"/>
                  </a:cubicBezTo>
                  <a:lnTo>
                    <a:pt x="2548" y="988"/>
                  </a:lnTo>
                  <a:cubicBezTo>
                    <a:pt x="2070" y="1434"/>
                    <a:pt x="1338" y="2038"/>
                    <a:pt x="383" y="2866"/>
                  </a:cubicBezTo>
                  <a:cubicBezTo>
                    <a:pt x="33" y="2198"/>
                    <a:pt x="255" y="1"/>
                    <a:pt x="25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7" name="Google Shape;4647;p82"/>
            <p:cNvSpPr/>
            <p:nvPr/>
          </p:nvSpPr>
          <p:spPr>
            <a:xfrm>
              <a:off x="6329663" y="3868549"/>
              <a:ext cx="45555" cy="35232"/>
            </a:xfrm>
            <a:custGeom>
              <a:rect b="b" l="l" r="r" t="t"/>
              <a:pathLst>
                <a:path extrusionOk="0" h="2389" w="3089">
                  <a:moveTo>
                    <a:pt x="1178" y="1"/>
                  </a:moveTo>
                  <a:cubicBezTo>
                    <a:pt x="828" y="383"/>
                    <a:pt x="414" y="797"/>
                    <a:pt x="1" y="1115"/>
                  </a:cubicBezTo>
                  <a:lnTo>
                    <a:pt x="1911" y="924"/>
                  </a:lnTo>
                  <a:lnTo>
                    <a:pt x="1911" y="924"/>
                  </a:lnTo>
                  <a:cubicBezTo>
                    <a:pt x="1911" y="924"/>
                    <a:pt x="1688" y="1975"/>
                    <a:pt x="2898" y="2388"/>
                  </a:cubicBezTo>
                  <a:lnTo>
                    <a:pt x="2898" y="2293"/>
                  </a:lnTo>
                  <a:lnTo>
                    <a:pt x="3089" y="2134"/>
                  </a:lnTo>
                  <a:cubicBezTo>
                    <a:pt x="2866" y="2038"/>
                    <a:pt x="2611" y="1879"/>
                    <a:pt x="2420" y="1720"/>
                  </a:cubicBezTo>
                  <a:cubicBezTo>
                    <a:pt x="2293" y="1624"/>
                    <a:pt x="2229" y="1465"/>
                    <a:pt x="2165" y="1306"/>
                  </a:cubicBezTo>
                  <a:cubicBezTo>
                    <a:pt x="2102" y="1019"/>
                    <a:pt x="2070" y="828"/>
                    <a:pt x="2006" y="701"/>
                  </a:cubicBezTo>
                  <a:lnTo>
                    <a:pt x="1943" y="701"/>
                  </a:lnTo>
                  <a:cubicBezTo>
                    <a:pt x="1592" y="701"/>
                    <a:pt x="1274" y="383"/>
                    <a:pt x="1178"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8" name="Google Shape;4648;p82"/>
            <p:cNvSpPr/>
            <p:nvPr/>
          </p:nvSpPr>
          <p:spPr>
            <a:xfrm>
              <a:off x="6150312" y="3905168"/>
              <a:ext cx="118791" cy="266694"/>
            </a:xfrm>
            <a:custGeom>
              <a:rect b="b" l="l" r="r" t="t"/>
              <a:pathLst>
                <a:path extrusionOk="0" h="18084" w="8055">
                  <a:moveTo>
                    <a:pt x="8055" y="1"/>
                  </a:moveTo>
                  <a:lnTo>
                    <a:pt x="8055" y="1"/>
                  </a:lnTo>
                  <a:cubicBezTo>
                    <a:pt x="5062" y="1720"/>
                    <a:pt x="892" y="6018"/>
                    <a:pt x="1" y="15918"/>
                  </a:cubicBezTo>
                  <a:cubicBezTo>
                    <a:pt x="1" y="15918"/>
                    <a:pt x="446" y="16555"/>
                    <a:pt x="1497" y="17224"/>
                  </a:cubicBezTo>
                  <a:cubicBezTo>
                    <a:pt x="1720" y="17319"/>
                    <a:pt x="1974" y="17478"/>
                    <a:pt x="2293" y="17606"/>
                  </a:cubicBezTo>
                  <a:cubicBezTo>
                    <a:pt x="2707" y="17797"/>
                    <a:pt x="3184" y="17956"/>
                    <a:pt x="3757" y="18083"/>
                  </a:cubicBezTo>
                  <a:cubicBezTo>
                    <a:pt x="3598" y="17383"/>
                    <a:pt x="3439" y="16587"/>
                    <a:pt x="3248" y="15568"/>
                  </a:cubicBezTo>
                  <a:cubicBezTo>
                    <a:pt x="1974" y="9456"/>
                    <a:pt x="8023" y="65"/>
                    <a:pt x="805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9" name="Google Shape;4649;p82"/>
            <p:cNvSpPr/>
            <p:nvPr/>
          </p:nvSpPr>
          <p:spPr>
            <a:xfrm>
              <a:off x="6263002" y="3902824"/>
              <a:ext cx="154465" cy="170481"/>
            </a:xfrm>
            <a:custGeom>
              <a:rect b="b" l="l" r="r" t="t"/>
              <a:pathLst>
                <a:path extrusionOk="0" h="11560" w="10474">
                  <a:moveTo>
                    <a:pt x="2388" y="1"/>
                  </a:moveTo>
                  <a:lnTo>
                    <a:pt x="2388" y="1"/>
                  </a:lnTo>
                  <a:cubicBezTo>
                    <a:pt x="1878" y="96"/>
                    <a:pt x="1401" y="383"/>
                    <a:pt x="1019" y="765"/>
                  </a:cubicBezTo>
                  <a:cubicBezTo>
                    <a:pt x="573" y="1210"/>
                    <a:pt x="159" y="1720"/>
                    <a:pt x="64" y="2261"/>
                  </a:cubicBezTo>
                  <a:cubicBezTo>
                    <a:pt x="0" y="2356"/>
                    <a:pt x="0" y="2452"/>
                    <a:pt x="0" y="2516"/>
                  </a:cubicBezTo>
                  <a:cubicBezTo>
                    <a:pt x="159" y="6145"/>
                    <a:pt x="2674" y="10761"/>
                    <a:pt x="2674" y="10761"/>
                  </a:cubicBezTo>
                  <a:cubicBezTo>
                    <a:pt x="2674" y="10761"/>
                    <a:pt x="2770" y="10793"/>
                    <a:pt x="2929" y="10920"/>
                  </a:cubicBezTo>
                  <a:cubicBezTo>
                    <a:pt x="3152" y="11079"/>
                    <a:pt x="3629" y="11334"/>
                    <a:pt x="4393" y="11429"/>
                  </a:cubicBezTo>
                  <a:cubicBezTo>
                    <a:pt x="4789" y="11508"/>
                    <a:pt x="5249" y="11560"/>
                    <a:pt x="5781" y="11560"/>
                  </a:cubicBezTo>
                  <a:cubicBezTo>
                    <a:pt x="6962" y="11560"/>
                    <a:pt x="8498" y="11306"/>
                    <a:pt x="10474" y="10538"/>
                  </a:cubicBezTo>
                  <a:cubicBezTo>
                    <a:pt x="10315" y="10538"/>
                    <a:pt x="10155" y="10411"/>
                    <a:pt x="10028" y="10220"/>
                  </a:cubicBezTo>
                  <a:cubicBezTo>
                    <a:pt x="9964" y="10092"/>
                    <a:pt x="9837" y="9901"/>
                    <a:pt x="9773" y="9647"/>
                  </a:cubicBezTo>
                  <a:cubicBezTo>
                    <a:pt x="7800" y="10570"/>
                    <a:pt x="4393" y="10697"/>
                    <a:pt x="4393" y="10697"/>
                  </a:cubicBezTo>
                  <a:lnTo>
                    <a:pt x="2801" y="7864"/>
                  </a:lnTo>
                  <a:cubicBezTo>
                    <a:pt x="1337" y="5190"/>
                    <a:pt x="2292" y="510"/>
                    <a:pt x="2388"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0" name="Google Shape;4650;p82"/>
            <p:cNvSpPr/>
            <p:nvPr/>
          </p:nvSpPr>
          <p:spPr>
            <a:xfrm>
              <a:off x="6145622" y="4139457"/>
              <a:ext cx="151191" cy="211627"/>
            </a:xfrm>
            <a:custGeom>
              <a:rect b="b" l="l" r="r" t="t"/>
              <a:pathLst>
                <a:path extrusionOk="0" h="14350" w="10252">
                  <a:moveTo>
                    <a:pt x="3308" y="8240"/>
                  </a:moveTo>
                  <a:cubicBezTo>
                    <a:pt x="3309" y="8242"/>
                    <a:pt x="3310" y="8244"/>
                    <a:pt x="3311" y="8246"/>
                  </a:cubicBezTo>
                  <a:cubicBezTo>
                    <a:pt x="3310" y="8244"/>
                    <a:pt x="3309" y="8242"/>
                    <a:pt x="3308" y="8240"/>
                  </a:cubicBezTo>
                  <a:close/>
                  <a:moveTo>
                    <a:pt x="319" y="0"/>
                  </a:moveTo>
                  <a:cubicBezTo>
                    <a:pt x="446" y="1178"/>
                    <a:pt x="1845" y="5025"/>
                    <a:pt x="3308" y="8240"/>
                  </a:cubicBezTo>
                  <a:lnTo>
                    <a:pt x="3308" y="8240"/>
                  </a:lnTo>
                  <a:cubicBezTo>
                    <a:pt x="3264" y="8136"/>
                    <a:pt x="2951" y="7197"/>
                    <a:pt x="2547" y="5985"/>
                  </a:cubicBezTo>
                  <a:cubicBezTo>
                    <a:pt x="2071" y="4526"/>
                    <a:pt x="3154" y="3067"/>
                    <a:pt x="4625" y="3067"/>
                  </a:cubicBezTo>
                  <a:cubicBezTo>
                    <a:pt x="4726" y="3067"/>
                    <a:pt x="4830" y="3074"/>
                    <a:pt x="4935" y="3088"/>
                  </a:cubicBezTo>
                  <a:lnTo>
                    <a:pt x="5030" y="3088"/>
                  </a:lnTo>
                  <a:cubicBezTo>
                    <a:pt x="6877" y="3311"/>
                    <a:pt x="8373" y="4839"/>
                    <a:pt x="8564" y="6686"/>
                  </a:cubicBezTo>
                  <a:cubicBezTo>
                    <a:pt x="8787" y="8978"/>
                    <a:pt x="8946" y="11748"/>
                    <a:pt x="8691" y="13817"/>
                  </a:cubicBezTo>
                  <a:cubicBezTo>
                    <a:pt x="6367" y="13689"/>
                    <a:pt x="1528" y="12671"/>
                    <a:pt x="0" y="11302"/>
                  </a:cubicBezTo>
                  <a:lnTo>
                    <a:pt x="0" y="11302"/>
                  </a:lnTo>
                  <a:cubicBezTo>
                    <a:pt x="32" y="11620"/>
                    <a:pt x="159" y="11939"/>
                    <a:pt x="287" y="12321"/>
                  </a:cubicBezTo>
                  <a:lnTo>
                    <a:pt x="350" y="12384"/>
                  </a:lnTo>
                  <a:cubicBezTo>
                    <a:pt x="1548" y="13582"/>
                    <a:pt x="4428" y="14349"/>
                    <a:pt x="7088" y="14349"/>
                  </a:cubicBezTo>
                  <a:cubicBezTo>
                    <a:pt x="7822" y="14349"/>
                    <a:pt x="8540" y="14291"/>
                    <a:pt x="9201" y="14167"/>
                  </a:cubicBezTo>
                  <a:cubicBezTo>
                    <a:pt x="10251" y="13371"/>
                    <a:pt x="9710" y="7482"/>
                    <a:pt x="9710" y="7450"/>
                  </a:cubicBezTo>
                  <a:cubicBezTo>
                    <a:pt x="9710" y="6813"/>
                    <a:pt x="9678" y="6145"/>
                    <a:pt x="9614" y="5508"/>
                  </a:cubicBezTo>
                  <a:cubicBezTo>
                    <a:pt x="9519" y="4425"/>
                    <a:pt x="9392" y="3407"/>
                    <a:pt x="9264" y="2515"/>
                  </a:cubicBezTo>
                  <a:cubicBezTo>
                    <a:pt x="9264" y="2452"/>
                    <a:pt x="9232" y="2356"/>
                    <a:pt x="9232" y="2293"/>
                  </a:cubicBezTo>
                  <a:cubicBezTo>
                    <a:pt x="9232" y="2197"/>
                    <a:pt x="9201" y="2070"/>
                    <a:pt x="9201" y="2006"/>
                  </a:cubicBezTo>
                  <a:cubicBezTo>
                    <a:pt x="8882" y="2133"/>
                    <a:pt x="8532" y="2229"/>
                    <a:pt x="8214" y="2293"/>
                  </a:cubicBezTo>
                  <a:cubicBezTo>
                    <a:pt x="7927" y="2324"/>
                    <a:pt x="7673" y="2356"/>
                    <a:pt x="7418" y="2356"/>
                  </a:cubicBezTo>
                  <a:cubicBezTo>
                    <a:pt x="7033" y="2389"/>
                    <a:pt x="6667" y="2404"/>
                    <a:pt x="6318" y="2404"/>
                  </a:cubicBezTo>
                  <a:cubicBezTo>
                    <a:pt x="1931" y="2404"/>
                    <a:pt x="319" y="1"/>
                    <a:pt x="319"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1" name="Google Shape;4651;p82"/>
            <p:cNvSpPr/>
            <p:nvPr/>
          </p:nvSpPr>
          <p:spPr>
            <a:xfrm>
              <a:off x="6384127" y="3867502"/>
              <a:ext cx="19260" cy="18744"/>
            </a:xfrm>
            <a:custGeom>
              <a:rect b="b" l="l" r="r" t="t"/>
              <a:pathLst>
                <a:path extrusionOk="0" h="1271" w="1306">
                  <a:moveTo>
                    <a:pt x="657" y="0"/>
                  </a:moveTo>
                  <a:cubicBezTo>
                    <a:pt x="473" y="0"/>
                    <a:pt x="303" y="71"/>
                    <a:pt x="223" y="231"/>
                  </a:cubicBezTo>
                  <a:cubicBezTo>
                    <a:pt x="191" y="358"/>
                    <a:pt x="160" y="422"/>
                    <a:pt x="128" y="549"/>
                  </a:cubicBezTo>
                  <a:cubicBezTo>
                    <a:pt x="64" y="677"/>
                    <a:pt x="0" y="772"/>
                    <a:pt x="0" y="931"/>
                  </a:cubicBezTo>
                  <a:cubicBezTo>
                    <a:pt x="0" y="1059"/>
                    <a:pt x="64" y="1218"/>
                    <a:pt x="191" y="1250"/>
                  </a:cubicBezTo>
                  <a:cubicBezTo>
                    <a:pt x="221" y="1264"/>
                    <a:pt x="252" y="1271"/>
                    <a:pt x="284" y="1271"/>
                  </a:cubicBezTo>
                  <a:cubicBezTo>
                    <a:pt x="388" y="1271"/>
                    <a:pt x="493" y="1203"/>
                    <a:pt x="542" y="1154"/>
                  </a:cubicBezTo>
                  <a:cubicBezTo>
                    <a:pt x="669" y="1059"/>
                    <a:pt x="764" y="931"/>
                    <a:pt x="860" y="899"/>
                  </a:cubicBezTo>
                  <a:cubicBezTo>
                    <a:pt x="955" y="868"/>
                    <a:pt x="1019" y="868"/>
                    <a:pt x="1115" y="804"/>
                  </a:cubicBezTo>
                  <a:cubicBezTo>
                    <a:pt x="1274" y="740"/>
                    <a:pt x="1306" y="517"/>
                    <a:pt x="1242" y="295"/>
                  </a:cubicBezTo>
                  <a:cubicBezTo>
                    <a:pt x="1146" y="135"/>
                    <a:pt x="924" y="8"/>
                    <a:pt x="764" y="8"/>
                  </a:cubicBezTo>
                  <a:cubicBezTo>
                    <a:pt x="728" y="3"/>
                    <a:pt x="692" y="0"/>
                    <a:pt x="65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2" name="Google Shape;4652;p82"/>
            <p:cNvSpPr/>
            <p:nvPr/>
          </p:nvSpPr>
          <p:spPr>
            <a:xfrm>
              <a:off x="6237709" y="4068504"/>
              <a:ext cx="37975" cy="60642"/>
            </a:xfrm>
            <a:custGeom>
              <a:rect b="b" l="l" r="r" t="t"/>
              <a:pathLst>
                <a:path extrusionOk="0" h="4112" w="2575">
                  <a:moveTo>
                    <a:pt x="336" y="1"/>
                  </a:moveTo>
                  <a:cubicBezTo>
                    <a:pt x="1" y="1"/>
                    <a:pt x="60" y="745"/>
                    <a:pt x="60" y="959"/>
                  </a:cubicBezTo>
                  <a:cubicBezTo>
                    <a:pt x="28" y="1405"/>
                    <a:pt x="187" y="1787"/>
                    <a:pt x="251" y="2233"/>
                  </a:cubicBezTo>
                  <a:cubicBezTo>
                    <a:pt x="537" y="2997"/>
                    <a:pt x="1078" y="3602"/>
                    <a:pt x="1715" y="4111"/>
                  </a:cubicBezTo>
                  <a:cubicBezTo>
                    <a:pt x="1301" y="3538"/>
                    <a:pt x="1015" y="2901"/>
                    <a:pt x="983" y="2201"/>
                  </a:cubicBezTo>
                  <a:lnTo>
                    <a:pt x="983" y="2201"/>
                  </a:lnTo>
                  <a:cubicBezTo>
                    <a:pt x="1333" y="2679"/>
                    <a:pt x="1874" y="2965"/>
                    <a:pt x="2479" y="3029"/>
                  </a:cubicBezTo>
                  <a:cubicBezTo>
                    <a:pt x="2575" y="2742"/>
                    <a:pt x="2352" y="2488"/>
                    <a:pt x="2161" y="2233"/>
                  </a:cubicBezTo>
                  <a:cubicBezTo>
                    <a:pt x="1842" y="1851"/>
                    <a:pt x="1524" y="1437"/>
                    <a:pt x="1238" y="1087"/>
                  </a:cubicBezTo>
                  <a:cubicBezTo>
                    <a:pt x="1078" y="896"/>
                    <a:pt x="983" y="737"/>
                    <a:pt x="792" y="514"/>
                  </a:cubicBezTo>
                  <a:cubicBezTo>
                    <a:pt x="728" y="418"/>
                    <a:pt x="537" y="36"/>
                    <a:pt x="378" y="4"/>
                  </a:cubicBezTo>
                  <a:cubicBezTo>
                    <a:pt x="363" y="2"/>
                    <a:pt x="349" y="1"/>
                    <a:pt x="33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3" name="Google Shape;4653;p82"/>
            <p:cNvSpPr/>
            <p:nvPr/>
          </p:nvSpPr>
          <p:spPr>
            <a:xfrm>
              <a:off x="6410423" y="3945549"/>
              <a:ext cx="46956" cy="37134"/>
            </a:xfrm>
            <a:custGeom>
              <a:rect b="b" l="l" r="r" t="t"/>
              <a:pathLst>
                <a:path extrusionOk="0" h="2518" w="3184">
                  <a:moveTo>
                    <a:pt x="3184" y="1"/>
                  </a:moveTo>
                  <a:cubicBezTo>
                    <a:pt x="3024" y="64"/>
                    <a:pt x="2897" y="160"/>
                    <a:pt x="2833" y="319"/>
                  </a:cubicBezTo>
                  <a:cubicBezTo>
                    <a:pt x="2579" y="478"/>
                    <a:pt x="2388" y="701"/>
                    <a:pt x="2229" y="988"/>
                  </a:cubicBezTo>
                  <a:lnTo>
                    <a:pt x="2197" y="1051"/>
                  </a:lnTo>
                  <a:cubicBezTo>
                    <a:pt x="1751" y="1338"/>
                    <a:pt x="1369" y="1592"/>
                    <a:pt x="987" y="1783"/>
                  </a:cubicBezTo>
                  <a:cubicBezTo>
                    <a:pt x="637" y="1974"/>
                    <a:pt x="319" y="2165"/>
                    <a:pt x="0" y="2325"/>
                  </a:cubicBezTo>
                  <a:cubicBezTo>
                    <a:pt x="121" y="2421"/>
                    <a:pt x="314" y="2517"/>
                    <a:pt x="469" y="2517"/>
                  </a:cubicBezTo>
                  <a:cubicBezTo>
                    <a:pt x="520" y="2517"/>
                    <a:pt x="566" y="2507"/>
                    <a:pt x="605" y="2484"/>
                  </a:cubicBezTo>
                  <a:cubicBezTo>
                    <a:pt x="732" y="2452"/>
                    <a:pt x="828" y="2325"/>
                    <a:pt x="955" y="2229"/>
                  </a:cubicBezTo>
                  <a:cubicBezTo>
                    <a:pt x="1051" y="2102"/>
                    <a:pt x="1146" y="1943"/>
                    <a:pt x="1274" y="1847"/>
                  </a:cubicBezTo>
                  <a:cubicBezTo>
                    <a:pt x="1528" y="1688"/>
                    <a:pt x="1783" y="1656"/>
                    <a:pt x="2038" y="1497"/>
                  </a:cubicBezTo>
                  <a:cubicBezTo>
                    <a:pt x="2260" y="1338"/>
                    <a:pt x="2483" y="1051"/>
                    <a:pt x="2642" y="828"/>
                  </a:cubicBezTo>
                  <a:cubicBezTo>
                    <a:pt x="2802" y="542"/>
                    <a:pt x="2993" y="255"/>
                    <a:pt x="31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4" name="Google Shape;4654;p82"/>
            <p:cNvSpPr/>
            <p:nvPr/>
          </p:nvSpPr>
          <p:spPr>
            <a:xfrm>
              <a:off x="6369571" y="4232886"/>
              <a:ext cx="42266" cy="107524"/>
            </a:xfrm>
            <a:custGeom>
              <a:rect b="b" l="l" r="r" t="t"/>
              <a:pathLst>
                <a:path extrusionOk="0" h="7291" w="2866">
                  <a:moveTo>
                    <a:pt x="2452" y="1"/>
                  </a:moveTo>
                  <a:cubicBezTo>
                    <a:pt x="2293" y="1"/>
                    <a:pt x="2133" y="96"/>
                    <a:pt x="2006" y="255"/>
                  </a:cubicBezTo>
                  <a:cubicBezTo>
                    <a:pt x="1783" y="574"/>
                    <a:pt x="1656" y="987"/>
                    <a:pt x="1497" y="1369"/>
                  </a:cubicBezTo>
                  <a:cubicBezTo>
                    <a:pt x="1306" y="1752"/>
                    <a:pt x="1147" y="2197"/>
                    <a:pt x="956" y="2579"/>
                  </a:cubicBezTo>
                  <a:cubicBezTo>
                    <a:pt x="733" y="3057"/>
                    <a:pt x="510" y="3534"/>
                    <a:pt x="319" y="4012"/>
                  </a:cubicBezTo>
                  <a:cubicBezTo>
                    <a:pt x="160" y="4330"/>
                    <a:pt x="1" y="4712"/>
                    <a:pt x="160" y="5030"/>
                  </a:cubicBezTo>
                  <a:cubicBezTo>
                    <a:pt x="255" y="5285"/>
                    <a:pt x="574" y="5444"/>
                    <a:pt x="669" y="5763"/>
                  </a:cubicBezTo>
                  <a:cubicBezTo>
                    <a:pt x="701" y="5986"/>
                    <a:pt x="669" y="6177"/>
                    <a:pt x="701" y="6336"/>
                  </a:cubicBezTo>
                  <a:cubicBezTo>
                    <a:pt x="733" y="6527"/>
                    <a:pt x="892" y="6654"/>
                    <a:pt x="1051" y="6718"/>
                  </a:cubicBezTo>
                  <a:cubicBezTo>
                    <a:pt x="1624" y="7036"/>
                    <a:pt x="2229" y="7259"/>
                    <a:pt x="2866" y="7291"/>
                  </a:cubicBezTo>
                  <a:cubicBezTo>
                    <a:pt x="1592" y="6941"/>
                    <a:pt x="1624" y="6686"/>
                    <a:pt x="987" y="6177"/>
                  </a:cubicBezTo>
                  <a:cubicBezTo>
                    <a:pt x="828" y="6081"/>
                    <a:pt x="796" y="5922"/>
                    <a:pt x="828" y="5763"/>
                  </a:cubicBezTo>
                  <a:lnTo>
                    <a:pt x="2452"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55" name="Google Shape;4655;p82"/>
          <p:cNvSpPr txBox="1"/>
          <p:nvPr/>
        </p:nvSpPr>
        <p:spPr>
          <a:xfrm>
            <a:off x="4705350" y="3514725"/>
            <a:ext cx="30000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000">
                <a:solidFill>
                  <a:schemeClr val="dk2"/>
                </a:solidFill>
                <a:latin typeface="Lexend Deca Medium"/>
                <a:ea typeface="Lexend Deca Medium"/>
                <a:cs typeface="Lexend Deca Medium"/>
                <a:sym typeface="Lexend Deca Medium"/>
              </a:rPr>
              <a:t>—Romains 1, 6b</a:t>
            </a:r>
            <a:endParaRPr>
              <a:solidFill>
                <a:schemeClr val="dk2"/>
              </a:solidFill>
            </a:endParaRPr>
          </a:p>
        </p:txBody>
      </p:sp>
      <p:pic>
        <p:nvPicPr>
          <p:cNvPr id="4656" name="Google Shape;4656;p82"/>
          <p:cNvPicPr preferRelativeResize="0"/>
          <p:nvPr/>
        </p:nvPicPr>
        <p:blipFill>
          <a:blip r:embed="rId3">
            <a:alphaModFix/>
          </a:blip>
          <a:stretch>
            <a:fillRect/>
          </a:stretch>
        </p:blipFill>
        <p:spPr>
          <a:xfrm>
            <a:off x="5498674" y="4007325"/>
            <a:ext cx="1010700" cy="92362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0" name="Shape 4660"/>
        <p:cNvGrpSpPr/>
        <p:nvPr/>
      </p:nvGrpSpPr>
      <p:grpSpPr>
        <a:xfrm>
          <a:off x="0" y="0"/>
          <a:ext cx="0" cy="0"/>
          <a:chOff x="0" y="0"/>
          <a:chExt cx="0" cy="0"/>
        </a:xfrm>
      </p:grpSpPr>
      <p:sp>
        <p:nvSpPr>
          <p:cNvPr id="4661" name="Google Shape;4661;p83"/>
          <p:cNvSpPr txBox="1"/>
          <p:nvPr>
            <p:ph type="title"/>
          </p:nvPr>
        </p:nvSpPr>
        <p:spPr>
          <a:xfrm>
            <a:off x="7066425" y="1290561"/>
            <a:ext cx="1357500" cy="1205100"/>
          </a:xfrm>
          <a:prstGeom prst="rect">
            <a:avLst/>
          </a:prstGeom>
        </p:spPr>
        <p:txBody>
          <a:bodyPr anchorCtr="0" anchor="b" bIns="91425" lIns="91425" spcFirstLastPara="1" rIns="91425" wrap="square" tIns="91425">
            <a:noAutofit/>
          </a:bodyPr>
          <a:lstStyle/>
          <a:p>
            <a:pPr indent="0" lvl="0" marL="0" rtl="0" algn="r">
              <a:spcBef>
                <a:spcPts val="0"/>
              </a:spcBef>
              <a:spcAft>
                <a:spcPts val="0"/>
              </a:spcAft>
              <a:buNone/>
            </a:pPr>
            <a:r>
              <a:rPr lang="en">
                <a:solidFill>
                  <a:srgbClr val="1B4FA1"/>
                </a:solidFill>
              </a:rPr>
              <a:t>11</a:t>
            </a:r>
            <a:endParaRPr>
              <a:solidFill>
                <a:srgbClr val="1B4FA1"/>
              </a:solidFill>
            </a:endParaRPr>
          </a:p>
        </p:txBody>
      </p:sp>
      <p:sp>
        <p:nvSpPr>
          <p:cNvPr id="4662" name="Google Shape;4662;p83"/>
          <p:cNvSpPr txBox="1"/>
          <p:nvPr>
            <p:ph idx="1" type="subTitle"/>
          </p:nvPr>
        </p:nvSpPr>
        <p:spPr>
          <a:xfrm rot="237">
            <a:off x="4063800" y="3351374"/>
            <a:ext cx="4360200" cy="13539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Clr>
                <a:schemeClr val="dk1"/>
              </a:buClr>
              <a:buSzPts val="1100"/>
              <a:buFont typeface="Arial"/>
              <a:buNone/>
            </a:pPr>
            <a:r>
              <a:rPr lang="en"/>
              <a:t>Voici quelques chants qui se retrouvent dans la trousse que vous pouvez écouter à des moments opportuns.</a:t>
            </a:r>
            <a:endParaRPr/>
          </a:p>
        </p:txBody>
      </p:sp>
      <p:sp>
        <p:nvSpPr>
          <p:cNvPr id="4663" name="Google Shape;4663;p83"/>
          <p:cNvSpPr txBox="1"/>
          <p:nvPr>
            <p:ph idx="2" type="title"/>
          </p:nvPr>
        </p:nvSpPr>
        <p:spPr>
          <a:xfrm>
            <a:off x="4063575" y="2509375"/>
            <a:ext cx="4360200" cy="841800"/>
          </a:xfrm>
          <a:prstGeom prst="rect">
            <a:avLst/>
          </a:prstGeom>
          <a:ln cap="flat" cmpd="sng" w="9525">
            <a:solidFill>
              <a:srgbClr val="1B4FA1"/>
            </a:solidFill>
            <a:prstDash val="solid"/>
            <a:round/>
            <a:headEnd len="sm" w="sm" type="none"/>
            <a:tailEnd len="sm" w="sm" type="none"/>
          </a:ln>
        </p:spPr>
        <p:txBody>
          <a:bodyPr anchorCtr="0" anchor="b" bIns="91425" lIns="91425" spcFirstLastPara="1" rIns="91425" wrap="square" tIns="91425">
            <a:noAutofit/>
          </a:bodyPr>
          <a:lstStyle/>
          <a:p>
            <a:pPr indent="0" lvl="0" marL="0" rtl="0" algn="r">
              <a:spcBef>
                <a:spcPts val="0"/>
              </a:spcBef>
              <a:spcAft>
                <a:spcPts val="0"/>
              </a:spcAft>
              <a:buNone/>
            </a:pPr>
            <a:r>
              <a:rPr lang="en">
                <a:solidFill>
                  <a:srgbClr val="1B4FA1"/>
                </a:solidFill>
              </a:rPr>
              <a:t>Musique</a:t>
            </a:r>
            <a:endParaRPr>
              <a:solidFill>
                <a:srgbClr val="1B4FA1"/>
              </a:solidFill>
            </a:endParaRPr>
          </a:p>
        </p:txBody>
      </p:sp>
      <p:sp>
        <p:nvSpPr>
          <p:cNvPr id="4664" name="Google Shape;4664;p83"/>
          <p:cNvSpPr/>
          <p:nvPr/>
        </p:nvSpPr>
        <p:spPr>
          <a:xfrm rot="790735">
            <a:off x="809404" y="3359209"/>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5" name="Google Shape;4665;p83"/>
          <p:cNvSpPr/>
          <p:nvPr/>
        </p:nvSpPr>
        <p:spPr>
          <a:xfrm rot="-1214853">
            <a:off x="3489714" y="911313"/>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666" name="Google Shape;4666;p83"/>
          <p:cNvGrpSpPr/>
          <p:nvPr/>
        </p:nvGrpSpPr>
        <p:grpSpPr>
          <a:xfrm flipH="1" rot="244261">
            <a:off x="738027" y="1619107"/>
            <a:ext cx="2931629" cy="3252924"/>
            <a:chOff x="5020157" y="3833912"/>
            <a:chExt cx="800173" cy="1034831"/>
          </a:xfrm>
        </p:grpSpPr>
        <p:sp>
          <p:nvSpPr>
            <p:cNvPr id="4667" name="Google Shape;4667;p83"/>
            <p:cNvSpPr/>
            <p:nvPr/>
          </p:nvSpPr>
          <p:spPr>
            <a:xfrm>
              <a:off x="5020157" y="3833912"/>
              <a:ext cx="800173" cy="1034831"/>
            </a:xfrm>
            <a:custGeom>
              <a:rect b="b" l="l" r="r" t="t"/>
              <a:pathLst>
                <a:path extrusionOk="0" h="61016" w="47180">
                  <a:moveTo>
                    <a:pt x="4170" y="0"/>
                  </a:moveTo>
                  <a:cubicBezTo>
                    <a:pt x="3156" y="0"/>
                    <a:pt x="2138" y="568"/>
                    <a:pt x="1242" y="1993"/>
                  </a:cubicBezTo>
                  <a:cubicBezTo>
                    <a:pt x="287" y="3585"/>
                    <a:pt x="224" y="5527"/>
                    <a:pt x="160" y="7373"/>
                  </a:cubicBezTo>
                  <a:cubicBezTo>
                    <a:pt x="1" y="19312"/>
                    <a:pt x="701" y="31281"/>
                    <a:pt x="3280" y="42901"/>
                  </a:cubicBezTo>
                  <a:cubicBezTo>
                    <a:pt x="4139" y="46721"/>
                    <a:pt x="5190" y="50510"/>
                    <a:pt x="5062" y="54394"/>
                  </a:cubicBezTo>
                  <a:cubicBezTo>
                    <a:pt x="5031" y="55444"/>
                    <a:pt x="4903" y="56526"/>
                    <a:pt x="5062" y="57577"/>
                  </a:cubicBezTo>
                  <a:cubicBezTo>
                    <a:pt x="5540" y="61015"/>
                    <a:pt x="8373" y="60729"/>
                    <a:pt x="11111" y="60760"/>
                  </a:cubicBezTo>
                  <a:lnTo>
                    <a:pt x="12416" y="60760"/>
                  </a:lnTo>
                  <a:cubicBezTo>
                    <a:pt x="13847" y="60789"/>
                    <a:pt x="15272" y="60805"/>
                    <a:pt x="16690" y="60805"/>
                  </a:cubicBezTo>
                  <a:cubicBezTo>
                    <a:pt x="18427" y="60805"/>
                    <a:pt x="20154" y="60781"/>
                    <a:pt x="21871" y="60729"/>
                  </a:cubicBezTo>
                  <a:cubicBezTo>
                    <a:pt x="28811" y="60729"/>
                    <a:pt x="35815" y="60601"/>
                    <a:pt x="42787" y="60569"/>
                  </a:cubicBezTo>
                  <a:cubicBezTo>
                    <a:pt x="43551" y="60569"/>
                    <a:pt x="44347" y="60538"/>
                    <a:pt x="45015" y="60219"/>
                  </a:cubicBezTo>
                  <a:cubicBezTo>
                    <a:pt x="47180" y="59232"/>
                    <a:pt x="46766" y="54489"/>
                    <a:pt x="45779" y="52770"/>
                  </a:cubicBezTo>
                  <a:cubicBezTo>
                    <a:pt x="44952" y="51369"/>
                    <a:pt x="43423" y="50637"/>
                    <a:pt x="41927" y="50032"/>
                  </a:cubicBezTo>
                  <a:cubicBezTo>
                    <a:pt x="40113" y="49300"/>
                    <a:pt x="38266" y="48791"/>
                    <a:pt x="36356" y="48472"/>
                  </a:cubicBezTo>
                  <a:cubicBezTo>
                    <a:pt x="35083" y="48281"/>
                    <a:pt x="33650" y="48090"/>
                    <a:pt x="32631" y="47199"/>
                  </a:cubicBezTo>
                  <a:cubicBezTo>
                    <a:pt x="31135" y="45894"/>
                    <a:pt x="30785" y="42233"/>
                    <a:pt x="30244" y="40354"/>
                  </a:cubicBezTo>
                  <a:cubicBezTo>
                    <a:pt x="29448" y="37489"/>
                    <a:pt x="28811" y="34560"/>
                    <a:pt x="28620" y="31568"/>
                  </a:cubicBezTo>
                  <a:cubicBezTo>
                    <a:pt x="28493" y="29212"/>
                    <a:pt x="28620" y="26761"/>
                    <a:pt x="27952" y="24469"/>
                  </a:cubicBezTo>
                  <a:cubicBezTo>
                    <a:pt x="27028" y="21508"/>
                    <a:pt x="24896" y="19280"/>
                    <a:pt x="22826" y="17051"/>
                  </a:cubicBezTo>
                  <a:cubicBezTo>
                    <a:pt x="20693" y="14727"/>
                    <a:pt x="18242" y="12467"/>
                    <a:pt x="15090" y="11735"/>
                  </a:cubicBezTo>
                  <a:cubicBezTo>
                    <a:pt x="13817" y="11480"/>
                    <a:pt x="12480" y="11416"/>
                    <a:pt x="11429" y="10621"/>
                  </a:cubicBezTo>
                  <a:cubicBezTo>
                    <a:pt x="10124" y="9602"/>
                    <a:pt x="9965" y="7724"/>
                    <a:pt x="9647" y="6068"/>
                  </a:cubicBezTo>
                  <a:cubicBezTo>
                    <a:pt x="9170" y="3503"/>
                    <a:pt x="6687" y="0"/>
                    <a:pt x="4170" y="0"/>
                  </a:cubicBezTo>
                  <a:close/>
                </a:path>
              </a:pathLst>
            </a:custGeom>
            <a:solidFill>
              <a:schemeClr val="accent5"/>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8" name="Google Shape;4668;p83"/>
            <p:cNvSpPr/>
            <p:nvPr/>
          </p:nvSpPr>
          <p:spPr>
            <a:xfrm>
              <a:off x="5087660" y="3905503"/>
              <a:ext cx="662492" cy="893826"/>
            </a:xfrm>
            <a:custGeom>
              <a:rect b="b" l="l" r="r" t="t"/>
              <a:pathLst>
                <a:path extrusionOk="0" h="52702" w="39062">
                  <a:moveTo>
                    <a:pt x="10569" y="19961"/>
                  </a:moveTo>
                  <a:cubicBezTo>
                    <a:pt x="10665" y="20120"/>
                    <a:pt x="10856" y="20280"/>
                    <a:pt x="11142" y="20407"/>
                  </a:cubicBezTo>
                  <a:cubicBezTo>
                    <a:pt x="10824" y="20311"/>
                    <a:pt x="10633" y="20152"/>
                    <a:pt x="10569" y="19961"/>
                  </a:cubicBezTo>
                  <a:close/>
                  <a:moveTo>
                    <a:pt x="503" y="24844"/>
                  </a:moveTo>
                  <a:cubicBezTo>
                    <a:pt x="550" y="24865"/>
                    <a:pt x="578" y="24873"/>
                    <a:pt x="605" y="24927"/>
                  </a:cubicBezTo>
                  <a:cubicBezTo>
                    <a:pt x="573" y="24927"/>
                    <a:pt x="573" y="24864"/>
                    <a:pt x="509" y="24864"/>
                  </a:cubicBezTo>
                  <a:cubicBezTo>
                    <a:pt x="509" y="24864"/>
                    <a:pt x="509" y="24853"/>
                    <a:pt x="503" y="24844"/>
                  </a:cubicBezTo>
                  <a:close/>
                  <a:moveTo>
                    <a:pt x="10124" y="26710"/>
                  </a:moveTo>
                  <a:cubicBezTo>
                    <a:pt x="10283" y="27506"/>
                    <a:pt x="10442" y="28270"/>
                    <a:pt x="10601" y="29002"/>
                  </a:cubicBezTo>
                  <a:cubicBezTo>
                    <a:pt x="10601" y="29002"/>
                    <a:pt x="9996" y="36293"/>
                    <a:pt x="8022" y="38712"/>
                  </a:cubicBezTo>
                  <a:cubicBezTo>
                    <a:pt x="6845" y="40081"/>
                    <a:pt x="6112" y="41577"/>
                    <a:pt x="5571" y="43073"/>
                  </a:cubicBezTo>
                  <a:lnTo>
                    <a:pt x="4075" y="28334"/>
                  </a:lnTo>
                  <a:lnTo>
                    <a:pt x="4075" y="28334"/>
                  </a:lnTo>
                  <a:cubicBezTo>
                    <a:pt x="4425" y="28588"/>
                    <a:pt x="4839" y="28811"/>
                    <a:pt x="5253" y="29002"/>
                  </a:cubicBezTo>
                  <a:cubicBezTo>
                    <a:pt x="5372" y="29007"/>
                    <a:pt x="5488" y="29010"/>
                    <a:pt x="5602" y="29010"/>
                  </a:cubicBezTo>
                  <a:cubicBezTo>
                    <a:pt x="9108" y="29010"/>
                    <a:pt x="10124" y="26710"/>
                    <a:pt x="10124" y="26710"/>
                  </a:cubicBezTo>
                  <a:close/>
                  <a:moveTo>
                    <a:pt x="21871" y="45079"/>
                  </a:moveTo>
                  <a:lnTo>
                    <a:pt x="21871" y="45079"/>
                  </a:lnTo>
                  <a:cubicBezTo>
                    <a:pt x="21807" y="45174"/>
                    <a:pt x="21775" y="45238"/>
                    <a:pt x="21711" y="45302"/>
                  </a:cubicBezTo>
                  <a:cubicBezTo>
                    <a:pt x="21743" y="45206"/>
                    <a:pt x="21775" y="45143"/>
                    <a:pt x="21871" y="45079"/>
                  </a:cubicBezTo>
                  <a:close/>
                  <a:moveTo>
                    <a:pt x="38616" y="52528"/>
                  </a:moveTo>
                  <a:cubicBezTo>
                    <a:pt x="38616" y="52528"/>
                    <a:pt x="38616" y="52528"/>
                    <a:pt x="38616" y="52528"/>
                  </a:cubicBezTo>
                  <a:lnTo>
                    <a:pt x="38616" y="52528"/>
                  </a:lnTo>
                  <a:close/>
                  <a:moveTo>
                    <a:pt x="860" y="1"/>
                  </a:moveTo>
                  <a:cubicBezTo>
                    <a:pt x="764" y="1"/>
                    <a:pt x="637" y="1"/>
                    <a:pt x="541" y="33"/>
                  </a:cubicBezTo>
                  <a:cubicBezTo>
                    <a:pt x="223" y="128"/>
                    <a:pt x="0" y="351"/>
                    <a:pt x="64" y="510"/>
                  </a:cubicBezTo>
                  <a:lnTo>
                    <a:pt x="1751" y="15886"/>
                  </a:lnTo>
                  <a:lnTo>
                    <a:pt x="1592" y="15918"/>
                  </a:lnTo>
                  <a:cubicBezTo>
                    <a:pt x="1560" y="15918"/>
                    <a:pt x="1496" y="15918"/>
                    <a:pt x="1433" y="15950"/>
                  </a:cubicBezTo>
                  <a:cubicBezTo>
                    <a:pt x="1242" y="16014"/>
                    <a:pt x="1051" y="16173"/>
                    <a:pt x="923" y="16364"/>
                  </a:cubicBezTo>
                  <a:cubicBezTo>
                    <a:pt x="796" y="16587"/>
                    <a:pt x="700" y="16873"/>
                    <a:pt x="700" y="17192"/>
                  </a:cubicBezTo>
                  <a:cubicBezTo>
                    <a:pt x="637" y="17605"/>
                    <a:pt x="1019" y="18115"/>
                    <a:pt x="1019" y="18115"/>
                  </a:cubicBezTo>
                  <a:lnTo>
                    <a:pt x="1528" y="20566"/>
                  </a:lnTo>
                  <a:lnTo>
                    <a:pt x="1624" y="21139"/>
                  </a:lnTo>
                  <a:cubicBezTo>
                    <a:pt x="1560" y="21203"/>
                    <a:pt x="1528" y="21298"/>
                    <a:pt x="1433" y="21362"/>
                  </a:cubicBezTo>
                  <a:cubicBezTo>
                    <a:pt x="1242" y="21617"/>
                    <a:pt x="1146" y="21935"/>
                    <a:pt x="1082" y="22253"/>
                  </a:cubicBezTo>
                  <a:cubicBezTo>
                    <a:pt x="669" y="23527"/>
                    <a:pt x="478" y="24163"/>
                    <a:pt x="446" y="24609"/>
                  </a:cubicBezTo>
                  <a:cubicBezTo>
                    <a:pt x="446" y="26085"/>
                    <a:pt x="934" y="26360"/>
                    <a:pt x="1299" y="26360"/>
                  </a:cubicBezTo>
                  <a:cubicBezTo>
                    <a:pt x="1501" y="26360"/>
                    <a:pt x="1665" y="26276"/>
                    <a:pt x="1687" y="26265"/>
                  </a:cubicBezTo>
                  <a:cubicBezTo>
                    <a:pt x="1687" y="26265"/>
                    <a:pt x="2197" y="26869"/>
                    <a:pt x="3024" y="27538"/>
                  </a:cubicBezTo>
                  <a:lnTo>
                    <a:pt x="5030" y="45525"/>
                  </a:lnTo>
                  <a:cubicBezTo>
                    <a:pt x="4584" y="48167"/>
                    <a:pt x="4871" y="50491"/>
                    <a:pt x="5030" y="51923"/>
                  </a:cubicBezTo>
                  <a:cubicBezTo>
                    <a:pt x="5062" y="52337"/>
                    <a:pt x="5412" y="52656"/>
                    <a:pt x="5826" y="52687"/>
                  </a:cubicBezTo>
                  <a:lnTo>
                    <a:pt x="8150" y="52687"/>
                  </a:lnTo>
                  <a:cubicBezTo>
                    <a:pt x="8192" y="52698"/>
                    <a:pt x="8312" y="52702"/>
                    <a:pt x="8489" y="52702"/>
                  </a:cubicBezTo>
                  <a:cubicBezTo>
                    <a:pt x="8843" y="52702"/>
                    <a:pt x="9423" y="52687"/>
                    <a:pt x="10060" y="52687"/>
                  </a:cubicBezTo>
                  <a:cubicBezTo>
                    <a:pt x="12065" y="52687"/>
                    <a:pt x="15281" y="52687"/>
                    <a:pt x="18496" y="52656"/>
                  </a:cubicBezTo>
                  <a:cubicBezTo>
                    <a:pt x="22475" y="52624"/>
                    <a:pt x="26518" y="52560"/>
                    <a:pt x="28142" y="52528"/>
                  </a:cubicBezTo>
                  <a:lnTo>
                    <a:pt x="29320" y="52528"/>
                  </a:lnTo>
                  <a:lnTo>
                    <a:pt x="29320" y="52496"/>
                  </a:lnTo>
                  <a:lnTo>
                    <a:pt x="31357" y="52465"/>
                  </a:lnTo>
                  <a:lnTo>
                    <a:pt x="38616" y="52528"/>
                  </a:lnTo>
                  <a:lnTo>
                    <a:pt x="38616" y="52528"/>
                  </a:lnTo>
                  <a:cubicBezTo>
                    <a:pt x="38612" y="52528"/>
                    <a:pt x="38537" y="52527"/>
                    <a:pt x="37374" y="52496"/>
                  </a:cubicBezTo>
                  <a:lnTo>
                    <a:pt x="38648" y="52496"/>
                  </a:lnTo>
                  <a:cubicBezTo>
                    <a:pt x="38648" y="52496"/>
                    <a:pt x="39061" y="51541"/>
                    <a:pt x="36706" y="51541"/>
                  </a:cubicBezTo>
                  <a:cubicBezTo>
                    <a:pt x="35241" y="51541"/>
                    <a:pt x="34541" y="50968"/>
                    <a:pt x="34032" y="50555"/>
                  </a:cubicBezTo>
                  <a:lnTo>
                    <a:pt x="34032" y="50555"/>
                  </a:lnTo>
                  <a:lnTo>
                    <a:pt x="38297" y="50586"/>
                  </a:lnTo>
                  <a:cubicBezTo>
                    <a:pt x="38297" y="50586"/>
                    <a:pt x="38743" y="49663"/>
                    <a:pt x="36387" y="49663"/>
                  </a:cubicBezTo>
                  <a:cubicBezTo>
                    <a:pt x="34032" y="49663"/>
                    <a:pt x="33713" y="48262"/>
                    <a:pt x="32726" y="48103"/>
                  </a:cubicBezTo>
                  <a:cubicBezTo>
                    <a:pt x="32628" y="48093"/>
                    <a:pt x="32532" y="48089"/>
                    <a:pt x="32440" y="48089"/>
                  </a:cubicBezTo>
                  <a:cubicBezTo>
                    <a:pt x="31646" y="48089"/>
                    <a:pt x="31135" y="48422"/>
                    <a:pt x="31135" y="48422"/>
                  </a:cubicBezTo>
                  <a:cubicBezTo>
                    <a:pt x="30339" y="48326"/>
                    <a:pt x="28874" y="47880"/>
                    <a:pt x="27219" y="47307"/>
                  </a:cubicBezTo>
                  <a:cubicBezTo>
                    <a:pt x="27219" y="47244"/>
                    <a:pt x="27187" y="47116"/>
                    <a:pt x="27155" y="47053"/>
                  </a:cubicBezTo>
                  <a:cubicBezTo>
                    <a:pt x="25245" y="46448"/>
                    <a:pt x="22730" y="45461"/>
                    <a:pt x="21871" y="45079"/>
                  </a:cubicBezTo>
                  <a:cubicBezTo>
                    <a:pt x="22348" y="44283"/>
                    <a:pt x="22730" y="43392"/>
                    <a:pt x="23017" y="42468"/>
                  </a:cubicBezTo>
                  <a:cubicBezTo>
                    <a:pt x="23717" y="40145"/>
                    <a:pt x="23399" y="37661"/>
                    <a:pt x="22221" y="35528"/>
                  </a:cubicBezTo>
                  <a:cubicBezTo>
                    <a:pt x="21902" y="34987"/>
                    <a:pt x="21616" y="34382"/>
                    <a:pt x="21298" y="33746"/>
                  </a:cubicBezTo>
                  <a:lnTo>
                    <a:pt x="21298" y="33364"/>
                  </a:lnTo>
                  <a:cubicBezTo>
                    <a:pt x="21298" y="33268"/>
                    <a:pt x="21298" y="33141"/>
                    <a:pt x="21266" y="33077"/>
                  </a:cubicBezTo>
                  <a:cubicBezTo>
                    <a:pt x="21234" y="32759"/>
                    <a:pt x="21138" y="32441"/>
                    <a:pt x="20947" y="32186"/>
                  </a:cubicBezTo>
                  <a:lnTo>
                    <a:pt x="20916" y="32186"/>
                  </a:lnTo>
                  <a:cubicBezTo>
                    <a:pt x="20820" y="31199"/>
                    <a:pt x="20788" y="30276"/>
                    <a:pt x="20693" y="29448"/>
                  </a:cubicBezTo>
                  <a:cubicBezTo>
                    <a:pt x="20788" y="28843"/>
                    <a:pt x="20693" y="28175"/>
                    <a:pt x="20661" y="27697"/>
                  </a:cubicBezTo>
                  <a:cubicBezTo>
                    <a:pt x="20661" y="27255"/>
                    <a:pt x="20630" y="26688"/>
                    <a:pt x="20505" y="25934"/>
                  </a:cubicBezTo>
                  <a:lnTo>
                    <a:pt x="20505" y="25934"/>
                  </a:lnTo>
                  <a:cubicBezTo>
                    <a:pt x="20945" y="24219"/>
                    <a:pt x="20469" y="22442"/>
                    <a:pt x="20183" y="21617"/>
                  </a:cubicBezTo>
                  <a:cubicBezTo>
                    <a:pt x="20056" y="21426"/>
                    <a:pt x="20024" y="21330"/>
                    <a:pt x="20024" y="21330"/>
                  </a:cubicBezTo>
                  <a:lnTo>
                    <a:pt x="19992" y="21107"/>
                  </a:lnTo>
                  <a:cubicBezTo>
                    <a:pt x="19961" y="20948"/>
                    <a:pt x="19897" y="20662"/>
                    <a:pt x="19833" y="20184"/>
                  </a:cubicBezTo>
                  <a:cubicBezTo>
                    <a:pt x="19642" y="19038"/>
                    <a:pt x="18401" y="17987"/>
                    <a:pt x="17095" y="17605"/>
                  </a:cubicBezTo>
                  <a:cubicBezTo>
                    <a:pt x="16745" y="17160"/>
                    <a:pt x="16276" y="17048"/>
                    <a:pt x="15894" y="17048"/>
                  </a:cubicBezTo>
                  <a:cubicBezTo>
                    <a:pt x="15512" y="17048"/>
                    <a:pt x="15217" y="17160"/>
                    <a:pt x="15217" y="17160"/>
                  </a:cubicBezTo>
                  <a:cubicBezTo>
                    <a:pt x="14962" y="16587"/>
                    <a:pt x="14580" y="16428"/>
                    <a:pt x="14230" y="16428"/>
                  </a:cubicBezTo>
                  <a:cubicBezTo>
                    <a:pt x="13912" y="16428"/>
                    <a:pt x="13625" y="16555"/>
                    <a:pt x="13625" y="16555"/>
                  </a:cubicBezTo>
                  <a:cubicBezTo>
                    <a:pt x="13594" y="16491"/>
                    <a:pt x="13530" y="16364"/>
                    <a:pt x="13498" y="16237"/>
                  </a:cubicBezTo>
                  <a:cubicBezTo>
                    <a:pt x="13466" y="16205"/>
                    <a:pt x="13466" y="16109"/>
                    <a:pt x="13434" y="16046"/>
                  </a:cubicBezTo>
                  <a:cubicBezTo>
                    <a:pt x="13466" y="15950"/>
                    <a:pt x="13466" y="15886"/>
                    <a:pt x="13466" y="15759"/>
                  </a:cubicBezTo>
                  <a:cubicBezTo>
                    <a:pt x="13466" y="15727"/>
                    <a:pt x="13466" y="15695"/>
                    <a:pt x="13434" y="15632"/>
                  </a:cubicBezTo>
                  <a:cubicBezTo>
                    <a:pt x="13339" y="15409"/>
                    <a:pt x="13307" y="15122"/>
                    <a:pt x="13307" y="15122"/>
                  </a:cubicBezTo>
                  <a:cubicBezTo>
                    <a:pt x="13307" y="15122"/>
                    <a:pt x="13785" y="13308"/>
                    <a:pt x="12416" y="12130"/>
                  </a:cubicBezTo>
                  <a:lnTo>
                    <a:pt x="11938" y="11780"/>
                  </a:lnTo>
                  <a:lnTo>
                    <a:pt x="11747" y="11716"/>
                  </a:lnTo>
                  <a:lnTo>
                    <a:pt x="11683" y="11652"/>
                  </a:lnTo>
                  <a:lnTo>
                    <a:pt x="11620" y="11652"/>
                  </a:lnTo>
                  <a:cubicBezTo>
                    <a:pt x="11178" y="11498"/>
                    <a:pt x="10705" y="11404"/>
                    <a:pt x="10234" y="11404"/>
                  </a:cubicBezTo>
                  <a:cubicBezTo>
                    <a:pt x="10026" y="11404"/>
                    <a:pt x="9819" y="11422"/>
                    <a:pt x="9614" y="11461"/>
                  </a:cubicBezTo>
                  <a:cubicBezTo>
                    <a:pt x="9168" y="11557"/>
                    <a:pt x="8691" y="11716"/>
                    <a:pt x="8341" y="12066"/>
                  </a:cubicBezTo>
                  <a:cubicBezTo>
                    <a:pt x="7768" y="12576"/>
                    <a:pt x="7449" y="13149"/>
                    <a:pt x="7322" y="13658"/>
                  </a:cubicBezTo>
                  <a:cubicBezTo>
                    <a:pt x="7227" y="14104"/>
                    <a:pt x="7258" y="14518"/>
                    <a:pt x="7290" y="14900"/>
                  </a:cubicBezTo>
                  <a:cubicBezTo>
                    <a:pt x="7290" y="14963"/>
                    <a:pt x="7322" y="15059"/>
                    <a:pt x="7322" y="15122"/>
                  </a:cubicBezTo>
                  <a:cubicBezTo>
                    <a:pt x="7322" y="15122"/>
                    <a:pt x="7386" y="15250"/>
                    <a:pt x="7545" y="15409"/>
                  </a:cubicBezTo>
                  <a:cubicBezTo>
                    <a:pt x="7577" y="15600"/>
                    <a:pt x="7609" y="15759"/>
                    <a:pt x="7640" y="15950"/>
                  </a:cubicBezTo>
                  <a:cubicBezTo>
                    <a:pt x="7640" y="16014"/>
                    <a:pt x="7609" y="16014"/>
                    <a:pt x="7609" y="16046"/>
                  </a:cubicBezTo>
                  <a:cubicBezTo>
                    <a:pt x="7640" y="16046"/>
                    <a:pt x="7640" y="16046"/>
                    <a:pt x="7672" y="16014"/>
                  </a:cubicBezTo>
                  <a:cubicBezTo>
                    <a:pt x="7736" y="16109"/>
                    <a:pt x="7768" y="16237"/>
                    <a:pt x="7831" y="16364"/>
                  </a:cubicBezTo>
                  <a:cubicBezTo>
                    <a:pt x="8118" y="17223"/>
                    <a:pt x="8404" y="17796"/>
                    <a:pt x="8755" y="18274"/>
                  </a:cubicBezTo>
                  <a:cubicBezTo>
                    <a:pt x="9041" y="19070"/>
                    <a:pt x="9550" y="19611"/>
                    <a:pt x="9869" y="19929"/>
                  </a:cubicBezTo>
                  <a:cubicBezTo>
                    <a:pt x="9742" y="20025"/>
                    <a:pt x="9646" y="20152"/>
                    <a:pt x="9519" y="20216"/>
                  </a:cubicBezTo>
                  <a:cubicBezTo>
                    <a:pt x="8468" y="21107"/>
                    <a:pt x="7036" y="22476"/>
                    <a:pt x="6017" y="24323"/>
                  </a:cubicBezTo>
                  <a:cubicBezTo>
                    <a:pt x="5380" y="23017"/>
                    <a:pt x="4425" y="21649"/>
                    <a:pt x="3948" y="21044"/>
                  </a:cubicBezTo>
                  <a:cubicBezTo>
                    <a:pt x="3757" y="20821"/>
                    <a:pt x="3661" y="20693"/>
                    <a:pt x="3629" y="20662"/>
                  </a:cubicBezTo>
                  <a:lnTo>
                    <a:pt x="3502" y="20534"/>
                  </a:lnTo>
                  <a:lnTo>
                    <a:pt x="3215" y="19898"/>
                  </a:lnTo>
                  <a:lnTo>
                    <a:pt x="2897" y="16714"/>
                  </a:lnTo>
                  <a:cubicBezTo>
                    <a:pt x="2961" y="16682"/>
                    <a:pt x="2961" y="16587"/>
                    <a:pt x="2961" y="16555"/>
                  </a:cubicBezTo>
                  <a:cubicBezTo>
                    <a:pt x="2961" y="16523"/>
                    <a:pt x="2897" y="16491"/>
                    <a:pt x="2865" y="16428"/>
                  </a:cubicBezTo>
                  <a:lnTo>
                    <a:pt x="2833" y="16173"/>
                  </a:lnTo>
                  <a:cubicBezTo>
                    <a:pt x="2897" y="16109"/>
                    <a:pt x="2897" y="16014"/>
                    <a:pt x="2897" y="15918"/>
                  </a:cubicBezTo>
                  <a:cubicBezTo>
                    <a:pt x="2897" y="15886"/>
                    <a:pt x="2865" y="15855"/>
                    <a:pt x="2801" y="15791"/>
                  </a:cubicBezTo>
                  <a:lnTo>
                    <a:pt x="1178" y="192"/>
                  </a:lnTo>
                  <a:cubicBezTo>
                    <a:pt x="1178" y="96"/>
                    <a:pt x="1019" y="33"/>
                    <a:pt x="8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9" name="Google Shape;4669;p83"/>
            <p:cNvSpPr/>
            <p:nvPr/>
          </p:nvSpPr>
          <p:spPr>
            <a:xfrm>
              <a:off x="5157843" y="4397393"/>
              <a:ext cx="170092" cy="401172"/>
            </a:xfrm>
            <a:custGeom>
              <a:rect b="b" l="l" r="r" t="t"/>
              <a:pathLst>
                <a:path extrusionOk="0" h="23654" w="10029">
                  <a:moveTo>
                    <a:pt x="6463" y="0"/>
                  </a:moveTo>
                  <a:cubicBezTo>
                    <a:pt x="6463" y="0"/>
                    <a:pt x="5858" y="7291"/>
                    <a:pt x="3884" y="9710"/>
                  </a:cubicBezTo>
                  <a:cubicBezTo>
                    <a:pt x="1" y="14390"/>
                    <a:pt x="542" y="20311"/>
                    <a:pt x="892" y="22890"/>
                  </a:cubicBezTo>
                  <a:cubicBezTo>
                    <a:pt x="924" y="23335"/>
                    <a:pt x="1338" y="23654"/>
                    <a:pt x="1751" y="23654"/>
                  </a:cubicBezTo>
                  <a:lnTo>
                    <a:pt x="5349" y="23654"/>
                  </a:lnTo>
                  <a:cubicBezTo>
                    <a:pt x="5349" y="23654"/>
                    <a:pt x="6972" y="15026"/>
                    <a:pt x="7004" y="14899"/>
                  </a:cubicBezTo>
                  <a:cubicBezTo>
                    <a:pt x="7068" y="14772"/>
                    <a:pt x="9838" y="7959"/>
                    <a:pt x="9774" y="7131"/>
                  </a:cubicBezTo>
                  <a:cubicBezTo>
                    <a:pt x="9678" y="6304"/>
                    <a:pt x="9869" y="2993"/>
                    <a:pt x="9965" y="2292"/>
                  </a:cubicBezTo>
                  <a:cubicBezTo>
                    <a:pt x="10029" y="1592"/>
                    <a:pt x="6463" y="0"/>
                    <a:pt x="64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0" name="Google Shape;4670;p83"/>
            <p:cNvSpPr/>
            <p:nvPr/>
          </p:nvSpPr>
          <p:spPr>
            <a:xfrm>
              <a:off x="5260437" y="4232706"/>
              <a:ext cx="18910" cy="9735"/>
            </a:xfrm>
            <a:custGeom>
              <a:rect b="b" l="l" r="r" t="t"/>
              <a:pathLst>
                <a:path extrusionOk="0" h="574" w="1115">
                  <a:moveTo>
                    <a:pt x="1114" y="1"/>
                  </a:moveTo>
                  <a:cubicBezTo>
                    <a:pt x="732" y="1"/>
                    <a:pt x="159" y="160"/>
                    <a:pt x="159" y="160"/>
                  </a:cubicBezTo>
                  <a:cubicBezTo>
                    <a:pt x="159" y="160"/>
                    <a:pt x="0" y="415"/>
                    <a:pt x="0" y="446"/>
                  </a:cubicBezTo>
                  <a:cubicBezTo>
                    <a:pt x="0" y="478"/>
                    <a:pt x="128" y="574"/>
                    <a:pt x="128" y="574"/>
                  </a:cubicBezTo>
                  <a:cubicBezTo>
                    <a:pt x="128" y="574"/>
                    <a:pt x="319" y="574"/>
                    <a:pt x="446" y="542"/>
                  </a:cubicBezTo>
                  <a:cubicBezTo>
                    <a:pt x="573" y="478"/>
                    <a:pt x="955" y="446"/>
                    <a:pt x="111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1" name="Google Shape;4671;p83"/>
            <p:cNvSpPr/>
            <p:nvPr/>
          </p:nvSpPr>
          <p:spPr>
            <a:xfrm>
              <a:off x="5259894" y="4232163"/>
              <a:ext cx="19453" cy="10278"/>
            </a:xfrm>
            <a:custGeom>
              <a:rect b="b" l="l" r="r" t="t"/>
              <a:pathLst>
                <a:path extrusionOk="0" h="606" w="1147">
                  <a:moveTo>
                    <a:pt x="1083" y="33"/>
                  </a:moveTo>
                  <a:cubicBezTo>
                    <a:pt x="955" y="287"/>
                    <a:pt x="764" y="415"/>
                    <a:pt x="446" y="478"/>
                  </a:cubicBezTo>
                  <a:cubicBezTo>
                    <a:pt x="351" y="510"/>
                    <a:pt x="191" y="510"/>
                    <a:pt x="160" y="510"/>
                  </a:cubicBezTo>
                  <a:cubicBezTo>
                    <a:pt x="128" y="510"/>
                    <a:pt x="96" y="478"/>
                    <a:pt x="96" y="447"/>
                  </a:cubicBezTo>
                  <a:cubicBezTo>
                    <a:pt x="96" y="415"/>
                    <a:pt x="160" y="287"/>
                    <a:pt x="255" y="192"/>
                  </a:cubicBezTo>
                  <a:cubicBezTo>
                    <a:pt x="319" y="192"/>
                    <a:pt x="764" y="96"/>
                    <a:pt x="1083" y="33"/>
                  </a:cubicBezTo>
                  <a:close/>
                  <a:moveTo>
                    <a:pt x="1115" y="1"/>
                  </a:moveTo>
                  <a:cubicBezTo>
                    <a:pt x="764" y="1"/>
                    <a:pt x="191" y="160"/>
                    <a:pt x="160" y="160"/>
                  </a:cubicBezTo>
                  <a:cubicBezTo>
                    <a:pt x="128" y="192"/>
                    <a:pt x="0" y="351"/>
                    <a:pt x="0" y="447"/>
                  </a:cubicBezTo>
                  <a:cubicBezTo>
                    <a:pt x="0" y="510"/>
                    <a:pt x="128" y="606"/>
                    <a:pt x="160" y="606"/>
                  </a:cubicBezTo>
                  <a:cubicBezTo>
                    <a:pt x="191" y="606"/>
                    <a:pt x="351" y="606"/>
                    <a:pt x="446" y="574"/>
                  </a:cubicBezTo>
                  <a:cubicBezTo>
                    <a:pt x="796" y="510"/>
                    <a:pt x="1051" y="319"/>
                    <a:pt x="1146" y="33"/>
                  </a:cubicBezTo>
                  <a:lnTo>
                    <a:pt x="1146"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2" name="Google Shape;4672;p83"/>
            <p:cNvSpPr/>
            <p:nvPr/>
          </p:nvSpPr>
          <p:spPr>
            <a:xfrm>
              <a:off x="5094665" y="4237031"/>
              <a:ext cx="167395" cy="159950"/>
            </a:xfrm>
            <a:custGeom>
              <a:rect b="b" l="l" r="r" t="t"/>
              <a:pathLst>
                <a:path extrusionOk="0" h="9431" w="9870">
                  <a:moveTo>
                    <a:pt x="1" y="4998"/>
                  </a:moveTo>
                  <a:lnTo>
                    <a:pt x="1" y="5094"/>
                  </a:lnTo>
                  <a:cubicBezTo>
                    <a:pt x="1" y="5101"/>
                    <a:pt x="1" y="5108"/>
                    <a:pt x="2" y="5115"/>
                  </a:cubicBezTo>
                  <a:lnTo>
                    <a:pt x="2" y="5115"/>
                  </a:lnTo>
                  <a:cubicBezTo>
                    <a:pt x="1" y="5077"/>
                    <a:pt x="1" y="5038"/>
                    <a:pt x="1" y="4998"/>
                  </a:cubicBezTo>
                  <a:close/>
                  <a:moveTo>
                    <a:pt x="9870" y="0"/>
                  </a:moveTo>
                  <a:cubicBezTo>
                    <a:pt x="9615" y="191"/>
                    <a:pt x="9360" y="382"/>
                    <a:pt x="9010" y="605"/>
                  </a:cubicBezTo>
                  <a:cubicBezTo>
                    <a:pt x="7991" y="1465"/>
                    <a:pt x="6591" y="2834"/>
                    <a:pt x="5540" y="4680"/>
                  </a:cubicBezTo>
                  <a:cubicBezTo>
                    <a:pt x="4872" y="3375"/>
                    <a:pt x="3948" y="2070"/>
                    <a:pt x="3439" y="1433"/>
                  </a:cubicBezTo>
                  <a:cubicBezTo>
                    <a:pt x="3249" y="1180"/>
                    <a:pt x="3154" y="1021"/>
                    <a:pt x="3153" y="1019"/>
                  </a:cubicBezTo>
                  <a:lnTo>
                    <a:pt x="3153" y="1019"/>
                  </a:lnTo>
                  <a:cubicBezTo>
                    <a:pt x="3154" y="1021"/>
                    <a:pt x="3248" y="1179"/>
                    <a:pt x="3248" y="1306"/>
                  </a:cubicBezTo>
                  <a:lnTo>
                    <a:pt x="3248" y="1465"/>
                  </a:lnTo>
                  <a:cubicBezTo>
                    <a:pt x="3280" y="1751"/>
                    <a:pt x="3216" y="2070"/>
                    <a:pt x="3089" y="2420"/>
                  </a:cubicBezTo>
                  <a:cubicBezTo>
                    <a:pt x="2993" y="2770"/>
                    <a:pt x="2771" y="3184"/>
                    <a:pt x="2548" y="3566"/>
                  </a:cubicBezTo>
                  <a:cubicBezTo>
                    <a:pt x="2357" y="3948"/>
                    <a:pt x="2070" y="4266"/>
                    <a:pt x="1815" y="4521"/>
                  </a:cubicBezTo>
                  <a:lnTo>
                    <a:pt x="1624" y="4744"/>
                  </a:lnTo>
                  <a:cubicBezTo>
                    <a:pt x="1199" y="5144"/>
                    <a:pt x="754" y="5367"/>
                    <a:pt x="429" y="5367"/>
                  </a:cubicBezTo>
                  <a:cubicBezTo>
                    <a:pt x="340" y="5367"/>
                    <a:pt x="260" y="5351"/>
                    <a:pt x="192" y="5317"/>
                  </a:cubicBezTo>
                  <a:cubicBezTo>
                    <a:pt x="160" y="5317"/>
                    <a:pt x="160" y="5285"/>
                    <a:pt x="96" y="5285"/>
                  </a:cubicBezTo>
                  <a:cubicBezTo>
                    <a:pt x="39" y="5256"/>
                    <a:pt x="8" y="5177"/>
                    <a:pt x="2" y="5115"/>
                  </a:cubicBezTo>
                  <a:lnTo>
                    <a:pt x="2" y="5115"/>
                  </a:lnTo>
                  <a:cubicBezTo>
                    <a:pt x="27" y="6512"/>
                    <a:pt x="515" y="6758"/>
                    <a:pt x="872" y="6758"/>
                  </a:cubicBezTo>
                  <a:cubicBezTo>
                    <a:pt x="1065" y="6758"/>
                    <a:pt x="1220" y="6686"/>
                    <a:pt x="1242" y="6686"/>
                  </a:cubicBezTo>
                  <a:cubicBezTo>
                    <a:pt x="1242" y="6686"/>
                    <a:pt x="2834" y="8437"/>
                    <a:pt x="4840" y="9424"/>
                  </a:cubicBezTo>
                  <a:cubicBezTo>
                    <a:pt x="4959" y="9429"/>
                    <a:pt x="5075" y="9431"/>
                    <a:pt x="5189" y="9431"/>
                  </a:cubicBezTo>
                  <a:cubicBezTo>
                    <a:pt x="8695" y="9431"/>
                    <a:pt x="9711" y="7131"/>
                    <a:pt x="9711" y="7131"/>
                  </a:cubicBezTo>
                  <a:cubicBezTo>
                    <a:pt x="9711" y="7131"/>
                    <a:pt x="9742" y="3184"/>
                    <a:pt x="987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3" name="Google Shape;4673;p83"/>
            <p:cNvSpPr/>
            <p:nvPr/>
          </p:nvSpPr>
          <p:spPr>
            <a:xfrm>
              <a:off x="5264745" y="4145783"/>
              <a:ext cx="62650" cy="105847"/>
            </a:xfrm>
            <a:custGeom>
              <a:rect b="b" l="l" r="r" t="t"/>
              <a:pathLst>
                <a:path extrusionOk="0" h="6241" w="3694">
                  <a:moveTo>
                    <a:pt x="2484" y="0"/>
                  </a:moveTo>
                  <a:lnTo>
                    <a:pt x="256" y="1369"/>
                  </a:lnTo>
                  <a:lnTo>
                    <a:pt x="701" y="4330"/>
                  </a:lnTo>
                  <a:lnTo>
                    <a:pt x="701" y="4394"/>
                  </a:lnTo>
                  <a:lnTo>
                    <a:pt x="383" y="4457"/>
                  </a:lnTo>
                  <a:lnTo>
                    <a:pt x="542" y="4807"/>
                  </a:lnTo>
                  <a:lnTo>
                    <a:pt x="638" y="4967"/>
                  </a:lnTo>
                  <a:lnTo>
                    <a:pt x="701" y="5126"/>
                  </a:lnTo>
                  <a:lnTo>
                    <a:pt x="1" y="5508"/>
                  </a:lnTo>
                  <a:cubicBezTo>
                    <a:pt x="33" y="5540"/>
                    <a:pt x="33" y="5603"/>
                    <a:pt x="65" y="5667"/>
                  </a:cubicBezTo>
                  <a:lnTo>
                    <a:pt x="65" y="5699"/>
                  </a:lnTo>
                  <a:cubicBezTo>
                    <a:pt x="192" y="5890"/>
                    <a:pt x="383" y="6081"/>
                    <a:pt x="765" y="6208"/>
                  </a:cubicBezTo>
                  <a:cubicBezTo>
                    <a:pt x="829" y="6240"/>
                    <a:pt x="924" y="6240"/>
                    <a:pt x="988" y="6240"/>
                  </a:cubicBezTo>
                  <a:cubicBezTo>
                    <a:pt x="1002" y="6241"/>
                    <a:pt x="1016" y="6241"/>
                    <a:pt x="1031" y="6241"/>
                  </a:cubicBezTo>
                  <a:cubicBezTo>
                    <a:pt x="1792" y="6241"/>
                    <a:pt x="2844" y="5428"/>
                    <a:pt x="3344" y="4585"/>
                  </a:cubicBezTo>
                  <a:cubicBezTo>
                    <a:pt x="3407" y="4362"/>
                    <a:pt x="3535" y="4203"/>
                    <a:pt x="3566" y="4075"/>
                  </a:cubicBezTo>
                  <a:cubicBezTo>
                    <a:pt x="3694" y="3693"/>
                    <a:pt x="3694" y="3375"/>
                    <a:pt x="3535" y="3056"/>
                  </a:cubicBezTo>
                  <a:cubicBezTo>
                    <a:pt x="3535" y="3056"/>
                    <a:pt x="3375" y="2865"/>
                    <a:pt x="3121" y="2324"/>
                  </a:cubicBezTo>
                  <a:cubicBezTo>
                    <a:pt x="3089" y="2229"/>
                    <a:pt x="3057" y="2101"/>
                    <a:pt x="3025" y="2006"/>
                  </a:cubicBezTo>
                  <a:cubicBezTo>
                    <a:pt x="2962" y="1910"/>
                    <a:pt x="2962" y="1879"/>
                    <a:pt x="2930" y="1783"/>
                  </a:cubicBezTo>
                  <a:cubicBezTo>
                    <a:pt x="2771" y="1369"/>
                    <a:pt x="2611" y="733"/>
                    <a:pt x="248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4" name="Google Shape;4674;p83"/>
            <p:cNvSpPr/>
            <p:nvPr/>
          </p:nvSpPr>
          <p:spPr>
            <a:xfrm>
              <a:off x="5249091" y="4197614"/>
              <a:ext cx="199246" cy="291034"/>
            </a:xfrm>
            <a:custGeom>
              <a:rect b="b" l="l" r="r" t="t"/>
              <a:pathLst>
                <a:path extrusionOk="0" h="17160" w="11748">
                  <a:moveTo>
                    <a:pt x="4489" y="0"/>
                  </a:moveTo>
                  <a:lnTo>
                    <a:pt x="4489" y="0"/>
                  </a:lnTo>
                  <a:cubicBezTo>
                    <a:pt x="4712" y="255"/>
                    <a:pt x="4649" y="605"/>
                    <a:pt x="4553" y="956"/>
                  </a:cubicBezTo>
                  <a:cubicBezTo>
                    <a:pt x="4171" y="1942"/>
                    <a:pt x="2866" y="3152"/>
                    <a:pt x="1943" y="3152"/>
                  </a:cubicBezTo>
                  <a:cubicBezTo>
                    <a:pt x="1879" y="3152"/>
                    <a:pt x="1783" y="3152"/>
                    <a:pt x="1720" y="3120"/>
                  </a:cubicBezTo>
                  <a:cubicBezTo>
                    <a:pt x="1370" y="2993"/>
                    <a:pt x="1147" y="2802"/>
                    <a:pt x="1051" y="2579"/>
                  </a:cubicBezTo>
                  <a:lnTo>
                    <a:pt x="1051" y="2547"/>
                  </a:lnTo>
                  <a:cubicBezTo>
                    <a:pt x="956" y="2356"/>
                    <a:pt x="956" y="2165"/>
                    <a:pt x="956" y="2165"/>
                  </a:cubicBezTo>
                  <a:lnTo>
                    <a:pt x="892" y="2229"/>
                  </a:lnTo>
                  <a:cubicBezTo>
                    <a:pt x="797" y="2356"/>
                    <a:pt x="733" y="2515"/>
                    <a:pt x="637" y="2643"/>
                  </a:cubicBezTo>
                  <a:cubicBezTo>
                    <a:pt x="637" y="2675"/>
                    <a:pt x="606" y="2675"/>
                    <a:pt x="606" y="2706"/>
                  </a:cubicBezTo>
                  <a:cubicBezTo>
                    <a:pt x="606" y="2738"/>
                    <a:pt x="574" y="2738"/>
                    <a:pt x="574" y="2802"/>
                  </a:cubicBezTo>
                  <a:cubicBezTo>
                    <a:pt x="574" y="2834"/>
                    <a:pt x="510" y="2834"/>
                    <a:pt x="510" y="2866"/>
                  </a:cubicBezTo>
                  <a:cubicBezTo>
                    <a:pt x="510" y="2866"/>
                    <a:pt x="510" y="2929"/>
                    <a:pt x="478" y="2929"/>
                  </a:cubicBezTo>
                  <a:lnTo>
                    <a:pt x="478" y="2961"/>
                  </a:lnTo>
                  <a:cubicBezTo>
                    <a:pt x="478" y="2993"/>
                    <a:pt x="478" y="2993"/>
                    <a:pt x="446" y="3025"/>
                  </a:cubicBezTo>
                  <a:cubicBezTo>
                    <a:pt x="446" y="3025"/>
                    <a:pt x="446" y="3088"/>
                    <a:pt x="415" y="3088"/>
                  </a:cubicBezTo>
                  <a:cubicBezTo>
                    <a:pt x="415" y="3120"/>
                    <a:pt x="351" y="3152"/>
                    <a:pt x="351" y="3184"/>
                  </a:cubicBezTo>
                  <a:lnTo>
                    <a:pt x="351" y="3248"/>
                  </a:lnTo>
                  <a:lnTo>
                    <a:pt x="351" y="3279"/>
                  </a:lnTo>
                  <a:lnTo>
                    <a:pt x="351" y="3311"/>
                  </a:lnTo>
                  <a:cubicBezTo>
                    <a:pt x="351" y="3343"/>
                    <a:pt x="351" y="3343"/>
                    <a:pt x="319" y="3407"/>
                  </a:cubicBezTo>
                  <a:cubicBezTo>
                    <a:pt x="319" y="3439"/>
                    <a:pt x="287" y="3470"/>
                    <a:pt x="287" y="3502"/>
                  </a:cubicBezTo>
                  <a:cubicBezTo>
                    <a:pt x="287" y="3566"/>
                    <a:pt x="287" y="3598"/>
                    <a:pt x="224" y="3630"/>
                  </a:cubicBezTo>
                  <a:lnTo>
                    <a:pt x="224" y="3661"/>
                  </a:lnTo>
                  <a:lnTo>
                    <a:pt x="224" y="3757"/>
                  </a:lnTo>
                  <a:lnTo>
                    <a:pt x="224" y="3789"/>
                  </a:lnTo>
                  <a:lnTo>
                    <a:pt x="224" y="3821"/>
                  </a:lnTo>
                  <a:lnTo>
                    <a:pt x="224" y="3884"/>
                  </a:lnTo>
                  <a:lnTo>
                    <a:pt x="224" y="3948"/>
                  </a:lnTo>
                  <a:lnTo>
                    <a:pt x="224" y="4043"/>
                  </a:lnTo>
                  <a:lnTo>
                    <a:pt x="224" y="4075"/>
                  </a:lnTo>
                  <a:lnTo>
                    <a:pt x="224" y="4107"/>
                  </a:lnTo>
                  <a:lnTo>
                    <a:pt x="224" y="4203"/>
                  </a:lnTo>
                  <a:lnTo>
                    <a:pt x="224" y="4234"/>
                  </a:lnTo>
                  <a:lnTo>
                    <a:pt x="224" y="4298"/>
                  </a:lnTo>
                  <a:lnTo>
                    <a:pt x="224" y="4362"/>
                  </a:lnTo>
                  <a:lnTo>
                    <a:pt x="224" y="4394"/>
                  </a:lnTo>
                  <a:lnTo>
                    <a:pt x="224" y="4426"/>
                  </a:lnTo>
                  <a:lnTo>
                    <a:pt x="224" y="4553"/>
                  </a:lnTo>
                  <a:cubicBezTo>
                    <a:pt x="1" y="4712"/>
                    <a:pt x="1" y="4744"/>
                    <a:pt x="1" y="4744"/>
                  </a:cubicBezTo>
                  <a:cubicBezTo>
                    <a:pt x="1" y="5253"/>
                    <a:pt x="32" y="5858"/>
                    <a:pt x="128" y="6495"/>
                  </a:cubicBezTo>
                  <a:cubicBezTo>
                    <a:pt x="128" y="6622"/>
                    <a:pt x="160" y="6749"/>
                    <a:pt x="160" y="6845"/>
                  </a:cubicBezTo>
                  <a:lnTo>
                    <a:pt x="160" y="6940"/>
                  </a:lnTo>
                  <a:cubicBezTo>
                    <a:pt x="160" y="7004"/>
                    <a:pt x="160" y="7036"/>
                    <a:pt x="192" y="7131"/>
                  </a:cubicBezTo>
                  <a:cubicBezTo>
                    <a:pt x="192" y="7163"/>
                    <a:pt x="192" y="7259"/>
                    <a:pt x="255" y="7291"/>
                  </a:cubicBezTo>
                  <a:cubicBezTo>
                    <a:pt x="255" y="7418"/>
                    <a:pt x="287" y="7545"/>
                    <a:pt x="287" y="7641"/>
                  </a:cubicBezTo>
                  <a:lnTo>
                    <a:pt x="287" y="7736"/>
                  </a:lnTo>
                  <a:cubicBezTo>
                    <a:pt x="287" y="7832"/>
                    <a:pt x="319" y="7959"/>
                    <a:pt x="319" y="8087"/>
                  </a:cubicBezTo>
                  <a:cubicBezTo>
                    <a:pt x="415" y="8532"/>
                    <a:pt x="478" y="9010"/>
                    <a:pt x="574" y="9424"/>
                  </a:cubicBezTo>
                  <a:cubicBezTo>
                    <a:pt x="1083" y="12193"/>
                    <a:pt x="1847" y="14963"/>
                    <a:pt x="2102" y="15886"/>
                  </a:cubicBezTo>
                  <a:cubicBezTo>
                    <a:pt x="2165" y="16013"/>
                    <a:pt x="2197" y="16077"/>
                    <a:pt x="2197" y="16141"/>
                  </a:cubicBezTo>
                  <a:lnTo>
                    <a:pt x="2197" y="16491"/>
                  </a:lnTo>
                  <a:cubicBezTo>
                    <a:pt x="2261" y="16523"/>
                    <a:pt x="2356" y="16555"/>
                    <a:pt x="2484" y="16586"/>
                  </a:cubicBezTo>
                  <a:cubicBezTo>
                    <a:pt x="2993" y="16809"/>
                    <a:pt x="3598" y="16968"/>
                    <a:pt x="4171" y="17032"/>
                  </a:cubicBezTo>
                  <a:cubicBezTo>
                    <a:pt x="4617" y="17128"/>
                    <a:pt x="5062" y="17159"/>
                    <a:pt x="5540" y="17159"/>
                  </a:cubicBezTo>
                  <a:lnTo>
                    <a:pt x="6145" y="17159"/>
                  </a:lnTo>
                  <a:cubicBezTo>
                    <a:pt x="6781" y="17159"/>
                    <a:pt x="7418" y="17128"/>
                    <a:pt x="7991" y="17064"/>
                  </a:cubicBezTo>
                  <a:cubicBezTo>
                    <a:pt x="10060" y="16905"/>
                    <a:pt x="11748" y="16523"/>
                    <a:pt x="11748" y="16523"/>
                  </a:cubicBezTo>
                  <a:lnTo>
                    <a:pt x="11748" y="16491"/>
                  </a:lnTo>
                  <a:lnTo>
                    <a:pt x="11398" y="15536"/>
                  </a:lnTo>
                  <a:cubicBezTo>
                    <a:pt x="11398" y="15313"/>
                    <a:pt x="11334" y="15122"/>
                    <a:pt x="11334" y="14931"/>
                  </a:cubicBezTo>
                  <a:cubicBezTo>
                    <a:pt x="11270" y="13944"/>
                    <a:pt x="11238" y="13021"/>
                    <a:pt x="11143" y="12193"/>
                  </a:cubicBezTo>
                  <a:cubicBezTo>
                    <a:pt x="11111" y="11907"/>
                    <a:pt x="11111" y="11620"/>
                    <a:pt x="11079" y="11334"/>
                  </a:cubicBezTo>
                  <a:cubicBezTo>
                    <a:pt x="11079" y="11270"/>
                    <a:pt x="11079" y="11174"/>
                    <a:pt x="11016" y="11111"/>
                  </a:cubicBezTo>
                  <a:cubicBezTo>
                    <a:pt x="10984" y="10761"/>
                    <a:pt x="10952" y="10379"/>
                    <a:pt x="10920" y="10060"/>
                  </a:cubicBezTo>
                  <a:cubicBezTo>
                    <a:pt x="10538" y="6972"/>
                    <a:pt x="10060" y="5062"/>
                    <a:pt x="9583" y="3693"/>
                  </a:cubicBezTo>
                  <a:cubicBezTo>
                    <a:pt x="9360" y="3025"/>
                    <a:pt x="8946" y="2420"/>
                    <a:pt x="8469" y="1911"/>
                  </a:cubicBezTo>
                  <a:cubicBezTo>
                    <a:pt x="7991" y="1751"/>
                    <a:pt x="7482" y="1529"/>
                    <a:pt x="7036" y="1274"/>
                  </a:cubicBezTo>
                  <a:cubicBezTo>
                    <a:pt x="7004" y="1242"/>
                    <a:pt x="6973" y="1242"/>
                    <a:pt x="6941" y="1210"/>
                  </a:cubicBezTo>
                  <a:cubicBezTo>
                    <a:pt x="6845" y="1147"/>
                    <a:pt x="6781" y="1083"/>
                    <a:pt x="6686" y="1051"/>
                  </a:cubicBezTo>
                  <a:cubicBezTo>
                    <a:pt x="6527" y="924"/>
                    <a:pt x="6368" y="828"/>
                    <a:pt x="6240" y="733"/>
                  </a:cubicBezTo>
                  <a:cubicBezTo>
                    <a:pt x="6049" y="605"/>
                    <a:pt x="5858" y="446"/>
                    <a:pt x="5667" y="351"/>
                  </a:cubicBezTo>
                  <a:cubicBezTo>
                    <a:pt x="5285" y="191"/>
                    <a:pt x="4903" y="32"/>
                    <a:pt x="448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5" name="Google Shape;4675;p83"/>
            <p:cNvSpPr/>
            <p:nvPr/>
          </p:nvSpPr>
          <p:spPr>
            <a:xfrm>
              <a:off x="5115730" y="4237573"/>
              <a:ext cx="146874" cy="159950"/>
            </a:xfrm>
            <a:custGeom>
              <a:rect b="b" l="l" r="r" t="t"/>
              <a:pathLst>
                <a:path extrusionOk="0" h="9431" w="8660">
                  <a:moveTo>
                    <a:pt x="8660" y="0"/>
                  </a:moveTo>
                  <a:cubicBezTo>
                    <a:pt x="8150" y="414"/>
                    <a:pt x="7800" y="955"/>
                    <a:pt x="7704" y="1592"/>
                  </a:cubicBezTo>
                  <a:cubicBezTo>
                    <a:pt x="7513" y="2802"/>
                    <a:pt x="7354" y="4075"/>
                    <a:pt x="7418" y="5380"/>
                  </a:cubicBezTo>
                  <a:cubicBezTo>
                    <a:pt x="7482" y="6558"/>
                    <a:pt x="6877" y="7736"/>
                    <a:pt x="5794" y="8277"/>
                  </a:cubicBezTo>
                  <a:cubicBezTo>
                    <a:pt x="4585" y="8882"/>
                    <a:pt x="3693" y="9009"/>
                    <a:pt x="3693" y="9009"/>
                  </a:cubicBezTo>
                  <a:cubicBezTo>
                    <a:pt x="3693" y="9009"/>
                    <a:pt x="2102" y="8150"/>
                    <a:pt x="701" y="6940"/>
                  </a:cubicBezTo>
                  <a:cubicBezTo>
                    <a:pt x="1624" y="6335"/>
                    <a:pt x="2547" y="4903"/>
                    <a:pt x="2579" y="4425"/>
                  </a:cubicBezTo>
                  <a:lnTo>
                    <a:pt x="2579" y="4425"/>
                  </a:lnTo>
                  <a:cubicBezTo>
                    <a:pt x="1942" y="6017"/>
                    <a:pt x="0" y="6686"/>
                    <a:pt x="0" y="6686"/>
                  </a:cubicBezTo>
                  <a:cubicBezTo>
                    <a:pt x="0" y="6686"/>
                    <a:pt x="1592" y="8436"/>
                    <a:pt x="3598" y="9423"/>
                  </a:cubicBezTo>
                  <a:cubicBezTo>
                    <a:pt x="3717" y="9428"/>
                    <a:pt x="3833" y="9431"/>
                    <a:pt x="3947" y="9431"/>
                  </a:cubicBezTo>
                  <a:cubicBezTo>
                    <a:pt x="7453" y="9431"/>
                    <a:pt x="8469" y="7131"/>
                    <a:pt x="8469" y="7131"/>
                  </a:cubicBezTo>
                  <a:cubicBezTo>
                    <a:pt x="8023" y="4807"/>
                    <a:pt x="7704" y="2547"/>
                    <a:pt x="8023" y="1465"/>
                  </a:cubicBezTo>
                  <a:cubicBezTo>
                    <a:pt x="8150" y="923"/>
                    <a:pt x="8373" y="414"/>
                    <a:pt x="8660" y="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6" name="Google Shape;4676;p83"/>
            <p:cNvSpPr/>
            <p:nvPr/>
          </p:nvSpPr>
          <p:spPr>
            <a:xfrm>
              <a:off x="5283113" y="4450310"/>
              <a:ext cx="165224" cy="38347"/>
            </a:xfrm>
            <a:custGeom>
              <a:rect b="b" l="l" r="r" t="t"/>
              <a:pathLst>
                <a:path extrusionOk="0" h="2261" w="9742">
                  <a:moveTo>
                    <a:pt x="159" y="1592"/>
                  </a:moveTo>
                  <a:cubicBezTo>
                    <a:pt x="159" y="1608"/>
                    <a:pt x="167" y="1616"/>
                    <a:pt x="171" y="1616"/>
                  </a:cubicBezTo>
                  <a:cubicBezTo>
                    <a:pt x="175" y="1616"/>
                    <a:pt x="175" y="1608"/>
                    <a:pt x="159" y="1592"/>
                  </a:cubicBezTo>
                  <a:close/>
                  <a:moveTo>
                    <a:pt x="9328" y="0"/>
                  </a:moveTo>
                  <a:cubicBezTo>
                    <a:pt x="8437" y="510"/>
                    <a:pt x="7163" y="828"/>
                    <a:pt x="5794" y="955"/>
                  </a:cubicBezTo>
                  <a:cubicBezTo>
                    <a:pt x="5253" y="1019"/>
                    <a:pt x="4648" y="1019"/>
                    <a:pt x="4075" y="1051"/>
                  </a:cubicBezTo>
                  <a:lnTo>
                    <a:pt x="3661" y="1051"/>
                  </a:lnTo>
                  <a:cubicBezTo>
                    <a:pt x="1815" y="1051"/>
                    <a:pt x="319" y="955"/>
                    <a:pt x="159" y="892"/>
                  </a:cubicBezTo>
                  <a:cubicBezTo>
                    <a:pt x="159" y="892"/>
                    <a:pt x="0" y="1433"/>
                    <a:pt x="159" y="1592"/>
                  </a:cubicBezTo>
                  <a:cubicBezTo>
                    <a:pt x="255" y="1624"/>
                    <a:pt x="350" y="1656"/>
                    <a:pt x="478" y="1687"/>
                  </a:cubicBezTo>
                  <a:cubicBezTo>
                    <a:pt x="987" y="1910"/>
                    <a:pt x="1592" y="2069"/>
                    <a:pt x="2165" y="2133"/>
                  </a:cubicBezTo>
                  <a:cubicBezTo>
                    <a:pt x="2611" y="2229"/>
                    <a:pt x="3056" y="2260"/>
                    <a:pt x="3534" y="2260"/>
                  </a:cubicBezTo>
                  <a:lnTo>
                    <a:pt x="4107" y="2260"/>
                  </a:lnTo>
                  <a:cubicBezTo>
                    <a:pt x="4775" y="2260"/>
                    <a:pt x="5412" y="2229"/>
                    <a:pt x="5985" y="2165"/>
                  </a:cubicBezTo>
                  <a:cubicBezTo>
                    <a:pt x="8054" y="2006"/>
                    <a:pt x="9742" y="1624"/>
                    <a:pt x="9742" y="1624"/>
                  </a:cubicBezTo>
                  <a:lnTo>
                    <a:pt x="9742" y="1592"/>
                  </a:lnTo>
                  <a:lnTo>
                    <a:pt x="9742" y="1528"/>
                  </a:lnTo>
                  <a:lnTo>
                    <a:pt x="9742" y="1146"/>
                  </a:lnTo>
                  <a:cubicBezTo>
                    <a:pt x="9742" y="1051"/>
                    <a:pt x="9742" y="955"/>
                    <a:pt x="9678" y="860"/>
                  </a:cubicBezTo>
                  <a:cubicBezTo>
                    <a:pt x="9646" y="541"/>
                    <a:pt x="9583" y="223"/>
                    <a:pt x="9392" y="0"/>
                  </a:cubicBezTo>
                  <a:close/>
                </a:path>
              </a:pathLst>
            </a:custGeom>
            <a:solidFill>
              <a:srgbClr val="A98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7" name="Google Shape;4677;p83"/>
            <p:cNvSpPr/>
            <p:nvPr/>
          </p:nvSpPr>
          <p:spPr>
            <a:xfrm>
              <a:off x="5213456" y="4097734"/>
              <a:ext cx="95044" cy="137156"/>
            </a:xfrm>
            <a:custGeom>
              <a:rect b="b" l="l" r="r" t="t"/>
              <a:pathLst>
                <a:path extrusionOk="0" h="8087" w="5604">
                  <a:moveTo>
                    <a:pt x="4744" y="3661"/>
                  </a:moveTo>
                  <a:lnTo>
                    <a:pt x="4776" y="3820"/>
                  </a:lnTo>
                  <a:lnTo>
                    <a:pt x="5126" y="5698"/>
                  </a:lnTo>
                  <a:cubicBezTo>
                    <a:pt x="4903" y="6749"/>
                    <a:pt x="3980" y="7640"/>
                    <a:pt x="3566" y="7895"/>
                  </a:cubicBezTo>
                  <a:cubicBezTo>
                    <a:pt x="2866" y="8086"/>
                    <a:pt x="2547" y="7991"/>
                    <a:pt x="2547" y="7991"/>
                  </a:cubicBezTo>
                  <a:lnTo>
                    <a:pt x="2547" y="7991"/>
                  </a:lnTo>
                  <a:cubicBezTo>
                    <a:pt x="1433" y="7195"/>
                    <a:pt x="924" y="6653"/>
                    <a:pt x="351" y="4934"/>
                  </a:cubicBezTo>
                  <a:cubicBezTo>
                    <a:pt x="160" y="4584"/>
                    <a:pt x="64" y="4330"/>
                    <a:pt x="32" y="3948"/>
                  </a:cubicBezTo>
                  <a:lnTo>
                    <a:pt x="32" y="3820"/>
                  </a:lnTo>
                  <a:cubicBezTo>
                    <a:pt x="32" y="3661"/>
                    <a:pt x="1" y="3534"/>
                    <a:pt x="1" y="3375"/>
                  </a:cubicBezTo>
                  <a:lnTo>
                    <a:pt x="1" y="3215"/>
                  </a:lnTo>
                  <a:lnTo>
                    <a:pt x="1" y="3024"/>
                  </a:lnTo>
                  <a:cubicBezTo>
                    <a:pt x="32" y="2356"/>
                    <a:pt x="287" y="1687"/>
                    <a:pt x="701" y="1114"/>
                  </a:cubicBezTo>
                  <a:cubicBezTo>
                    <a:pt x="1115" y="669"/>
                    <a:pt x="1592" y="382"/>
                    <a:pt x="2133" y="223"/>
                  </a:cubicBezTo>
                  <a:cubicBezTo>
                    <a:pt x="2993" y="0"/>
                    <a:pt x="3789" y="255"/>
                    <a:pt x="4489" y="732"/>
                  </a:cubicBezTo>
                  <a:lnTo>
                    <a:pt x="4489" y="732"/>
                  </a:lnTo>
                  <a:cubicBezTo>
                    <a:pt x="4999" y="1178"/>
                    <a:pt x="5285" y="1719"/>
                    <a:pt x="5444" y="2324"/>
                  </a:cubicBezTo>
                  <a:cubicBezTo>
                    <a:pt x="5603" y="2961"/>
                    <a:pt x="5285" y="3502"/>
                    <a:pt x="4744" y="36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8" name="Google Shape;4678;p83"/>
            <p:cNvSpPr/>
            <p:nvPr/>
          </p:nvSpPr>
          <p:spPr>
            <a:xfrm>
              <a:off x="5094665" y="4251820"/>
              <a:ext cx="56172" cy="77066"/>
            </a:xfrm>
            <a:custGeom>
              <a:rect b="b" l="l" r="r" t="t"/>
              <a:pathLst>
                <a:path extrusionOk="0" h="4544" w="3312">
                  <a:moveTo>
                    <a:pt x="2674" y="1"/>
                  </a:moveTo>
                  <a:cubicBezTo>
                    <a:pt x="2598" y="1"/>
                    <a:pt x="2514" y="8"/>
                    <a:pt x="2420" y="20"/>
                  </a:cubicBezTo>
                  <a:cubicBezTo>
                    <a:pt x="2038" y="115"/>
                    <a:pt x="1561" y="338"/>
                    <a:pt x="1179" y="720"/>
                  </a:cubicBezTo>
                  <a:cubicBezTo>
                    <a:pt x="1115" y="784"/>
                    <a:pt x="1083" y="879"/>
                    <a:pt x="988" y="943"/>
                  </a:cubicBezTo>
                  <a:cubicBezTo>
                    <a:pt x="829" y="1198"/>
                    <a:pt x="765" y="1516"/>
                    <a:pt x="638" y="1834"/>
                  </a:cubicBezTo>
                  <a:cubicBezTo>
                    <a:pt x="192" y="3108"/>
                    <a:pt x="1" y="3744"/>
                    <a:pt x="1" y="4158"/>
                  </a:cubicBezTo>
                  <a:lnTo>
                    <a:pt x="1" y="4254"/>
                  </a:lnTo>
                  <a:cubicBezTo>
                    <a:pt x="33" y="4381"/>
                    <a:pt x="65" y="4445"/>
                    <a:pt x="192" y="4508"/>
                  </a:cubicBezTo>
                  <a:cubicBezTo>
                    <a:pt x="251" y="4532"/>
                    <a:pt x="318" y="4544"/>
                    <a:pt x="393" y="4544"/>
                  </a:cubicBezTo>
                  <a:cubicBezTo>
                    <a:pt x="721" y="4544"/>
                    <a:pt x="1183" y="4319"/>
                    <a:pt x="1624" y="3904"/>
                  </a:cubicBezTo>
                  <a:cubicBezTo>
                    <a:pt x="1720" y="3840"/>
                    <a:pt x="1752" y="3776"/>
                    <a:pt x="1815" y="3713"/>
                  </a:cubicBezTo>
                  <a:cubicBezTo>
                    <a:pt x="2070" y="3426"/>
                    <a:pt x="2293" y="3108"/>
                    <a:pt x="2548" y="2758"/>
                  </a:cubicBezTo>
                  <a:cubicBezTo>
                    <a:pt x="2771" y="2344"/>
                    <a:pt x="2993" y="1962"/>
                    <a:pt x="3089" y="1580"/>
                  </a:cubicBezTo>
                  <a:cubicBezTo>
                    <a:pt x="3216" y="1230"/>
                    <a:pt x="3312" y="911"/>
                    <a:pt x="3312" y="656"/>
                  </a:cubicBezTo>
                  <a:lnTo>
                    <a:pt x="3312" y="497"/>
                  </a:lnTo>
                  <a:cubicBezTo>
                    <a:pt x="3248" y="402"/>
                    <a:pt x="3184" y="243"/>
                    <a:pt x="3184" y="243"/>
                  </a:cubicBezTo>
                  <a:lnTo>
                    <a:pt x="3057" y="115"/>
                  </a:lnTo>
                  <a:cubicBezTo>
                    <a:pt x="3025" y="115"/>
                    <a:pt x="3025" y="83"/>
                    <a:pt x="2993" y="83"/>
                  </a:cubicBezTo>
                  <a:cubicBezTo>
                    <a:pt x="2913" y="23"/>
                    <a:pt x="2806" y="1"/>
                    <a:pt x="2674"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9" name="Google Shape;4679;p83"/>
            <p:cNvSpPr/>
            <p:nvPr/>
          </p:nvSpPr>
          <p:spPr>
            <a:xfrm>
              <a:off x="5103857" y="4200311"/>
              <a:ext cx="46979" cy="114480"/>
            </a:xfrm>
            <a:custGeom>
              <a:rect b="b" l="l" r="r" t="t"/>
              <a:pathLst>
                <a:path extrusionOk="0" h="6750" w="2770">
                  <a:moveTo>
                    <a:pt x="2547" y="4617"/>
                  </a:moveTo>
                  <a:cubicBezTo>
                    <a:pt x="2451" y="4999"/>
                    <a:pt x="2229" y="5381"/>
                    <a:pt x="2006" y="5795"/>
                  </a:cubicBezTo>
                  <a:cubicBezTo>
                    <a:pt x="1751" y="6145"/>
                    <a:pt x="1528" y="6463"/>
                    <a:pt x="1273" y="6750"/>
                  </a:cubicBezTo>
                  <a:lnTo>
                    <a:pt x="637" y="3757"/>
                  </a:lnTo>
                  <a:lnTo>
                    <a:pt x="541" y="3184"/>
                  </a:lnTo>
                  <a:lnTo>
                    <a:pt x="0" y="733"/>
                  </a:lnTo>
                  <a:lnTo>
                    <a:pt x="1210" y="1"/>
                  </a:lnTo>
                  <a:lnTo>
                    <a:pt x="2038" y="2038"/>
                  </a:lnTo>
                  <a:lnTo>
                    <a:pt x="2515" y="3152"/>
                  </a:lnTo>
                  <a:lnTo>
                    <a:pt x="2770" y="3693"/>
                  </a:lnTo>
                  <a:cubicBezTo>
                    <a:pt x="2770" y="3948"/>
                    <a:pt x="2674" y="4267"/>
                    <a:pt x="2547" y="461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0" name="Google Shape;4680;p83"/>
            <p:cNvSpPr/>
            <p:nvPr/>
          </p:nvSpPr>
          <p:spPr>
            <a:xfrm>
              <a:off x="5251787" y="4196681"/>
              <a:ext cx="93433" cy="81527"/>
            </a:xfrm>
            <a:custGeom>
              <a:rect b="b" l="l" r="r" t="t"/>
              <a:pathLst>
                <a:path extrusionOk="0" h="4807" w="5509">
                  <a:moveTo>
                    <a:pt x="4769" y="0"/>
                  </a:moveTo>
                  <a:cubicBezTo>
                    <a:pt x="4615" y="0"/>
                    <a:pt x="4444" y="36"/>
                    <a:pt x="4267" y="119"/>
                  </a:cubicBezTo>
                  <a:cubicBezTo>
                    <a:pt x="4935" y="1074"/>
                    <a:pt x="2993" y="3239"/>
                    <a:pt x="1720" y="3239"/>
                  </a:cubicBezTo>
                  <a:cubicBezTo>
                    <a:pt x="1624" y="3239"/>
                    <a:pt x="1561" y="3239"/>
                    <a:pt x="1465" y="3207"/>
                  </a:cubicBezTo>
                  <a:cubicBezTo>
                    <a:pt x="1115" y="3080"/>
                    <a:pt x="924" y="2889"/>
                    <a:pt x="797" y="2698"/>
                  </a:cubicBezTo>
                  <a:cubicBezTo>
                    <a:pt x="669" y="2443"/>
                    <a:pt x="669" y="2252"/>
                    <a:pt x="669" y="2252"/>
                  </a:cubicBezTo>
                  <a:cubicBezTo>
                    <a:pt x="669" y="2252"/>
                    <a:pt x="638" y="2252"/>
                    <a:pt x="638" y="2284"/>
                  </a:cubicBezTo>
                  <a:cubicBezTo>
                    <a:pt x="478" y="2379"/>
                    <a:pt x="351" y="2507"/>
                    <a:pt x="287" y="2602"/>
                  </a:cubicBezTo>
                  <a:cubicBezTo>
                    <a:pt x="256" y="2666"/>
                    <a:pt x="192" y="2730"/>
                    <a:pt x="160" y="2761"/>
                  </a:cubicBezTo>
                  <a:cubicBezTo>
                    <a:pt x="33" y="3016"/>
                    <a:pt x="1" y="3239"/>
                    <a:pt x="33" y="3494"/>
                  </a:cubicBezTo>
                  <a:cubicBezTo>
                    <a:pt x="96" y="3812"/>
                    <a:pt x="287" y="4130"/>
                    <a:pt x="510" y="4353"/>
                  </a:cubicBezTo>
                  <a:cubicBezTo>
                    <a:pt x="574" y="4417"/>
                    <a:pt x="638" y="4449"/>
                    <a:pt x="669" y="4481"/>
                  </a:cubicBezTo>
                  <a:cubicBezTo>
                    <a:pt x="797" y="4608"/>
                    <a:pt x="988" y="4703"/>
                    <a:pt x="1306" y="4799"/>
                  </a:cubicBezTo>
                  <a:cubicBezTo>
                    <a:pt x="1356" y="4804"/>
                    <a:pt x="1405" y="4807"/>
                    <a:pt x="1453" y="4807"/>
                  </a:cubicBezTo>
                  <a:cubicBezTo>
                    <a:pt x="1961" y="4807"/>
                    <a:pt x="2387" y="4514"/>
                    <a:pt x="2707" y="4194"/>
                  </a:cubicBezTo>
                  <a:cubicBezTo>
                    <a:pt x="2834" y="4162"/>
                    <a:pt x="2961" y="4067"/>
                    <a:pt x="3057" y="4035"/>
                  </a:cubicBezTo>
                  <a:cubicBezTo>
                    <a:pt x="4553" y="3366"/>
                    <a:pt x="5508" y="1170"/>
                    <a:pt x="5445" y="469"/>
                  </a:cubicBezTo>
                  <a:cubicBezTo>
                    <a:pt x="5445" y="406"/>
                    <a:pt x="5445" y="374"/>
                    <a:pt x="5413" y="342"/>
                  </a:cubicBezTo>
                  <a:cubicBezTo>
                    <a:pt x="5327" y="149"/>
                    <a:pt x="5083" y="0"/>
                    <a:pt x="4769" y="0"/>
                  </a:cubicBezTo>
                  <a:close/>
                </a:path>
              </a:pathLst>
            </a:custGeom>
            <a:solidFill>
              <a:srgbClr val="A8756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1" name="Google Shape;4681;p83"/>
            <p:cNvSpPr/>
            <p:nvPr/>
          </p:nvSpPr>
          <p:spPr>
            <a:xfrm>
              <a:off x="5268527" y="4184114"/>
              <a:ext cx="172788" cy="265729"/>
            </a:xfrm>
            <a:custGeom>
              <a:rect b="b" l="l" r="r" t="t"/>
              <a:pathLst>
                <a:path extrusionOk="0" h="15668" w="10188">
                  <a:moveTo>
                    <a:pt x="7164" y="2547"/>
                  </a:moveTo>
                  <a:lnTo>
                    <a:pt x="7164" y="2547"/>
                  </a:lnTo>
                  <a:cubicBezTo>
                    <a:pt x="7737" y="2993"/>
                    <a:pt x="8182" y="3630"/>
                    <a:pt x="8341" y="4044"/>
                  </a:cubicBezTo>
                  <a:cubicBezTo>
                    <a:pt x="8617" y="4754"/>
                    <a:pt x="8844" y="5441"/>
                    <a:pt x="9031" y="6092"/>
                  </a:cubicBezTo>
                  <a:lnTo>
                    <a:pt x="9031" y="6092"/>
                  </a:lnTo>
                  <a:cubicBezTo>
                    <a:pt x="8641" y="4779"/>
                    <a:pt x="8051" y="3451"/>
                    <a:pt x="7164" y="2547"/>
                  </a:cubicBezTo>
                  <a:close/>
                  <a:moveTo>
                    <a:pt x="3471" y="1"/>
                  </a:moveTo>
                  <a:cubicBezTo>
                    <a:pt x="3152" y="1"/>
                    <a:pt x="2866" y="128"/>
                    <a:pt x="2866" y="128"/>
                  </a:cubicBezTo>
                  <a:cubicBezTo>
                    <a:pt x="3121" y="701"/>
                    <a:pt x="3280" y="892"/>
                    <a:pt x="3280" y="892"/>
                  </a:cubicBezTo>
                  <a:cubicBezTo>
                    <a:pt x="3280" y="892"/>
                    <a:pt x="3789" y="1401"/>
                    <a:pt x="3471" y="2356"/>
                  </a:cubicBezTo>
                  <a:cubicBezTo>
                    <a:pt x="3407" y="2547"/>
                    <a:pt x="3312" y="2770"/>
                    <a:pt x="3184" y="2961"/>
                  </a:cubicBezTo>
                  <a:cubicBezTo>
                    <a:pt x="319" y="7450"/>
                    <a:pt x="1" y="9074"/>
                    <a:pt x="1497" y="13053"/>
                  </a:cubicBezTo>
                  <a:cubicBezTo>
                    <a:pt x="1847" y="13944"/>
                    <a:pt x="2484" y="14581"/>
                    <a:pt x="3184" y="14963"/>
                  </a:cubicBezTo>
                  <a:cubicBezTo>
                    <a:pt x="4092" y="15490"/>
                    <a:pt x="5190" y="15667"/>
                    <a:pt x="6103" y="15667"/>
                  </a:cubicBezTo>
                  <a:cubicBezTo>
                    <a:pt x="6182" y="15667"/>
                    <a:pt x="6260" y="15666"/>
                    <a:pt x="6336" y="15663"/>
                  </a:cubicBezTo>
                  <a:lnTo>
                    <a:pt x="6431" y="15663"/>
                  </a:lnTo>
                  <a:cubicBezTo>
                    <a:pt x="7928" y="15568"/>
                    <a:pt x="9328" y="14804"/>
                    <a:pt x="9742" y="13753"/>
                  </a:cubicBezTo>
                  <a:cubicBezTo>
                    <a:pt x="9838" y="13530"/>
                    <a:pt x="9901" y="13276"/>
                    <a:pt x="9965" y="13021"/>
                  </a:cubicBezTo>
                  <a:cubicBezTo>
                    <a:pt x="10029" y="12416"/>
                    <a:pt x="9965" y="11748"/>
                    <a:pt x="9901" y="11270"/>
                  </a:cubicBezTo>
                  <a:cubicBezTo>
                    <a:pt x="9838" y="10824"/>
                    <a:pt x="9806" y="10506"/>
                    <a:pt x="9806" y="10506"/>
                  </a:cubicBezTo>
                  <a:cubicBezTo>
                    <a:pt x="9806" y="10506"/>
                    <a:pt x="9806" y="10092"/>
                    <a:pt x="9679" y="9392"/>
                  </a:cubicBezTo>
                  <a:cubicBezTo>
                    <a:pt x="9604" y="8704"/>
                    <a:pt x="9465" y="7771"/>
                    <a:pt x="9220" y="6785"/>
                  </a:cubicBezTo>
                  <a:lnTo>
                    <a:pt x="9220" y="6785"/>
                  </a:lnTo>
                  <a:cubicBezTo>
                    <a:pt x="9483" y="7811"/>
                    <a:pt x="9652" y="8737"/>
                    <a:pt x="9774" y="9519"/>
                  </a:cubicBezTo>
                  <a:cubicBezTo>
                    <a:pt x="10188" y="7800"/>
                    <a:pt x="9710" y="6017"/>
                    <a:pt x="9456" y="5190"/>
                  </a:cubicBezTo>
                  <a:cubicBezTo>
                    <a:pt x="9328" y="4999"/>
                    <a:pt x="9297" y="4903"/>
                    <a:pt x="9297" y="4903"/>
                  </a:cubicBezTo>
                  <a:lnTo>
                    <a:pt x="9233" y="4680"/>
                  </a:lnTo>
                  <a:cubicBezTo>
                    <a:pt x="9201" y="4521"/>
                    <a:pt x="9169" y="4235"/>
                    <a:pt x="9074" y="3757"/>
                  </a:cubicBezTo>
                  <a:cubicBezTo>
                    <a:pt x="8883" y="2611"/>
                    <a:pt x="7641" y="1560"/>
                    <a:pt x="6336" y="1178"/>
                  </a:cubicBezTo>
                  <a:cubicBezTo>
                    <a:pt x="6002" y="733"/>
                    <a:pt x="5532" y="621"/>
                    <a:pt x="5146" y="621"/>
                  </a:cubicBezTo>
                  <a:cubicBezTo>
                    <a:pt x="4760" y="621"/>
                    <a:pt x="4458" y="733"/>
                    <a:pt x="4458" y="733"/>
                  </a:cubicBezTo>
                  <a:cubicBezTo>
                    <a:pt x="4235" y="160"/>
                    <a:pt x="3821" y="1"/>
                    <a:pt x="347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2" name="Google Shape;4682;p83"/>
            <p:cNvSpPr/>
            <p:nvPr/>
          </p:nvSpPr>
          <p:spPr>
            <a:xfrm>
              <a:off x="5322530" y="4404957"/>
              <a:ext cx="115023" cy="54967"/>
            </a:xfrm>
            <a:custGeom>
              <a:rect b="b" l="l" r="r" t="t"/>
              <a:pathLst>
                <a:path extrusionOk="0" h="3241" w="6782">
                  <a:moveTo>
                    <a:pt x="6781" y="0"/>
                  </a:moveTo>
                  <a:lnTo>
                    <a:pt x="6781" y="0"/>
                  </a:lnTo>
                  <a:cubicBezTo>
                    <a:pt x="6749" y="287"/>
                    <a:pt x="6686" y="509"/>
                    <a:pt x="6590" y="732"/>
                  </a:cubicBezTo>
                  <a:cubicBezTo>
                    <a:pt x="6144" y="1783"/>
                    <a:pt x="4744" y="2547"/>
                    <a:pt x="3247" y="2642"/>
                  </a:cubicBezTo>
                  <a:lnTo>
                    <a:pt x="3152" y="2642"/>
                  </a:lnTo>
                  <a:cubicBezTo>
                    <a:pt x="3076" y="2645"/>
                    <a:pt x="2998" y="2646"/>
                    <a:pt x="2920" y="2646"/>
                  </a:cubicBezTo>
                  <a:cubicBezTo>
                    <a:pt x="2010" y="2646"/>
                    <a:pt x="938" y="2469"/>
                    <a:pt x="0" y="1942"/>
                  </a:cubicBezTo>
                  <a:lnTo>
                    <a:pt x="0" y="1942"/>
                  </a:lnTo>
                  <a:cubicBezTo>
                    <a:pt x="649" y="2671"/>
                    <a:pt x="1572" y="3240"/>
                    <a:pt x="2848" y="3240"/>
                  </a:cubicBezTo>
                  <a:cubicBezTo>
                    <a:pt x="3076" y="3240"/>
                    <a:pt x="3315" y="3222"/>
                    <a:pt x="3566" y="3184"/>
                  </a:cubicBezTo>
                  <a:cubicBezTo>
                    <a:pt x="6017" y="2738"/>
                    <a:pt x="6686" y="2006"/>
                    <a:pt x="6781" y="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3" name="Google Shape;4683;p83"/>
            <p:cNvSpPr/>
            <p:nvPr/>
          </p:nvSpPr>
          <p:spPr>
            <a:xfrm>
              <a:off x="5087117" y="3905503"/>
              <a:ext cx="112309" cy="893588"/>
            </a:xfrm>
            <a:custGeom>
              <a:rect b="b" l="l" r="r" t="t"/>
              <a:pathLst>
                <a:path extrusionOk="0" h="52688" w="6622">
                  <a:moveTo>
                    <a:pt x="828" y="1"/>
                  </a:moveTo>
                  <a:cubicBezTo>
                    <a:pt x="764" y="1"/>
                    <a:pt x="637" y="1"/>
                    <a:pt x="510" y="33"/>
                  </a:cubicBezTo>
                  <a:cubicBezTo>
                    <a:pt x="255" y="160"/>
                    <a:pt x="0" y="351"/>
                    <a:pt x="32" y="574"/>
                  </a:cubicBezTo>
                  <a:lnTo>
                    <a:pt x="5826" y="52687"/>
                  </a:lnTo>
                  <a:lnTo>
                    <a:pt x="6622" y="52687"/>
                  </a:lnTo>
                  <a:lnTo>
                    <a:pt x="1146" y="192"/>
                  </a:lnTo>
                  <a:cubicBezTo>
                    <a:pt x="1146" y="96"/>
                    <a:pt x="987" y="33"/>
                    <a:pt x="828"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4" name="Google Shape;4684;p83"/>
            <p:cNvSpPr/>
            <p:nvPr/>
          </p:nvSpPr>
          <p:spPr>
            <a:xfrm>
              <a:off x="5097378" y="4174938"/>
              <a:ext cx="33479" cy="37261"/>
            </a:xfrm>
            <a:custGeom>
              <a:rect b="b" l="l" r="r" t="t"/>
              <a:pathLst>
                <a:path extrusionOk="0" h="2197" w="1974">
                  <a:moveTo>
                    <a:pt x="1751" y="542"/>
                  </a:moveTo>
                  <a:cubicBezTo>
                    <a:pt x="1974" y="1051"/>
                    <a:pt x="1751" y="1656"/>
                    <a:pt x="1273" y="1910"/>
                  </a:cubicBezTo>
                  <a:cubicBezTo>
                    <a:pt x="1242" y="1910"/>
                    <a:pt x="1178" y="1942"/>
                    <a:pt x="1146" y="1942"/>
                  </a:cubicBezTo>
                  <a:lnTo>
                    <a:pt x="350" y="2197"/>
                  </a:lnTo>
                  <a:cubicBezTo>
                    <a:pt x="350" y="2197"/>
                    <a:pt x="0" y="1688"/>
                    <a:pt x="32" y="1274"/>
                  </a:cubicBezTo>
                  <a:cubicBezTo>
                    <a:pt x="64" y="955"/>
                    <a:pt x="159" y="669"/>
                    <a:pt x="287" y="446"/>
                  </a:cubicBezTo>
                  <a:cubicBezTo>
                    <a:pt x="382" y="223"/>
                    <a:pt x="605" y="64"/>
                    <a:pt x="796" y="32"/>
                  </a:cubicBezTo>
                  <a:lnTo>
                    <a:pt x="796" y="32"/>
                  </a:lnTo>
                  <a:cubicBezTo>
                    <a:pt x="828" y="32"/>
                    <a:pt x="923" y="0"/>
                    <a:pt x="955" y="0"/>
                  </a:cubicBezTo>
                  <a:cubicBezTo>
                    <a:pt x="1146" y="0"/>
                    <a:pt x="1305" y="32"/>
                    <a:pt x="1464" y="160"/>
                  </a:cubicBezTo>
                  <a:cubicBezTo>
                    <a:pt x="1496" y="191"/>
                    <a:pt x="1592" y="223"/>
                    <a:pt x="1592" y="255"/>
                  </a:cubicBezTo>
                  <a:cubicBezTo>
                    <a:pt x="1655" y="382"/>
                    <a:pt x="1719" y="478"/>
                    <a:pt x="1751" y="5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5" name="Google Shape;4685;p83"/>
            <p:cNvSpPr/>
            <p:nvPr/>
          </p:nvSpPr>
          <p:spPr>
            <a:xfrm>
              <a:off x="5113033" y="4173310"/>
              <a:ext cx="24304" cy="35124"/>
            </a:xfrm>
            <a:custGeom>
              <a:rect b="b" l="l" r="r" t="t"/>
              <a:pathLst>
                <a:path extrusionOk="0" h="2071" w="1433">
                  <a:moveTo>
                    <a:pt x="1051" y="1"/>
                  </a:moveTo>
                  <a:lnTo>
                    <a:pt x="0" y="224"/>
                  </a:lnTo>
                  <a:cubicBezTo>
                    <a:pt x="159" y="224"/>
                    <a:pt x="350" y="256"/>
                    <a:pt x="510" y="383"/>
                  </a:cubicBezTo>
                  <a:lnTo>
                    <a:pt x="637" y="478"/>
                  </a:lnTo>
                  <a:lnTo>
                    <a:pt x="732" y="733"/>
                  </a:lnTo>
                  <a:cubicBezTo>
                    <a:pt x="987" y="1242"/>
                    <a:pt x="732" y="1847"/>
                    <a:pt x="255" y="2070"/>
                  </a:cubicBezTo>
                  <a:cubicBezTo>
                    <a:pt x="478" y="2006"/>
                    <a:pt x="637" y="1911"/>
                    <a:pt x="732" y="1879"/>
                  </a:cubicBezTo>
                  <a:cubicBezTo>
                    <a:pt x="892" y="1815"/>
                    <a:pt x="1019" y="1656"/>
                    <a:pt x="1019" y="1497"/>
                  </a:cubicBezTo>
                  <a:cubicBezTo>
                    <a:pt x="1146" y="1402"/>
                    <a:pt x="1210" y="1274"/>
                    <a:pt x="1178" y="1115"/>
                  </a:cubicBezTo>
                  <a:lnTo>
                    <a:pt x="1178" y="1051"/>
                  </a:lnTo>
                  <a:cubicBezTo>
                    <a:pt x="1178" y="1051"/>
                    <a:pt x="1210" y="1051"/>
                    <a:pt x="1274" y="1020"/>
                  </a:cubicBezTo>
                  <a:cubicBezTo>
                    <a:pt x="1337" y="956"/>
                    <a:pt x="1433" y="860"/>
                    <a:pt x="1369" y="765"/>
                  </a:cubicBezTo>
                  <a:cubicBezTo>
                    <a:pt x="1337" y="606"/>
                    <a:pt x="1210" y="542"/>
                    <a:pt x="1051" y="542"/>
                  </a:cubicBezTo>
                  <a:lnTo>
                    <a:pt x="955" y="542"/>
                  </a:lnTo>
                  <a:lnTo>
                    <a:pt x="1274" y="383"/>
                  </a:lnTo>
                  <a:cubicBezTo>
                    <a:pt x="1369" y="319"/>
                    <a:pt x="1433" y="192"/>
                    <a:pt x="1305" y="160"/>
                  </a:cubicBezTo>
                  <a:cubicBezTo>
                    <a:pt x="1274" y="65"/>
                    <a:pt x="1178" y="1"/>
                    <a:pt x="10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6" name="Google Shape;4686;p83"/>
            <p:cNvSpPr/>
            <p:nvPr/>
          </p:nvSpPr>
          <p:spPr>
            <a:xfrm>
              <a:off x="5333317" y="4239727"/>
              <a:ext cx="21081" cy="84240"/>
            </a:xfrm>
            <a:custGeom>
              <a:rect b="b" l="l" r="r" t="t"/>
              <a:pathLst>
                <a:path extrusionOk="0" h="4967" w="1243">
                  <a:moveTo>
                    <a:pt x="701" y="1"/>
                  </a:moveTo>
                  <a:cubicBezTo>
                    <a:pt x="638" y="1"/>
                    <a:pt x="1" y="542"/>
                    <a:pt x="65" y="1783"/>
                  </a:cubicBezTo>
                  <a:cubicBezTo>
                    <a:pt x="96" y="2611"/>
                    <a:pt x="383" y="3948"/>
                    <a:pt x="542" y="4680"/>
                  </a:cubicBezTo>
                  <a:cubicBezTo>
                    <a:pt x="765" y="4776"/>
                    <a:pt x="1020" y="4903"/>
                    <a:pt x="1242" y="4967"/>
                  </a:cubicBezTo>
                  <a:cubicBezTo>
                    <a:pt x="924" y="3948"/>
                    <a:pt x="638" y="2929"/>
                    <a:pt x="510" y="2261"/>
                  </a:cubicBezTo>
                  <a:cubicBezTo>
                    <a:pt x="478" y="1974"/>
                    <a:pt x="447" y="1783"/>
                    <a:pt x="415" y="1624"/>
                  </a:cubicBezTo>
                  <a:cubicBezTo>
                    <a:pt x="319" y="1115"/>
                    <a:pt x="415" y="510"/>
                    <a:pt x="701"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7" name="Google Shape;4687;p83"/>
            <p:cNvSpPr/>
            <p:nvPr/>
          </p:nvSpPr>
          <p:spPr>
            <a:xfrm>
              <a:off x="5211302" y="4156044"/>
              <a:ext cx="3256" cy="9192"/>
            </a:xfrm>
            <a:custGeom>
              <a:rect b="b" l="l" r="r" t="t"/>
              <a:pathLst>
                <a:path extrusionOk="0" h="542" w="192">
                  <a:moveTo>
                    <a:pt x="159" y="0"/>
                  </a:moveTo>
                  <a:cubicBezTo>
                    <a:pt x="32" y="159"/>
                    <a:pt x="0" y="287"/>
                    <a:pt x="0" y="287"/>
                  </a:cubicBezTo>
                  <a:cubicBezTo>
                    <a:pt x="0" y="287"/>
                    <a:pt x="32" y="446"/>
                    <a:pt x="191" y="541"/>
                  </a:cubicBezTo>
                  <a:cubicBezTo>
                    <a:pt x="159" y="382"/>
                    <a:pt x="159" y="191"/>
                    <a:pt x="15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8" name="Google Shape;4688;p83"/>
            <p:cNvSpPr/>
            <p:nvPr/>
          </p:nvSpPr>
          <p:spPr>
            <a:xfrm>
              <a:off x="5209674" y="4098259"/>
              <a:ext cx="111783" cy="146093"/>
            </a:xfrm>
            <a:custGeom>
              <a:rect b="b" l="l" r="r" t="t"/>
              <a:pathLst>
                <a:path extrusionOk="0" h="8614" w="6591">
                  <a:moveTo>
                    <a:pt x="3096" y="1"/>
                  </a:moveTo>
                  <a:cubicBezTo>
                    <a:pt x="2869" y="1"/>
                    <a:pt x="2643" y="22"/>
                    <a:pt x="2420" y="65"/>
                  </a:cubicBezTo>
                  <a:cubicBezTo>
                    <a:pt x="1974" y="160"/>
                    <a:pt x="1497" y="351"/>
                    <a:pt x="1147" y="638"/>
                  </a:cubicBezTo>
                  <a:cubicBezTo>
                    <a:pt x="542" y="1179"/>
                    <a:pt x="255" y="1720"/>
                    <a:pt x="128" y="2229"/>
                  </a:cubicBezTo>
                  <a:cubicBezTo>
                    <a:pt x="1" y="2675"/>
                    <a:pt x="64" y="3121"/>
                    <a:pt x="96" y="3471"/>
                  </a:cubicBezTo>
                  <a:cubicBezTo>
                    <a:pt x="96" y="3566"/>
                    <a:pt x="128" y="3630"/>
                    <a:pt x="128" y="3726"/>
                  </a:cubicBezTo>
                  <a:cubicBezTo>
                    <a:pt x="192" y="3726"/>
                    <a:pt x="224" y="3598"/>
                    <a:pt x="287" y="3439"/>
                  </a:cubicBezTo>
                  <a:cubicBezTo>
                    <a:pt x="383" y="3248"/>
                    <a:pt x="574" y="2961"/>
                    <a:pt x="765" y="2802"/>
                  </a:cubicBezTo>
                  <a:cubicBezTo>
                    <a:pt x="765" y="2770"/>
                    <a:pt x="828" y="2770"/>
                    <a:pt x="860" y="2707"/>
                  </a:cubicBezTo>
                  <a:cubicBezTo>
                    <a:pt x="988" y="2643"/>
                    <a:pt x="1051" y="2611"/>
                    <a:pt x="1179" y="2611"/>
                  </a:cubicBezTo>
                  <a:cubicBezTo>
                    <a:pt x="1228" y="2605"/>
                    <a:pt x="1283" y="2603"/>
                    <a:pt x="1341" y="2603"/>
                  </a:cubicBezTo>
                  <a:cubicBezTo>
                    <a:pt x="1582" y="2603"/>
                    <a:pt x="1888" y="2644"/>
                    <a:pt x="2203" y="2644"/>
                  </a:cubicBezTo>
                  <a:cubicBezTo>
                    <a:pt x="2638" y="2644"/>
                    <a:pt x="3089" y="2566"/>
                    <a:pt x="3407" y="2197"/>
                  </a:cubicBezTo>
                  <a:lnTo>
                    <a:pt x="3407" y="2229"/>
                  </a:lnTo>
                  <a:cubicBezTo>
                    <a:pt x="3471" y="2770"/>
                    <a:pt x="3757" y="3280"/>
                    <a:pt x="4235" y="3566"/>
                  </a:cubicBezTo>
                  <a:cubicBezTo>
                    <a:pt x="4426" y="3694"/>
                    <a:pt x="4712" y="3789"/>
                    <a:pt x="5031" y="3789"/>
                  </a:cubicBezTo>
                  <a:lnTo>
                    <a:pt x="5222" y="3789"/>
                  </a:lnTo>
                  <a:lnTo>
                    <a:pt x="5190" y="3980"/>
                  </a:lnTo>
                  <a:lnTo>
                    <a:pt x="4489" y="3948"/>
                  </a:lnTo>
                  <a:lnTo>
                    <a:pt x="4489" y="3948"/>
                  </a:lnTo>
                  <a:cubicBezTo>
                    <a:pt x="4489" y="3948"/>
                    <a:pt x="4871" y="4872"/>
                    <a:pt x="4553" y="5986"/>
                  </a:cubicBezTo>
                  <a:cubicBezTo>
                    <a:pt x="4521" y="6081"/>
                    <a:pt x="4521" y="6113"/>
                    <a:pt x="4489" y="6177"/>
                  </a:cubicBezTo>
                  <a:cubicBezTo>
                    <a:pt x="4362" y="6487"/>
                    <a:pt x="4151" y="6588"/>
                    <a:pt x="3946" y="6588"/>
                  </a:cubicBezTo>
                  <a:cubicBezTo>
                    <a:pt x="3793" y="6588"/>
                    <a:pt x="3643" y="6531"/>
                    <a:pt x="3534" y="6463"/>
                  </a:cubicBezTo>
                  <a:cubicBezTo>
                    <a:pt x="3314" y="6334"/>
                    <a:pt x="3051" y="6251"/>
                    <a:pt x="2773" y="6251"/>
                  </a:cubicBezTo>
                  <a:cubicBezTo>
                    <a:pt x="2371" y="6251"/>
                    <a:pt x="1938" y="6425"/>
                    <a:pt x="1561" y="6877"/>
                  </a:cubicBezTo>
                  <a:cubicBezTo>
                    <a:pt x="1847" y="7737"/>
                    <a:pt x="2452" y="8373"/>
                    <a:pt x="2770" y="8596"/>
                  </a:cubicBezTo>
                  <a:cubicBezTo>
                    <a:pt x="2838" y="8608"/>
                    <a:pt x="2912" y="8614"/>
                    <a:pt x="2989" y="8614"/>
                  </a:cubicBezTo>
                  <a:cubicBezTo>
                    <a:pt x="3529" y="8614"/>
                    <a:pt x="4259" y="8349"/>
                    <a:pt x="4649" y="8182"/>
                  </a:cubicBezTo>
                  <a:cubicBezTo>
                    <a:pt x="4712" y="8055"/>
                    <a:pt x="4840" y="7864"/>
                    <a:pt x="4967" y="7673"/>
                  </a:cubicBezTo>
                  <a:cubicBezTo>
                    <a:pt x="5349" y="6909"/>
                    <a:pt x="5508" y="6018"/>
                    <a:pt x="5476" y="5158"/>
                  </a:cubicBezTo>
                  <a:cubicBezTo>
                    <a:pt x="5604" y="5158"/>
                    <a:pt x="5699" y="5126"/>
                    <a:pt x="5795" y="5063"/>
                  </a:cubicBezTo>
                  <a:cubicBezTo>
                    <a:pt x="6081" y="4967"/>
                    <a:pt x="6240" y="4681"/>
                    <a:pt x="6272" y="4362"/>
                  </a:cubicBezTo>
                  <a:cubicBezTo>
                    <a:pt x="6272" y="4330"/>
                    <a:pt x="6240" y="4267"/>
                    <a:pt x="6240" y="4235"/>
                  </a:cubicBezTo>
                  <a:cubicBezTo>
                    <a:pt x="6145" y="3948"/>
                    <a:pt x="6113" y="3726"/>
                    <a:pt x="6113" y="3726"/>
                  </a:cubicBezTo>
                  <a:cubicBezTo>
                    <a:pt x="6113" y="3726"/>
                    <a:pt x="6591" y="1879"/>
                    <a:pt x="5222" y="733"/>
                  </a:cubicBezTo>
                  <a:cubicBezTo>
                    <a:pt x="5126" y="606"/>
                    <a:pt x="4967" y="510"/>
                    <a:pt x="4744" y="383"/>
                  </a:cubicBezTo>
                  <a:lnTo>
                    <a:pt x="4553" y="287"/>
                  </a:lnTo>
                  <a:lnTo>
                    <a:pt x="4489" y="256"/>
                  </a:lnTo>
                  <a:lnTo>
                    <a:pt x="4426" y="256"/>
                  </a:lnTo>
                  <a:cubicBezTo>
                    <a:pt x="4001" y="86"/>
                    <a:pt x="3549" y="1"/>
                    <a:pt x="30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9" name="Google Shape;4689;p83"/>
            <p:cNvSpPr/>
            <p:nvPr/>
          </p:nvSpPr>
          <p:spPr>
            <a:xfrm>
              <a:off x="5280417" y="4143612"/>
              <a:ext cx="24304" cy="35124"/>
            </a:xfrm>
            <a:custGeom>
              <a:rect b="b" l="l" r="r" t="t"/>
              <a:pathLst>
                <a:path extrusionOk="0" h="2071" w="1433">
                  <a:moveTo>
                    <a:pt x="1433" y="1083"/>
                  </a:moveTo>
                  <a:lnTo>
                    <a:pt x="1433" y="1115"/>
                  </a:lnTo>
                  <a:cubicBezTo>
                    <a:pt x="1369" y="1688"/>
                    <a:pt x="1114" y="2070"/>
                    <a:pt x="700" y="2070"/>
                  </a:cubicBezTo>
                  <a:cubicBezTo>
                    <a:pt x="318" y="2070"/>
                    <a:pt x="0" y="1593"/>
                    <a:pt x="0" y="1052"/>
                  </a:cubicBezTo>
                  <a:cubicBezTo>
                    <a:pt x="0" y="479"/>
                    <a:pt x="318" y="1"/>
                    <a:pt x="700" y="1"/>
                  </a:cubicBezTo>
                  <a:cubicBezTo>
                    <a:pt x="1019" y="1"/>
                    <a:pt x="1273" y="287"/>
                    <a:pt x="1369" y="733"/>
                  </a:cubicBezTo>
                  <a:cubicBezTo>
                    <a:pt x="1433" y="892"/>
                    <a:pt x="1433" y="956"/>
                    <a:pt x="1433" y="108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0" name="Google Shape;4690;p83"/>
            <p:cNvSpPr/>
            <p:nvPr/>
          </p:nvSpPr>
          <p:spPr>
            <a:xfrm>
              <a:off x="5284182" y="4150633"/>
              <a:ext cx="18927" cy="27017"/>
            </a:xfrm>
            <a:custGeom>
              <a:rect b="b" l="l" r="r" t="t"/>
              <a:pathLst>
                <a:path extrusionOk="0" h="1593" w="1116">
                  <a:moveTo>
                    <a:pt x="542" y="1"/>
                  </a:moveTo>
                  <a:cubicBezTo>
                    <a:pt x="256" y="1"/>
                    <a:pt x="1" y="351"/>
                    <a:pt x="1" y="797"/>
                  </a:cubicBezTo>
                  <a:cubicBezTo>
                    <a:pt x="1" y="1242"/>
                    <a:pt x="256" y="1593"/>
                    <a:pt x="542" y="1593"/>
                  </a:cubicBezTo>
                  <a:cubicBezTo>
                    <a:pt x="860" y="1593"/>
                    <a:pt x="1115" y="1242"/>
                    <a:pt x="1115" y="797"/>
                  </a:cubicBezTo>
                  <a:cubicBezTo>
                    <a:pt x="1115" y="351"/>
                    <a:pt x="860" y="1"/>
                    <a:pt x="542"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1" name="Google Shape;4691;p83"/>
            <p:cNvSpPr/>
            <p:nvPr/>
          </p:nvSpPr>
          <p:spPr>
            <a:xfrm>
              <a:off x="5251787" y="4213269"/>
              <a:ext cx="11363" cy="5410"/>
            </a:xfrm>
            <a:custGeom>
              <a:rect b="b" l="l" r="r" t="t"/>
              <a:pathLst>
                <a:path extrusionOk="0" h="319" w="670">
                  <a:moveTo>
                    <a:pt x="1" y="192"/>
                  </a:moveTo>
                  <a:cubicBezTo>
                    <a:pt x="96" y="287"/>
                    <a:pt x="256" y="319"/>
                    <a:pt x="415" y="287"/>
                  </a:cubicBezTo>
                  <a:cubicBezTo>
                    <a:pt x="478" y="255"/>
                    <a:pt x="510" y="192"/>
                    <a:pt x="574" y="160"/>
                  </a:cubicBezTo>
                  <a:cubicBezTo>
                    <a:pt x="606" y="128"/>
                    <a:pt x="638" y="33"/>
                    <a:pt x="669" y="1"/>
                  </a:cubicBezTo>
                  <a:lnTo>
                    <a:pt x="510" y="96"/>
                  </a:lnTo>
                  <a:cubicBezTo>
                    <a:pt x="478" y="128"/>
                    <a:pt x="415" y="128"/>
                    <a:pt x="351" y="160"/>
                  </a:cubicBezTo>
                  <a:cubicBezTo>
                    <a:pt x="319" y="160"/>
                    <a:pt x="256" y="192"/>
                    <a:pt x="192" y="1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2" name="Google Shape;4692;p83"/>
            <p:cNvSpPr/>
            <p:nvPr/>
          </p:nvSpPr>
          <p:spPr>
            <a:xfrm>
              <a:off x="5287421" y="4177635"/>
              <a:ext cx="39975" cy="59954"/>
            </a:xfrm>
            <a:custGeom>
              <a:rect b="b" l="l" r="r" t="t"/>
              <a:pathLst>
                <a:path extrusionOk="0" h="3535" w="2357">
                  <a:moveTo>
                    <a:pt x="1529" y="1"/>
                  </a:moveTo>
                  <a:cubicBezTo>
                    <a:pt x="1434" y="287"/>
                    <a:pt x="1147" y="510"/>
                    <a:pt x="829" y="510"/>
                  </a:cubicBezTo>
                  <a:cubicBezTo>
                    <a:pt x="892" y="1401"/>
                    <a:pt x="733" y="2229"/>
                    <a:pt x="319" y="3025"/>
                  </a:cubicBezTo>
                  <a:cubicBezTo>
                    <a:pt x="256" y="3216"/>
                    <a:pt x="128" y="3407"/>
                    <a:pt x="1" y="3534"/>
                  </a:cubicBezTo>
                  <a:cubicBezTo>
                    <a:pt x="1" y="3534"/>
                    <a:pt x="1083" y="2802"/>
                    <a:pt x="1242" y="892"/>
                  </a:cubicBezTo>
                  <a:cubicBezTo>
                    <a:pt x="1242" y="828"/>
                    <a:pt x="1338" y="733"/>
                    <a:pt x="1402" y="733"/>
                  </a:cubicBezTo>
                  <a:cubicBezTo>
                    <a:pt x="1561" y="733"/>
                    <a:pt x="1688" y="828"/>
                    <a:pt x="1720" y="987"/>
                  </a:cubicBezTo>
                  <a:cubicBezTo>
                    <a:pt x="1847" y="1401"/>
                    <a:pt x="2038" y="2134"/>
                    <a:pt x="2007" y="2707"/>
                  </a:cubicBezTo>
                  <a:cubicBezTo>
                    <a:pt x="2070" y="2484"/>
                    <a:pt x="2198" y="2325"/>
                    <a:pt x="2229" y="2197"/>
                  </a:cubicBezTo>
                  <a:cubicBezTo>
                    <a:pt x="2357" y="1815"/>
                    <a:pt x="2357" y="1497"/>
                    <a:pt x="2134" y="1274"/>
                  </a:cubicBezTo>
                  <a:cubicBezTo>
                    <a:pt x="2134" y="1274"/>
                    <a:pt x="1975" y="1083"/>
                    <a:pt x="1720" y="510"/>
                  </a:cubicBezTo>
                  <a:cubicBezTo>
                    <a:pt x="1688" y="446"/>
                    <a:pt x="1656" y="319"/>
                    <a:pt x="1593" y="192"/>
                  </a:cubicBezTo>
                  <a:cubicBezTo>
                    <a:pt x="1561" y="128"/>
                    <a:pt x="1561" y="64"/>
                    <a:pt x="1529"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3" name="Google Shape;4693;p83"/>
            <p:cNvSpPr/>
            <p:nvPr/>
          </p:nvSpPr>
          <p:spPr>
            <a:xfrm>
              <a:off x="5219393" y="4179263"/>
              <a:ext cx="10278" cy="4325"/>
            </a:xfrm>
            <a:custGeom>
              <a:rect b="b" l="l" r="r" t="t"/>
              <a:pathLst>
                <a:path extrusionOk="0" h="255" w="606">
                  <a:moveTo>
                    <a:pt x="606" y="0"/>
                  </a:moveTo>
                  <a:cubicBezTo>
                    <a:pt x="574" y="64"/>
                    <a:pt x="510" y="64"/>
                    <a:pt x="510" y="64"/>
                  </a:cubicBezTo>
                  <a:cubicBezTo>
                    <a:pt x="574" y="64"/>
                    <a:pt x="606" y="64"/>
                    <a:pt x="606" y="0"/>
                  </a:cubicBezTo>
                  <a:close/>
                  <a:moveTo>
                    <a:pt x="510" y="64"/>
                  </a:moveTo>
                  <a:cubicBezTo>
                    <a:pt x="494" y="64"/>
                    <a:pt x="486" y="72"/>
                    <a:pt x="478" y="80"/>
                  </a:cubicBezTo>
                  <a:lnTo>
                    <a:pt x="478" y="80"/>
                  </a:lnTo>
                  <a:lnTo>
                    <a:pt x="510" y="64"/>
                  </a:lnTo>
                  <a:close/>
                  <a:moveTo>
                    <a:pt x="478" y="80"/>
                  </a:moveTo>
                  <a:lnTo>
                    <a:pt x="446" y="96"/>
                  </a:lnTo>
                  <a:cubicBezTo>
                    <a:pt x="462" y="96"/>
                    <a:pt x="470" y="88"/>
                    <a:pt x="478" y="80"/>
                  </a:cubicBezTo>
                  <a:close/>
                  <a:moveTo>
                    <a:pt x="446" y="96"/>
                  </a:moveTo>
                  <a:cubicBezTo>
                    <a:pt x="415" y="96"/>
                    <a:pt x="415" y="127"/>
                    <a:pt x="351" y="127"/>
                  </a:cubicBezTo>
                  <a:cubicBezTo>
                    <a:pt x="319" y="127"/>
                    <a:pt x="319" y="191"/>
                    <a:pt x="287" y="191"/>
                  </a:cubicBezTo>
                  <a:lnTo>
                    <a:pt x="1" y="191"/>
                  </a:lnTo>
                  <a:cubicBezTo>
                    <a:pt x="33" y="191"/>
                    <a:pt x="96" y="223"/>
                    <a:pt x="128" y="223"/>
                  </a:cubicBezTo>
                  <a:cubicBezTo>
                    <a:pt x="160" y="223"/>
                    <a:pt x="192" y="223"/>
                    <a:pt x="224" y="255"/>
                  </a:cubicBezTo>
                  <a:cubicBezTo>
                    <a:pt x="287" y="223"/>
                    <a:pt x="351" y="191"/>
                    <a:pt x="383" y="127"/>
                  </a:cubicBezTo>
                  <a:lnTo>
                    <a:pt x="446" y="96"/>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4" name="Google Shape;4694;p83"/>
            <p:cNvSpPr/>
            <p:nvPr/>
          </p:nvSpPr>
          <p:spPr>
            <a:xfrm>
              <a:off x="5246937" y="4170070"/>
              <a:ext cx="16756" cy="8124"/>
            </a:xfrm>
            <a:custGeom>
              <a:rect b="b" l="l" r="r" t="t"/>
              <a:pathLst>
                <a:path extrusionOk="0" h="479" w="988">
                  <a:moveTo>
                    <a:pt x="987" y="1"/>
                  </a:moveTo>
                  <a:lnTo>
                    <a:pt x="987" y="1"/>
                  </a:lnTo>
                  <a:cubicBezTo>
                    <a:pt x="985" y="3"/>
                    <a:pt x="982" y="6"/>
                    <a:pt x="980" y="9"/>
                  </a:cubicBezTo>
                  <a:lnTo>
                    <a:pt x="980" y="9"/>
                  </a:lnTo>
                  <a:lnTo>
                    <a:pt x="987" y="1"/>
                  </a:lnTo>
                  <a:close/>
                  <a:moveTo>
                    <a:pt x="0" y="351"/>
                  </a:moveTo>
                  <a:cubicBezTo>
                    <a:pt x="64" y="351"/>
                    <a:pt x="96" y="415"/>
                    <a:pt x="128" y="415"/>
                  </a:cubicBezTo>
                  <a:cubicBezTo>
                    <a:pt x="142" y="415"/>
                    <a:pt x="162" y="415"/>
                    <a:pt x="183" y="417"/>
                  </a:cubicBezTo>
                  <a:lnTo>
                    <a:pt x="183" y="417"/>
                  </a:lnTo>
                  <a:cubicBezTo>
                    <a:pt x="161" y="401"/>
                    <a:pt x="144" y="383"/>
                    <a:pt x="128" y="383"/>
                  </a:cubicBezTo>
                  <a:cubicBezTo>
                    <a:pt x="96" y="383"/>
                    <a:pt x="64" y="351"/>
                    <a:pt x="0" y="351"/>
                  </a:cubicBezTo>
                  <a:close/>
                  <a:moveTo>
                    <a:pt x="183" y="417"/>
                  </a:moveTo>
                  <a:cubicBezTo>
                    <a:pt x="202" y="432"/>
                    <a:pt x="225" y="447"/>
                    <a:pt x="255" y="447"/>
                  </a:cubicBezTo>
                  <a:cubicBezTo>
                    <a:pt x="237" y="429"/>
                    <a:pt x="209" y="421"/>
                    <a:pt x="183" y="417"/>
                  </a:cubicBezTo>
                  <a:close/>
                  <a:moveTo>
                    <a:pt x="980" y="9"/>
                  </a:moveTo>
                  <a:lnTo>
                    <a:pt x="764" y="256"/>
                  </a:lnTo>
                  <a:lnTo>
                    <a:pt x="637" y="351"/>
                  </a:lnTo>
                  <a:cubicBezTo>
                    <a:pt x="605" y="415"/>
                    <a:pt x="510" y="447"/>
                    <a:pt x="478" y="447"/>
                  </a:cubicBezTo>
                  <a:lnTo>
                    <a:pt x="255" y="447"/>
                  </a:lnTo>
                  <a:cubicBezTo>
                    <a:pt x="319" y="447"/>
                    <a:pt x="414" y="478"/>
                    <a:pt x="478" y="478"/>
                  </a:cubicBezTo>
                  <a:cubicBezTo>
                    <a:pt x="510" y="447"/>
                    <a:pt x="605" y="447"/>
                    <a:pt x="637" y="383"/>
                  </a:cubicBezTo>
                  <a:cubicBezTo>
                    <a:pt x="733" y="351"/>
                    <a:pt x="764" y="319"/>
                    <a:pt x="796" y="287"/>
                  </a:cubicBezTo>
                  <a:lnTo>
                    <a:pt x="924" y="160"/>
                  </a:lnTo>
                  <a:cubicBezTo>
                    <a:pt x="924" y="131"/>
                    <a:pt x="951" y="47"/>
                    <a:pt x="980" y="9"/>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5" name="Google Shape;4695;p83"/>
            <p:cNvSpPr/>
            <p:nvPr/>
          </p:nvSpPr>
          <p:spPr>
            <a:xfrm>
              <a:off x="5216153" y="4170613"/>
              <a:ext cx="14603" cy="6496"/>
            </a:xfrm>
            <a:custGeom>
              <a:rect b="b" l="l" r="r" t="t"/>
              <a:pathLst>
                <a:path extrusionOk="0" h="383" w="861">
                  <a:moveTo>
                    <a:pt x="351" y="1"/>
                  </a:moveTo>
                  <a:cubicBezTo>
                    <a:pt x="319" y="1"/>
                    <a:pt x="287" y="64"/>
                    <a:pt x="224" y="96"/>
                  </a:cubicBezTo>
                  <a:cubicBezTo>
                    <a:pt x="192" y="128"/>
                    <a:pt x="160" y="128"/>
                    <a:pt x="160" y="160"/>
                  </a:cubicBezTo>
                  <a:cubicBezTo>
                    <a:pt x="128" y="224"/>
                    <a:pt x="128" y="255"/>
                    <a:pt x="64" y="255"/>
                  </a:cubicBezTo>
                  <a:cubicBezTo>
                    <a:pt x="33" y="287"/>
                    <a:pt x="33" y="319"/>
                    <a:pt x="1" y="383"/>
                  </a:cubicBezTo>
                  <a:cubicBezTo>
                    <a:pt x="33" y="383"/>
                    <a:pt x="64" y="319"/>
                    <a:pt x="96" y="319"/>
                  </a:cubicBezTo>
                  <a:cubicBezTo>
                    <a:pt x="160" y="319"/>
                    <a:pt x="192" y="287"/>
                    <a:pt x="224" y="287"/>
                  </a:cubicBezTo>
                  <a:cubicBezTo>
                    <a:pt x="255" y="287"/>
                    <a:pt x="319" y="255"/>
                    <a:pt x="351" y="255"/>
                  </a:cubicBezTo>
                  <a:lnTo>
                    <a:pt x="415" y="224"/>
                  </a:lnTo>
                  <a:lnTo>
                    <a:pt x="637" y="224"/>
                  </a:lnTo>
                  <a:cubicBezTo>
                    <a:pt x="669" y="224"/>
                    <a:pt x="701" y="224"/>
                    <a:pt x="733" y="160"/>
                  </a:cubicBezTo>
                  <a:cubicBezTo>
                    <a:pt x="797" y="160"/>
                    <a:pt x="828" y="128"/>
                    <a:pt x="860" y="128"/>
                  </a:cubicBezTo>
                  <a:cubicBezTo>
                    <a:pt x="797" y="1"/>
                    <a:pt x="765" y="1"/>
                    <a:pt x="70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6" name="Google Shape;4696;p83"/>
            <p:cNvSpPr/>
            <p:nvPr/>
          </p:nvSpPr>
          <p:spPr>
            <a:xfrm>
              <a:off x="5243697" y="4161437"/>
              <a:ext cx="25932" cy="8124"/>
            </a:xfrm>
            <a:custGeom>
              <a:rect b="b" l="l" r="r" t="t"/>
              <a:pathLst>
                <a:path extrusionOk="0" h="479" w="1529">
                  <a:moveTo>
                    <a:pt x="669" y="1"/>
                  </a:moveTo>
                  <a:cubicBezTo>
                    <a:pt x="605" y="1"/>
                    <a:pt x="478" y="1"/>
                    <a:pt x="382" y="32"/>
                  </a:cubicBezTo>
                  <a:lnTo>
                    <a:pt x="350" y="32"/>
                  </a:lnTo>
                  <a:cubicBezTo>
                    <a:pt x="287" y="128"/>
                    <a:pt x="191" y="160"/>
                    <a:pt x="159" y="223"/>
                  </a:cubicBezTo>
                  <a:cubicBezTo>
                    <a:pt x="64" y="319"/>
                    <a:pt x="32" y="383"/>
                    <a:pt x="0" y="478"/>
                  </a:cubicBezTo>
                  <a:lnTo>
                    <a:pt x="223" y="351"/>
                  </a:lnTo>
                  <a:cubicBezTo>
                    <a:pt x="319" y="319"/>
                    <a:pt x="382" y="287"/>
                    <a:pt x="446" y="223"/>
                  </a:cubicBezTo>
                  <a:lnTo>
                    <a:pt x="1242" y="223"/>
                  </a:lnTo>
                  <a:cubicBezTo>
                    <a:pt x="1306" y="223"/>
                    <a:pt x="1433" y="223"/>
                    <a:pt x="1528" y="192"/>
                  </a:cubicBezTo>
                  <a:cubicBezTo>
                    <a:pt x="1433" y="64"/>
                    <a:pt x="1306" y="64"/>
                    <a:pt x="1242" y="32"/>
                  </a:cubicBezTo>
                  <a:cubicBezTo>
                    <a:pt x="1146" y="1"/>
                    <a:pt x="1083" y="1"/>
                    <a:pt x="955"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7" name="Google Shape;4697;p83"/>
            <p:cNvSpPr/>
            <p:nvPr/>
          </p:nvSpPr>
          <p:spPr>
            <a:xfrm>
              <a:off x="5234521" y="4195342"/>
              <a:ext cx="12432" cy="8497"/>
            </a:xfrm>
            <a:custGeom>
              <a:rect b="b" l="l" r="r" t="t"/>
              <a:pathLst>
                <a:path extrusionOk="0" h="501" w="733">
                  <a:moveTo>
                    <a:pt x="273" y="1"/>
                  </a:moveTo>
                  <a:cubicBezTo>
                    <a:pt x="147" y="1"/>
                    <a:pt x="23" y="83"/>
                    <a:pt x="0" y="198"/>
                  </a:cubicBezTo>
                  <a:cubicBezTo>
                    <a:pt x="0" y="294"/>
                    <a:pt x="32" y="389"/>
                    <a:pt x="191" y="453"/>
                  </a:cubicBezTo>
                  <a:cubicBezTo>
                    <a:pt x="207" y="485"/>
                    <a:pt x="239" y="501"/>
                    <a:pt x="271" y="501"/>
                  </a:cubicBezTo>
                  <a:cubicBezTo>
                    <a:pt x="303" y="501"/>
                    <a:pt x="334" y="485"/>
                    <a:pt x="350" y="453"/>
                  </a:cubicBezTo>
                  <a:cubicBezTo>
                    <a:pt x="414" y="453"/>
                    <a:pt x="509" y="421"/>
                    <a:pt x="637" y="389"/>
                  </a:cubicBezTo>
                  <a:cubicBezTo>
                    <a:pt x="700" y="357"/>
                    <a:pt x="732" y="262"/>
                    <a:pt x="669" y="198"/>
                  </a:cubicBezTo>
                  <a:cubicBezTo>
                    <a:pt x="573" y="134"/>
                    <a:pt x="509" y="71"/>
                    <a:pt x="414" y="39"/>
                  </a:cubicBezTo>
                  <a:cubicBezTo>
                    <a:pt x="370" y="13"/>
                    <a:pt x="322" y="1"/>
                    <a:pt x="273"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8" name="Google Shape;4698;p83"/>
            <p:cNvSpPr/>
            <p:nvPr/>
          </p:nvSpPr>
          <p:spPr>
            <a:xfrm>
              <a:off x="5232350" y="4172241"/>
              <a:ext cx="4884" cy="21064"/>
            </a:xfrm>
            <a:custGeom>
              <a:rect b="b" l="l" r="r" t="t"/>
              <a:pathLst>
                <a:path extrusionOk="0" h="1242" w="288">
                  <a:moveTo>
                    <a:pt x="1" y="0"/>
                  </a:moveTo>
                  <a:lnTo>
                    <a:pt x="1" y="0"/>
                  </a:lnTo>
                  <a:cubicBezTo>
                    <a:pt x="33" y="191"/>
                    <a:pt x="64" y="382"/>
                    <a:pt x="96" y="637"/>
                  </a:cubicBezTo>
                  <a:cubicBezTo>
                    <a:pt x="160" y="764"/>
                    <a:pt x="160" y="828"/>
                    <a:pt x="160" y="955"/>
                  </a:cubicBezTo>
                  <a:cubicBezTo>
                    <a:pt x="192" y="987"/>
                    <a:pt x="224" y="1114"/>
                    <a:pt x="224" y="1242"/>
                  </a:cubicBezTo>
                  <a:cubicBezTo>
                    <a:pt x="287" y="1019"/>
                    <a:pt x="224" y="796"/>
                    <a:pt x="192" y="605"/>
                  </a:cubicBezTo>
                  <a:cubicBezTo>
                    <a:pt x="160" y="382"/>
                    <a:pt x="96" y="191"/>
                    <a:pt x="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9" name="Google Shape;4699;p83"/>
            <p:cNvSpPr/>
            <p:nvPr/>
          </p:nvSpPr>
          <p:spPr>
            <a:xfrm>
              <a:off x="5209131" y="4098378"/>
              <a:ext cx="76693" cy="63074"/>
            </a:xfrm>
            <a:custGeom>
              <a:rect b="b" l="l" r="r" t="t"/>
              <a:pathLst>
                <a:path extrusionOk="0" h="3719" w="4522">
                  <a:moveTo>
                    <a:pt x="3029" y="0"/>
                  </a:moveTo>
                  <a:cubicBezTo>
                    <a:pt x="2817" y="0"/>
                    <a:pt x="2603" y="19"/>
                    <a:pt x="2388" y="58"/>
                  </a:cubicBezTo>
                  <a:cubicBezTo>
                    <a:pt x="1975" y="185"/>
                    <a:pt x="1497" y="344"/>
                    <a:pt x="1115" y="662"/>
                  </a:cubicBezTo>
                  <a:cubicBezTo>
                    <a:pt x="542" y="1172"/>
                    <a:pt x="256" y="1713"/>
                    <a:pt x="128" y="2254"/>
                  </a:cubicBezTo>
                  <a:cubicBezTo>
                    <a:pt x="1" y="2668"/>
                    <a:pt x="65" y="3114"/>
                    <a:pt x="96" y="3464"/>
                  </a:cubicBezTo>
                  <a:cubicBezTo>
                    <a:pt x="96" y="3559"/>
                    <a:pt x="128" y="3623"/>
                    <a:pt x="128" y="3719"/>
                  </a:cubicBezTo>
                  <a:cubicBezTo>
                    <a:pt x="160" y="3719"/>
                    <a:pt x="224" y="3591"/>
                    <a:pt x="287" y="3432"/>
                  </a:cubicBezTo>
                  <a:cubicBezTo>
                    <a:pt x="383" y="3241"/>
                    <a:pt x="574" y="2954"/>
                    <a:pt x="765" y="2795"/>
                  </a:cubicBezTo>
                  <a:cubicBezTo>
                    <a:pt x="765" y="2763"/>
                    <a:pt x="797" y="2763"/>
                    <a:pt x="860" y="2732"/>
                  </a:cubicBezTo>
                  <a:cubicBezTo>
                    <a:pt x="956" y="2636"/>
                    <a:pt x="1051" y="2604"/>
                    <a:pt x="1179" y="2604"/>
                  </a:cubicBezTo>
                  <a:cubicBezTo>
                    <a:pt x="1206" y="2603"/>
                    <a:pt x="1235" y="2602"/>
                    <a:pt x="1265" y="2602"/>
                  </a:cubicBezTo>
                  <a:cubicBezTo>
                    <a:pt x="1508" y="2602"/>
                    <a:pt x="1835" y="2649"/>
                    <a:pt x="2173" y="2649"/>
                  </a:cubicBezTo>
                  <a:cubicBezTo>
                    <a:pt x="2617" y="2649"/>
                    <a:pt x="3081" y="2568"/>
                    <a:pt x="3407" y="2190"/>
                  </a:cubicBezTo>
                  <a:cubicBezTo>
                    <a:pt x="3407" y="2190"/>
                    <a:pt x="3566" y="1999"/>
                    <a:pt x="3757" y="1777"/>
                  </a:cubicBezTo>
                  <a:cubicBezTo>
                    <a:pt x="4044" y="1395"/>
                    <a:pt x="4426" y="790"/>
                    <a:pt x="4521" y="280"/>
                  </a:cubicBezTo>
                  <a:lnTo>
                    <a:pt x="4458" y="249"/>
                  </a:lnTo>
                  <a:lnTo>
                    <a:pt x="4426" y="249"/>
                  </a:lnTo>
                  <a:cubicBezTo>
                    <a:pt x="3984" y="94"/>
                    <a:pt x="3511" y="0"/>
                    <a:pt x="3029" y="0"/>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0" name="Google Shape;4700;p83"/>
            <p:cNvSpPr/>
            <p:nvPr/>
          </p:nvSpPr>
          <p:spPr>
            <a:xfrm>
              <a:off x="5213999" y="4134979"/>
              <a:ext cx="66958" cy="28628"/>
            </a:xfrm>
            <a:custGeom>
              <a:rect b="b" l="l" r="r" t="t"/>
              <a:pathLst>
                <a:path extrusionOk="0" h="1688" w="3948">
                  <a:moveTo>
                    <a:pt x="3120" y="1"/>
                  </a:moveTo>
                  <a:cubicBezTo>
                    <a:pt x="2791" y="364"/>
                    <a:pt x="2321" y="436"/>
                    <a:pt x="1874" y="436"/>
                  </a:cubicBezTo>
                  <a:cubicBezTo>
                    <a:pt x="1582" y="436"/>
                    <a:pt x="1300" y="405"/>
                    <a:pt x="1073" y="405"/>
                  </a:cubicBezTo>
                  <a:cubicBezTo>
                    <a:pt x="1008" y="405"/>
                    <a:pt x="947" y="408"/>
                    <a:pt x="892" y="414"/>
                  </a:cubicBezTo>
                  <a:cubicBezTo>
                    <a:pt x="764" y="414"/>
                    <a:pt x="637" y="446"/>
                    <a:pt x="573" y="510"/>
                  </a:cubicBezTo>
                  <a:lnTo>
                    <a:pt x="478" y="605"/>
                  </a:lnTo>
                  <a:cubicBezTo>
                    <a:pt x="287" y="765"/>
                    <a:pt x="128" y="1051"/>
                    <a:pt x="0" y="1242"/>
                  </a:cubicBezTo>
                  <a:cubicBezTo>
                    <a:pt x="0" y="1401"/>
                    <a:pt x="32" y="1529"/>
                    <a:pt x="32" y="1688"/>
                  </a:cubicBezTo>
                  <a:cubicBezTo>
                    <a:pt x="165" y="1421"/>
                    <a:pt x="477" y="999"/>
                    <a:pt x="1154" y="999"/>
                  </a:cubicBezTo>
                  <a:cubicBezTo>
                    <a:pt x="1286" y="999"/>
                    <a:pt x="1431" y="1015"/>
                    <a:pt x="1592" y="1051"/>
                  </a:cubicBezTo>
                  <a:cubicBezTo>
                    <a:pt x="1797" y="1097"/>
                    <a:pt x="1973" y="1116"/>
                    <a:pt x="2124" y="1116"/>
                  </a:cubicBezTo>
                  <a:cubicBezTo>
                    <a:pt x="3033" y="1116"/>
                    <a:pt x="3057" y="414"/>
                    <a:pt x="3057" y="414"/>
                  </a:cubicBezTo>
                  <a:cubicBezTo>
                    <a:pt x="3057" y="414"/>
                    <a:pt x="3184" y="1370"/>
                    <a:pt x="3948" y="1401"/>
                  </a:cubicBezTo>
                  <a:cubicBezTo>
                    <a:pt x="3470" y="1115"/>
                    <a:pt x="3184" y="605"/>
                    <a:pt x="3120" y="32"/>
                  </a:cubicBezTo>
                  <a:lnTo>
                    <a:pt x="312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1" name="Google Shape;4701;p83"/>
            <p:cNvSpPr/>
            <p:nvPr/>
          </p:nvSpPr>
          <p:spPr>
            <a:xfrm>
              <a:off x="5259894" y="4258079"/>
              <a:ext cx="47522" cy="21353"/>
            </a:xfrm>
            <a:custGeom>
              <a:rect b="b" l="l" r="r" t="t"/>
              <a:pathLst>
                <a:path extrusionOk="0" h="1259" w="2802">
                  <a:moveTo>
                    <a:pt x="2802" y="1"/>
                  </a:moveTo>
                  <a:cubicBezTo>
                    <a:pt x="2579" y="224"/>
                    <a:pt x="2356" y="478"/>
                    <a:pt x="2101" y="669"/>
                  </a:cubicBezTo>
                  <a:cubicBezTo>
                    <a:pt x="1879" y="861"/>
                    <a:pt x="1592" y="1020"/>
                    <a:pt x="1306" y="1115"/>
                  </a:cubicBezTo>
                  <a:cubicBezTo>
                    <a:pt x="1146" y="1147"/>
                    <a:pt x="987" y="1147"/>
                    <a:pt x="892" y="1147"/>
                  </a:cubicBezTo>
                  <a:cubicBezTo>
                    <a:pt x="733" y="1115"/>
                    <a:pt x="573" y="1052"/>
                    <a:pt x="446" y="1020"/>
                  </a:cubicBezTo>
                  <a:lnTo>
                    <a:pt x="351" y="956"/>
                  </a:lnTo>
                  <a:lnTo>
                    <a:pt x="287" y="861"/>
                  </a:lnTo>
                  <a:lnTo>
                    <a:pt x="191" y="797"/>
                  </a:lnTo>
                  <a:cubicBezTo>
                    <a:pt x="191" y="733"/>
                    <a:pt x="160" y="701"/>
                    <a:pt x="160" y="701"/>
                  </a:cubicBezTo>
                  <a:cubicBezTo>
                    <a:pt x="32" y="510"/>
                    <a:pt x="32" y="351"/>
                    <a:pt x="32" y="192"/>
                  </a:cubicBezTo>
                  <a:cubicBezTo>
                    <a:pt x="0" y="351"/>
                    <a:pt x="0" y="510"/>
                    <a:pt x="32" y="669"/>
                  </a:cubicBezTo>
                  <a:cubicBezTo>
                    <a:pt x="32" y="701"/>
                    <a:pt x="96" y="733"/>
                    <a:pt x="96" y="797"/>
                  </a:cubicBezTo>
                  <a:cubicBezTo>
                    <a:pt x="128" y="829"/>
                    <a:pt x="128" y="861"/>
                    <a:pt x="160" y="892"/>
                  </a:cubicBezTo>
                  <a:cubicBezTo>
                    <a:pt x="191" y="956"/>
                    <a:pt x="191" y="988"/>
                    <a:pt x="255" y="988"/>
                  </a:cubicBezTo>
                  <a:lnTo>
                    <a:pt x="351" y="1052"/>
                  </a:lnTo>
                  <a:cubicBezTo>
                    <a:pt x="510" y="1147"/>
                    <a:pt x="669" y="1179"/>
                    <a:pt x="828" y="1211"/>
                  </a:cubicBezTo>
                  <a:cubicBezTo>
                    <a:pt x="908" y="1243"/>
                    <a:pt x="987" y="1258"/>
                    <a:pt x="1075" y="1258"/>
                  </a:cubicBezTo>
                  <a:cubicBezTo>
                    <a:pt x="1162" y="1258"/>
                    <a:pt x="1258" y="1243"/>
                    <a:pt x="1369" y="1211"/>
                  </a:cubicBezTo>
                  <a:cubicBezTo>
                    <a:pt x="1528" y="1179"/>
                    <a:pt x="1688" y="1115"/>
                    <a:pt x="1783" y="1020"/>
                  </a:cubicBezTo>
                  <a:cubicBezTo>
                    <a:pt x="1910" y="956"/>
                    <a:pt x="2070" y="829"/>
                    <a:pt x="2197" y="733"/>
                  </a:cubicBezTo>
                  <a:cubicBezTo>
                    <a:pt x="2420" y="510"/>
                    <a:pt x="2643" y="256"/>
                    <a:pt x="2802"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2" name="Google Shape;4702;p83"/>
            <p:cNvSpPr/>
            <p:nvPr/>
          </p:nvSpPr>
          <p:spPr>
            <a:xfrm>
              <a:off x="5338727" y="4219205"/>
              <a:ext cx="98826" cy="174959"/>
            </a:xfrm>
            <a:custGeom>
              <a:rect b="b" l="l" r="r" t="t"/>
              <a:pathLst>
                <a:path extrusionOk="0" h="10316" w="5827">
                  <a:moveTo>
                    <a:pt x="1815" y="1"/>
                  </a:moveTo>
                  <a:cubicBezTo>
                    <a:pt x="1719" y="65"/>
                    <a:pt x="1656" y="65"/>
                    <a:pt x="1560" y="96"/>
                  </a:cubicBezTo>
                  <a:cubicBezTo>
                    <a:pt x="1496" y="128"/>
                    <a:pt x="1369" y="160"/>
                    <a:pt x="1274" y="224"/>
                  </a:cubicBezTo>
                  <a:cubicBezTo>
                    <a:pt x="1114" y="287"/>
                    <a:pt x="955" y="415"/>
                    <a:pt x="860" y="542"/>
                  </a:cubicBezTo>
                  <a:cubicBezTo>
                    <a:pt x="637" y="733"/>
                    <a:pt x="478" y="924"/>
                    <a:pt x="382" y="1179"/>
                  </a:cubicBezTo>
                  <a:cubicBezTo>
                    <a:pt x="96" y="1688"/>
                    <a:pt x="0" y="2293"/>
                    <a:pt x="96" y="2802"/>
                  </a:cubicBezTo>
                  <a:cubicBezTo>
                    <a:pt x="128" y="2961"/>
                    <a:pt x="159" y="3184"/>
                    <a:pt x="191" y="3439"/>
                  </a:cubicBezTo>
                  <a:cubicBezTo>
                    <a:pt x="350" y="4139"/>
                    <a:pt x="637" y="5158"/>
                    <a:pt x="923" y="6177"/>
                  </a:cubicBezTo>
                  <a:cubicBezTo>
                    <a:pt x="955" y="6304"/>
                    <a:pt x="955" y="6368"/>
                    <a:pt x="987" y="6495"/>
                  </a:cubicBezTo>
                  <a:cubicBezTo>
                    <a:pt x="987" y="6527"/>
                    <a:pt x="1051" y="6622"/>
                    <a:pt x="1051" y="6654"/>
                  </a:cubicBezTo>
                  <a:cubicBezTo>
                    <a:pt x="1114" y="6909"/>
                    <a:pt x="1146" y="7132"/>
                    <a:pt x="1242" y="7387"/>
                  </a:cubicBezTo>
                  <a:cubicBezTo>
                    <a:pt x="1688" y="8915"/>
                    <a:pt x="2070" y="10252"/>
                    <a:pt x="2133" y="10315"/>
                  </a:cubicBezTo>
                  <a:lnTo>
                    <a:pt x="5731" y="9870"/>
                  </a:lnTo>
                  <a:lnTo>
                    <a:pt x="5794" y="9870"/>
                  </a:lnTo>
                  <a:cubicBezTo>
                    <a:pt x="5794" y="9870"/>
                    <a:pt x="5794" y="9647"/>
                    <a:pt x="5826" y="9201"/>
                  </a:cubicBezTo>
                  <a:cubicBezTo>
                    <a:pt x="5794" y="8755"/>
                    <a:pt x="5731" y="8182"/>
                    <a:pt x="5667" y="7418"/>
                  </a:cubicBezTo>
                  <a:cubicBezTo>
                    <a:pt x="5476" y="5986"/>
                    <a:pt x="5062" y="4076"/>
                    <a:pt x="4234" y="1911"/>
                  </a:cubicBezTo>
                  <a:cubicBezTo>
                    <a:pt x="4075" y="1529"/>
                    <a:pt x="3629" y="892"/>
                    <a:pt x="3088" y="447"/>
                  </a:cubicBezTo>
                  <a:cubicBezTo>
                    <a:pt x="2834" y="256"/>
                    <a:pt x="2547" y="128"/>
                    <a:pt x="2324" y="65"/>
                  </a:cubicBezTo>
                  <a:cubicBezTo>
                    <a:pt x="2229" y="65"/>
                    <a:pt x="2165" y="1"/>
                    <a:pt x="2070"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3" name="Google Shape;4703;p83"/>
            <p:cNvSpPr/>
            <p:nvPr/>
          </p:nvSpPr>
          <p:spPr>
            <a:xfrm>
              <a:off x="5297140" y="4304313"/>
              <a:ext cx="140412" cy="101540"/>
            </a:xfrm>
            <a:custGeom>
              <a:rect b="b" l="l" r="r" t="t"/>
              <a:pathLst>
                <a:path extrusionOk="0" h="5987" w="8279">
                  <a:moveTo>
                    <a:pt x="249" y="0"/>
                  </a:moveTo>
                  <a:cubicBezTo>
                    <a:pt x="190" y="0"/>
                    <a:pt x="143" y="30"/>
                    <a:pt x="96" y="76"/>
                  </a:cubicBezTo>
                  <a:lnTo>
                    <a:pt x="96" y="140"/>
                  </a:lnTo>
                  <a:lnTo>
                    <a:pt x="96" y="236"/>
                  </a:lnTo>
                  <a:cubicBezTo>
                    <a:pt x="65" y="554"/>
                    <a:pt x="33" y="1127"/>
                    <a:pt x="1" y="1732"/>
                  </a:cubicBezTo>
                  <a:lnTo>
                    <a:pt x="1" y="2369"/>
                  </a:lnTo>
                  <a:cubicBezTo>
                    <a:pt x="1" y="3324"/>
                    <a:pt x="65" y="4374"/>
                    <a:pt x="447" y="4979"/>
                  </a:cubicBezTo>
                  <a:cubicBezTo>
                    <a:pt x="1625" y="5474"/>
                    <a:pt x="4724" y="5987"/>
                    <a:pt x="6537" y="5987"/>
                  </a:cubicBezTo>
                  <a:cubicBezTo>
                    <a:pt x="7173" y="5987"/>
                    <a:pt x="7651" y="5924"/>
                    <a:pt x="7832" y="5775"/>
                  </a:cubicBezTo>
                  <a:cubicBezTo>
                    <a:pt x="8023" y="5648"/>
                    <a:pt x="8151" y="5393"/>
                    <a:pt x="8183" y="5106"/>
                  </a:cubicBezTo>
                  <a:cubicBezTo>
                    <a:pt x="8278" y="4597"/>
                    <a:pt x="8151" y="3897"/>
                    <a:pt x="7864" y="3387"/>
                  </a:cubicBezTo>
                  <a:cubicBezTo>
                    <a:pt x="7705" y="3164"/>
                    <a:pt x="7514" y="2910"/>
                    <a:pt x="7259" y="2782"/>
                  </a:cubicBezTo>
                  <a:cubicBezTo>
                    <a:pt x="6941" y="2623"/>
                    <a:pt x="5954" y="2209"/>
                    <a:pt x="4808" y="1764"/>
                  </a:cubicBezTo>
                  <a:cubicBezTo>
                    <a:pt x="4331" y="1573"/>
                    <a:pt x="3821" y="1350"/>
                    <a:pt x="3344" y="1159"/>
                  </a:cubicBezTo>
                  <a:cubicBezTo>
                    <a:pt x="3089" y="1095"/>
                    <a:pt x="2866" y="968"/>
                    <a:pt x="2611" y="872"/>
                  </a:cubicBezTo>
                  <a:cubicBezTo>
                    <a:pt x="1593" y="490"/>
                    <a:pt x="669" y="108"/>
                    <a:pt x="319" y="13"/>
                  </a:cubicBezTo>
                  <a:cubicBezTo>
                    <a:pt x="294" y="4"/>
                    <a:pt x="270" y="0"/>
                    <a:pt x="24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4" name="Google Shape;4704;p83"/>
            <p:cNvSpPr/>
            <p:nvPr/>
          </p:nvSpPr>
          <p:spPr>
            <a:xfrm>
              <a:off x="5372733" y="4219748"/>
              <a:ext cx="64414" cy="166852"/>
            </a:xfrm>
            <a:custGeom>
              <a:rect b="b" l="l" r="r" t="t"/>
              <a:pathLst>
                <a:path extrusionOk="0" h="9838" w="3798">
                  <a:moveTo>
                    <a:pt x="1" y="1"/>
                  </a:moveTo>
                  <a:cubicBezTo>
                    <a:pt x="2006" y="574"/>
                    <a:pt x="3025" y="6527"/>
                    <a:pt x="2898" y="7450"/>
                  </a:cubicBezTo>
                  <a:cubicBezTo>
                    <a:pt x="2516" y="7195"/>
                    <a:pt x="447" y="6750"/>
                    <a:pt x="351" y="6750"/>
                  </a:cubicBezTo>
                  <a:cubicBezTo>
                    <a:pt x="1497" y="7227"/>
                    <a:pt x="2516" y="7609"/>
                    <a:pt x="2834" y="7768"/>
                  </a:cubicBezTo>
                  <a:cubicBezTo>
                    <a:pt x="3253" y="7978"/>
                    <a:pt x="3586" y="8560"/>
                    <a:pt x="3723" y="9169"/>
                  </a:cubicBezTo>
                  <a:lnTo>
                    <a:pt x="3723" y="9169"/>
                  </a:lnTo>
                  <a:cubicBezTo>
                    <a:pt x="3692" y="8728"/>
                    <a:pt x="3660" y="8164"/>
                    <a:pt x="3566" y="7418"/>
                  </a:cubicBezTo>
                  <a:cubicBezTo>
                    <a:pt x="3375" y="5986"/>
                    <a:pt x="2993" y="4076"/>
                    <a:pt x="2134" y="1911"/>
                  </a:cubicBezTo>
                  <a:cubicBezTo>
                    <a:pt x="1975" y="1529"/>
                    <a:pt x="1561" y="892"/>
                    <a:pt x="988" y="446"/>
                  </a:cubicBezTo>
                  <a:cubicBezTo>
                    <a:pt x="765" y="255"/>
                    <a:pt x="478" y="128"/>
                    <a:pt x="224" y="64"/>
                  </a:cubicBezTo>
                  <a:cubicBezTo>
                    <a:pt x="160" y="64"/>
                    <a:pt x="65" y="1"/>
                    <a:pt x="1" y="1"/>
                  </a:cubicBezTo>
                  <a:close/>
                  <a:moveTo>
                    <a:pt x="3723" y="9169"/>
                  </a:moveTo>
                  <a:cubicBezTo>
                    <a:pt x="3724" y="9180"/>
                    <a:pt x="3725" y="9190"/>
                    <a:pt x="3726" y="9201"/>
                  </a:cubicBezTo>
                  <a:cubicBezTo>
                    <a:pt x="3789" y="9615"/>
                    <a:pt x="3789" y="9838"/>
                    <a:pt x="3789" y="9838"/>
                  </a:cubicBezTo>
                  <a:cubicBezTo>
                    <a:pt x="3798" y="9623"/>
                    <a:pt x="3774" y="9394"/>
                    <a:pt x="3723" y="9169"/>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5" name="Google Shape;4705;p83"/>
            <p:cNvSpPr/>
            <p:nvPr/>
          </p:nvSpPr>
          <p:spPr>
            <a:xfrm>
              <a:off x="5284182" y="4309384"/>
              <a:ext cx="15145" cy="35107"/>
            </a:xfrm>
            <a:custGeom>
              <a:rect b="b" l="l" r="r" t="t"/>
              <a:pathLst>
                <a:path extrusionOk="0" h="2070" w="893">
                  <a:moveTo>
                    <a:pt x="892" y="64"/>
                  </a:moveTo>
                  <a:cubicBezTo>
                    <a:pt x="829" y="382"/>
                    <a:pt x="797" y="860"/>
                    <a:pt x="797" y="1433"/>
                  </a:cubicBezTo>
                  <a:lnTo>
                    <a:pt x="797" y="2070"/>
                  </a:lnTo>
                  <a:cubicBezTo>
                    <a:pt x="669" y="2006"/>
                    <a:pt x="574" y="1974"/>
                    <a:pt x="478" y="1942"/>
                  </a:cubicBezTo>
                  <a:cubicBezTo>
                    <a:pt x="319" y="1847"/>
                    <a:pt x="160" y="1751"/>
                    <a:pt x="96" y="1528"/>
                  </a:cubicBezTo>
                  <a:cubicBezTo>
                    <a:pt x="1" y="1305"/>
                    <a:pt x="1" y="955"/>
                    <a:pt x="33" y="637"/>
                  </a:cubicBezTo>
                  <a:cubicBezTo>
                    <a:pt x="96" y="350"/>
                    <a:pt x="256" y="159"/>
                    <a:pt x="478" y="32"/>
                  </a:cubicBezTo>
                  <a:lnTo>
                    <a:pt x="478" y="32"/>
                  </a:lnTo>
                  <a:cubicBezTo>
                    <a:pt x="447" y="32"/>
                    <a:pt x="638" y="0"/>
                    <a:pt x="892" y="6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6" name="Google Shape;4706;p83"/>
            <p:cNvSpPr/>
            <p:nvPr/>
          </p:nvSpPr>
          <p:spPr>
            <a:xfrm>
              <a:off x="5276092" y="4308842"/>
              <a:ext cx="15671" cy="33496"/>
            </a:xfrm>
            <a:custGeom>
              <a:rect b="b" l="l" r="r" t="t"/>
              <a:pathLst>
                <a:path extrusionOk="0" h="1975" w="924">
                  <a:moveTo>
                    <a:pt x="892" y="0"/>
                  </a:moveTo>
                  <a:lnTo>
                    <a:pt x="446" y="128"/>
                  </a:lnTo>
                  <a:cubicBezTo>
                    <a:pt x="255" y="223"/>
                    <a:pt x="128" y="382"/>
                    <a:pt x="128" y="573"/>
                  </a:cubicBezTo>
                  <a:lnTo>
                    <a:pt x="96" y="637"/>
                  </a:lnTo>
                  <a:cubicBezTo>
                    <a:pt x="32" y="764"/>
                    <a:pt x="32" y="924"/>
                    <a:pt x="96" y="1051"/>
                  </a:cubicBezTo>
                  <a:lnTo>
                    <a:pt x="128" y="1146"/>
                  </a:lnTo>
                  <a:lnTo>
                    <a:pt x="32" y="1242"/>
                  </a:lnTo>
                  <a:cubicBezTo>
                    <a:pt x="0" y="1337"/>
                    <a:pt x="0" y="1433"/>
                    <a:pt x="32" y="1529"/>
                  </a:cubicBezTo>
                  <a:cubicBezTo>
                    <a:pt x="96" y="1624"/>
                    <a:pt x="160" y="1688"/>
                    <a:pt x="255" y="1720"/>
                  </a:cubicBezTo>
                  <a:lnTo>
                    <a:pt x="924" y="1974"/>
                  </a:lnTo>
                  <a:cubicBezTo>
                    <a:pt x="764" y="1879"/>
                    <a:pt x="605" y="1720"/>
                    <a:pt x="478" y="1529"/>
                  </a:cubicBezTo>
                  <a:cubicBezTo>
                    <a:pt x="414" y="1242"/>
                    <a:pt x="414" y="924"/>
                    <a:pt x="446" y="605"/>
                  </a:cubicBezTo>
                  <a:cubicBezTo>
                    <a:pt x="478" y="319"/>
                    <a:pt x="637" y="128"/>
                    <a:pt x="8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7" name="Google Shape;4707;p83"/>
            <p:cNvSpPr/>
            <p:nvPr/>
          </p:nvSpPr>
          <p:spPr>
            <a:xfrm>
              <a:off x="5304704" y="4361758"/>
              <a:ext cx="133916" cy="44096"/>
            </a:xfrm>
            <a:custGeom>
              <a:rect b="b" l="l" r="r" t="t"/>
              <a:pathLst>
                <a:path extrusionOk="0" h="2600" w="7896">
                  <a:moveTo>
                    <a:pt x="7418" y="0"/>
                  </a:moveTo>
                  <a:cubicBezTo>
                    <a:pt x="7418" y="1"/>
                    <a:pt x="7896" y="1592"/>
                    <a:pt x="7227" y="2101"/>
                  </a:cubicBezTo>
                  <a:cubicBezTo>
                    <a:pt x="6703" y="2177"/>
                    <a:pt x="6128" y="2208"/>
                    <a:pt x="5539" y="2208"/>
                  </a:cubicBezTo>
                  <a:cubicBezTo>
                    <a:pt x="2911" y="2208"/>
                    <a:pt x="1" y="1592"/>
                    <a:pt x="1" y="1592"/>
                  </a:cubicBezTo>
                  <a:lnTo>
                    <a:pt x="1" y="1592"/>
                  </a:lnTo>
                  <a:cubicBezTo>
                    <a:pt x="1179" y="2087"/>
                    <a:pt x="4278" y="2600"/>
                    <a:pt x="6091" y="2600"/>
                  </a:cubicBezTo>
                  <a:cubicBezTo>
                    <a:pt x="6727" y="2600"/>
                    <a:pt x="7205" y="2537"/>
                    <a:pt x="7386" y="2388"/>
                  </a:cubicBezTo>
                  <a:cubicBezTo>
                    <a:pt x="7577" y="2261"/>
                    <a:pt x="7705" y="2006"/>
                    <a:pt x="7737" y="1719"/>
                  </a:cubicBezTo>
                  <a:cubicBezTo>
                    <a:pt x="7832" y="1210"/>
                    <a:pt x="7705" y="510"/>
                    <a:pt x="7418" y="0"/>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8" name="Google Shape;4708;p83"/>
            <p:cNvSpPr/>
            <p:nvPr/>
          </p:nvSpPr>
          <p:spPr>
            <a:xfrm>
              <a:off x="5319290" y="4653327"/>
              <a:ext cx="424390" cy="110698"/>
            </a:xfrm>
            <a:custGeom>
              <a:rect b="b" l="l" r="r" t="t"/>
              <a:pathLst>
                <a:path extrusionOk="0" h="6527" w="25023">
                  <a:moveTo>
                    <a:pt x="4903" y="0"/>
                  </a:moveTo>
                  <a:cubicBezTo>
                    <a:pt x="4903" y="0"/>
                    <a:pt x="0" y="3215"/>
                    <a:pt x="32" y="3502"/>
                  </a:cubicBezTo>
                  <a:cubicBezTo>
                    <a:pt x="32" y="3788"/>
                    <a:pt x="1242" y="4903"/>
                    <a:pt x="1719" y="5094"/>
                  </a:cubicBezTo>
                  <a:cubicBezTo>
                    <a:pt x="2100" y="5270"/>
                    <a:pt x="5316" y="5904"/>
                    <a:pt x="6494" y="5904"/>
                  </a:cubicBezTo>
                  <a:cubicBezTo>
                    <a:pt x="6595" y="5904"/>
                    <a:pt x="6681" y="5900"/>
                    <a:pt x="6749" y="5890"/>
                  </a:cubicBezTo>
                  <a:cubicBezTo>
                    <a:pt x="6805" y="5883"/>
                    <a:pt x="6898" y="5880"/>
                    <a:pt x="7025" y="5880"/>
                  </a:cubicBezTo>
                  <a:cubicBezTo>
                    <a:pt x="8707" y="5880"/>
                    <a:pt x="16172" y="6431"/>
                    <a:pt x="16172" y="6431"/>
                  </a:cubicBezTo>
                  <a:lnTo>
                    <a:pt x="24609" y="6526"/>
                  </a:lnTo>
                  <a:cubicBezTo>
                    <a:pt x="24609" y="6526"/>
                    <a:pt x="25022" y="5603"/>
                    <a:pt x="22698" y="5603"/>
                  </a:cubicBezTo>
                  <a:cubicBezTo>
                    <a:pt x="20343" y="5603"/>
                    <a:pt x="19993" y="4170"/>
                    <a:pt x="19037" y="4075"/>
                  </a:cubicBezTo>
                  <a:cubicBezTo>
                    <a:pt x="18901" y="4052"/>
                    <a:pt x="18771" y="4042"/>
                    <a:pt x="18649" y="4042"/>
                  </a:cubicBezTo>
                  <a:cubicBezTo>
                    <a:pt x="17913" y="4042"/>
                    <a:pt x="17446" y="4393"/>
                    <a:pt x="17446" y="4393"/>
                  </a:cubicBezTo>
                  <a:cubicBezTo>
                    <a:pt x="14803" y="3979"/>
                    <a:pt x="4903" y="0"/>
                    <a:pt x="490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9" name="Google Shape;4709;p83"/>
            <p:cNvSpPr/>
            <p:nvPr/>
          </p:nvSpPr>
          <p:spPr>
            <a:xfrm>
              <a:off x="5505025" y="4732143"/>
              <a:ext cx="245140" cy="63736"/>
            </a:xfrm>
            <a:custGeom>
              <a:rect b="b" l="l" r="r" t="t"/>
              <a:pathLst>
                <a:path extrusionOk="0" h="3758" w="14454">
                  <a:moveTo>
                    <a:pt x="0" y="1"/>
                  </a:moveTo>
                  <a:lnTo>
                    <a:pt x="446" y="3757"/>
                  </a:lnTo>
                  <a:lnTo>
                    <a:pt x="4585" y="3726"/>
                  </a:lnTo>
                  <a:lnTo>
                    <a:pt x="6749" y="3662"/>
                  </a:lnTo>
                  <a:lnTo>
                    <a:pt x="14008" y="3757"/>
                  </a:lnTo>
                  <a:lnTo>
                    <a:pt x="14008" y="3757"/>
                  </a:lnTo>
                  <a:cubicBezTo>
                    <a:pt x="14008" y="3757"/>
                    <a:pt x="14453" y="2834"/>
                    <a:pt x="12098" y="2834"/>
                  </a:cubicBezTo>
                  <a:cubicBezTo>
                    <a:pt x="9742" y="2834"/>
                    <a:pt x="9424" y="1434"/>
                    <a:pt x="8437" y="1274"/>
                  </a:cubicBezTo>
                  <a:cubicBezTo>
                    <a:pt x="7482" y="1179"/>
                    <a:pt x="6845" y="1593"/>
                    <a:pt x="6845" y="15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0" name="Google Shape;4710;p83"/>
            <p:cNvSpPr/>
            <p:nvPr/>
          </p:nvSpPr>
          <p:spPr>
            <a:xfrm>
              <a:off x="5195648" y="4478379"/>
              <a:ext cx="388757" cy="320731"/>
            </a:xfrm>
            <a:custGeom>
              <a:rect b="b" l="l" r="r" t="t"/>
              <a:pathLst>
                <a:path extrusionOk="0" h="18911" w="22922">
                  <a:moveTo>
                    <a:pt x="14867" y="1"/>
                  </a:moveTo>
                  <a:lnTo>
                    <a:pt x="14867" y="64"/>
                  </a:lnTo>
                  <a:lnTo>
                    <a:pt x="14867" y="96"/>
                  </a:lnTo>
                  <a:cubicBezTo>
                    <a:pt x="14867" y="96"/>
                    <a:pt x="13180" y="478"/>
                    <a:pt x="11110" y="637"/>
                  </a:cubicBezTo>
                  <a:cubicBezTo>
                    <a:pt x="10506" y="701"/>
                    <a:pt x="9869" y="733"/>
                    <a:pt x="9232" y="733"/>
                  </a:cubicBezTo>
                  <a:lnTo>
                    <a:pt x="8659" y="733"/>
                  </a:lnTo>
                  <a:cubicBezTo>
                    <a:pt x="8182" y="733"/>
                    <a:pt x="7736" y="701"/>
                    <a:pt x="7290" y="605"/>
                  </a:cubicBezTo>
                  <a:cubicBezTo>
                    <a:pt x="6685" y="542"/>
                    <a:pt x="6112" y="383"/>
                    <a:pt x="5571" y="160"/>
                  </a:cubicBezTo>
                  <a:cubicBezTo>
                    <a:pt x="5507" y="128"/>
                    <a:pt x="5380" y="96"/>
                    <a:pt x="5316" y="64"/>
                  </a:cubicBezTo>
                  <a:cubicBezTo>
                    <a:pt x="5316" y="64"/>
                    <a:pt x="5316" y="96"/>
                    <a:pt x="5253" y="96"/>
                  </a:cubicBezTo>
                  <a:lnTo>
                    <a:pt x="5253" y="128"/>
                  </a:lnTo>
                  <a:lnTo>
                    <a:pt x="5253" y="160"/>
                  </a:lnTo>
                  <a:cubicBezTo>
                    <a:pt x="5253" y="160"/>
                    <a:pt x="5253" y="223"/>
                    <a:pt x="5221" y="223"/>
                  </a:cubicBezTo>
                  <a:cubicBezTo>
                    <a:pt x="5221" y="255"/>
                    <a:pt x="5189" y="255"/>
                    <a:pt x="5189" y="287"/>
                  </a:cubicBezTo>
                  <a:cubicBezTo>
                    <a:pt x="4393" y="1688"/>
                    <a:pt x="0" y="10029"/>
                    <a:pt x="1082" y="16523"/>
                  </a:cubicBezTo>
                  <a:lnTo>
                    <a:pt x="1082" y="16555"/>
                  </a:lnTo>
                  <a:cubicBezTo>
                    <a:pt x="1210" y="17351"/>
                    <a:pt x="1433" y="18115"/>
                    <a:pt x="1751" y="18879"/>
                  </a:cubicBezTo>
                  <a:cubicBezTo>
                    <a:pt x="1846" y="18910"/>
                    <a:pt x="2547" y="18910"/>
                    <a:pt x="3661" y="18910"/>
                  </a:cubicBezTo>
                  <a:cubicBezTo>
                    <a:pt x="5667" y="18910"/>
                    <a:pt x="8882" y="18910"/>
                    <a:pt x="12097" y="18879"/>
                  </a:cubicBezTo>
                  <a:cubicBezTo>
                    <a:pt x="16077" y="18847"/>
                    <a:pt x="20120" y="18783"/>
                    <a:pt x="21743" y="18751"/>
                  </a:cubicBezTo>
                  <a:lnTo>
                    <a:pt x="22921" y="18751"/>
                  </a:lnTo>
                  <a:lnTo>
                    <a:pt x="22921" y="18719"/>
                  </a:lnTo>
                  <a:lnTo>
                    <a:pt x="22921" y="18624"/>
                  </a:lnTo>
                  <a:cubicBezTo>
                    <a:pt x="22826" y="18210"/>
                    <a:pt x="22444" y="16746"/>
                    <a:pt x="21934" y="16013"/>
                  </a:cubicBezTo>
                  <a:cubicBezTo>
                    <a:pt x="21902" y="15918"/>
                    <a:pt x="21871" y="15886"/>
                    <a:pt x="21775" y="15822"/>
                  </a:cubicBezTo>
                  <a:cubicBezTo>
                    <a:pt x="21425" y="15409"/>
                    <a:pt x="21075" y="15058"/>
                    <a:pt x="20693" y="14772"/>
                  </a:cubicBezTo>
                  <a:cubicBezTo>
                    <a:pt x="20024" y="14231"/>
                    <a:pt x="19419" y="13849"/>
                    <a:pt x="19387" y="13849"/>
                  </a:cubicBezTo>
                  <a:cubicBezTo>
                    <a:pt x="16873" y="13212"/>
                    <a:pt x="14803" y="12575"/>
                    <a:pt x="14612" y="12512"/>
                  </a:cubicBezTo>
                  <a:lnTo>
                    <a:pt x="14612" y="12480"/>
                  </a:lnTo>
                  <a:cubicBezTo>
                    <a:pt x="14899" y="12161"/>
                    <a:pt x="15185" y="11748"/>
                    <a:pt x="15408" y="11366"/>
                  </a:cubicBezTo>
                  <a:cubicBezTo>
                    <a:pt x="15886" y="10570"/>
                    <a:pt x="16299" y="9647"/>
                    <a:pt x="16554" y="8723"/>
                  </a:cubicBezTo>
                  <a:cubicBezTo>
                    <a:pt x="17286" y="6431"/>
                    <a:pt x="16968" y="3916"/>
                    <a:pt x="15758" y="1815"/>
                  </a:cubicBezTo>
                  <a:cubicBezTo>
                    <a:pt x="15440" y="1242"/>
                    <a:pt x="15185" y="637"/>
                    <a:pt x="14867"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1" name="Google Shape;4711;p83"/>
            <p:cNvSpPr/>
            <p:nvPr/>
          </p:nvSpPr>
          <p:spPr>
            <a:xfrm>
              <a:off x="5443475" y="4670051"/>
              <a:ext cx="108001" cy="58342"/>
            </a:xfrm>
            <a:custGeom>
              <a:rect b="b" l="l" r="r" t="t"/>
              <a:pathLst>
                <a:path extrusionOk="0" h="3440" w="6368">
                  <a:moveTo>
                    <a:pt x="796" y="1"/>
                  </a:moveTo>
                  <a:cubicBezTo>
                    <a:pt x="573" y="415"/>
                    <a:pt x="287" y="797"/>
                    <a:pt x="0" y="1179"/>
                  </a:cubicBezTo>
                  <a:cubicBezTo>
                    <a:pt x="191" y="1211"/>
                    <a:pt x="2261" y="1879"/>
                    <a:pt x="4775" y="2516"/>
                  </a:cubicBezTo>
                  <a:cubicBezTo>
                    <a:pt x="4807" y="2548"/>
                    <a:pt x="5412" y="2866"/>
                    <a:pt x="6081" y="3439"/>
                  </a:cubicBezTo>
                  <a:cubicBezTo>
                    <a:pt x="6081" y="3439"/>
                    <a:pt x="6367" y="2707"/>
                    <a:pt x="6081" y="1943"/>
                  </a:cubicBezTo>
                  <a:cubicBezTo>
                    <a:pt x="4171" y="1370"/>
                    <a:pt x="1687" y="351"/>
                    <a:pt x="79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2" name="Google Shape;4712;p83"/>
            <p:cNvSpPr/>
            <p:nvPr/>
          </p:nvSpPr>
          <p:spPr>
            <a:xfrm>
              <a:off x="5194562" y="4477294"/>
              <a:ext cx="206268" cy="321511"/>
            </a:xfrm>
            <a:custGeom>
              <a:rect b="b" l="l" r="r" t="t"/>
              <a:pathLst>
                <a:path extrusionOk="0" h="18957" w="12162">
                  <a:moveTo>
                    <a:pt x="5380" y="1"/>
                  </a:moveTo>
                  <a:cubicBezTo>
                    <a:pt x="5378" y="3"/>
                    <a:pt x="5374" y="10"/>
                    <a:pt x="5369" y="20"/>
                  </a:cubicBezTo>
                  <a:lnTo>
                    <a:pt x="5369" y="20"/>
                  </a:lnTo>
                  <a:cubicBezTo>
                    <a:pt x="5380" y="11"/>
                    <a:pt x="5380" y="1"/>
                    <a:pt x="5380" y="1"/>
                  </a:cubicBezTo>
                  <a:close/>
                  <a:moveTo>
                    <a:pt x="5369" y="20"/>
                  </a:moveTo>
                  <a:cubicBezTo>
                    <a:pt x="5361" y="27"/>
                    <a:pt x="5345" y="33"/>
                    <a:pt x="5317" y="33"/>
                  </a:cubicBezTo>
                  <a:lnTo>
                    <a:pt x="5317" y="65"/>
                  </a:lnTo>
                  <a:lnTo>
                    <a:pt x="5317" y="128"/>
                  </a:lnTo>
                  <a:cubicBezTo>
                    <a:pt x="5317" y="128"/>
                    <a:pt x="5317" y="160"/>
                    <a:pt x="5285" y="160"/>
                  </a:cubicBezTo>
                  <a:cubicBezTo>
                    <a:pt x="5285" y="192"/>
                    <a:pt x="5253" y="192"/>
                    <a:pt x="5253" y="224"/>
                  </a:cubicBezTo>
                  <a:cubicBezTo>
                    <a:pt x="4457" y="1752"/>
                    <a:pt x="0" y="10093"/>
                    <a:pt x="1146" y="16587"/>
                  </a:cubicBezTo>
                  <a:lnTo>
                    <a:pt x="1146" y="16619"/>
                  </a:lnTo>
                  <a:cubicBezTo>
                    <a:pt x="1274" y="17383"/>
                    <a:pt x="1497" y="18274"/>
                    <a:pt x="1815" y="18943"/>
                  </a:cubicBezTo>
                  <a:cubicBezTo>
                    <a:pt x="1857" y="18953"/>
                    <a:pt x="1978" y="18957"/>
                    <a:pt x="2154" y="18957"/>
                  </a:cubicBezTo>
                  <a:cubicBezTo>
                    <a:pt x="2508" y="18957"/>
                    <a:pt x="3088" y="18943"/>
                    <a:pt x="3725" y="18943"/>
                  </a:cubicBezTo>
                  <a:cubicBezTo>
                    <a:pt x="5731" y="18943"/>
                    <a:pt x="8946" y="18943"/>
                    <a:pt x="12161" y="18911"/>
                  </a:cubicBezTo>
                  <a:cubicBezTo>
                    <a:pt x="6240" y="17669"/>
                    <a:pt x="2261" y="11684"/>
                    <a:pt x="3789" y="5540"/>
                  </a:cubicBezTo>
                  <a:cubicBezTo>
                    <a:pt x="4492" y="2576"/>
                    <a:pt x="5253" y="257"/>
                    <a:pt x="5369" y="2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3" name="Google Shape;4713;p83"/>
            <p:cNvSpPr/>
            <p:nvPr/>
          </p:nvSpPr>
          <p:spPr>
            <a:xfrm>
              <a:off x="5302550" y="4505380"/>
              <a:ext cx="137698" cy="128506"/>
            </a:xfrm>
            <a:custGeom>
              <a:rect b="b" l="l" r="r" t="t"/>
              <a:pathLst>
                <a:path extrusionOk="0" h="7577" w="8119">
                  <a:moveTo>
                    <a:pt x="6265" y="3412"/>
                  </a:moveTo>
                  <a:cubicBezTo>
                    <a:pt x="6166" y="3523"/>
                    <a:pt x="6062" y="3627"/>
                    <a:pt x="5953" y="3725"/>
                  </a:cubicBezTo>
                  <a:cubicBezTo>
                    <a:pt x="5635" y="3980"/>
                    <a:pt x="5285" y="4266"/>
                    <a:pt x="4935" y="4457"/>
                  </a:cubicBezTo>
                  <a:cubicBezTo>
                    <a:pt x="4171" y="4903"/>
                    <a:pt x="3375" y="5189"/>
                    <a:pt x="2547" y="5380"/>
                  </a:cubicBezTo>
                  <a:cubicBezTo>
                    <a:pt x="2287" y="5455"/>
                    <a:pt x="2049" y="5496"/>
                    <a:pt x="1807" y="5537"/>
                  </a:cubicBezTo>
                  <a:lnTo>
                    <a:pt x="1807" y="5537"/>
                  </a:lnTo>
                  <a:cubicBezTo>
                    <a:pt x="2066" y="5519"/>
                    <a:pt x="2324" y="5508"/>
                    <a:pt x="2579" y="5508"/>
                  </a:cubicBezTo>
                  <a:cubicBezTo>
                    <a:pt x="3407" y="5253"/>
                    <a:pt x="4203" y="4998"/>
                    <a:pt x="4935" y="4553"/>
                  </a:cubicBezTo>
                  <a:cubicBezTo>
                    <a:pt x="5285" y="4362"/>
                    <a:pt x="5603" y="4075"/>
                    <a:pt x="5922" y="3789"/>
                  </a:cubicBezTo>
                  <a:cubicBezTo>
                    <a:pt x="6038" y="3672"/>
                    <a:pt x="6155" y="3545"/>
                    <a:pt x="6265" y="3412"/>
                  </a:cubicBezTo>
                  <a:close/>
                  <a:moveTo>
                    <a:pt x="1807" y="5537"/>
                  </a:moveTo>
                  <a:cubicBezTo>
                    <a:pt x="1196" y="5581"/>
                    <a:pt x="582" y="5663"/>
                    <a:pt x="0" y="5731"/>
                  </a:cubicBezTo>
                  <a:cubicBezTo>
                    <a:pt x="446" y="5699"/>
                    <a:pt x="828" y="5667"/>
                    <a:pt x="1274" y="5635"/>
                  </a:cubicBezTo>
                  <a:cubicBezTo>
                    <a:pt x="1460" y="5595"/>
                    <a:pt x="1634" y="5566"/>
                    <a:pt x="1807" y="5537"/>
                  </a:cubicBezTo>
                  <a:close/>
                  <a:moveTo>
                    <a:pt x="6972" y="0"/>
                  </a:moveTo>
                  <a:lnTo>
                    <a:pt x="7036" y="319"/>
                  </a:lnTo>
                  <a:cubicBezTo>
                    <a:pt x="7068" y="542"/>
                    <a:pt x="7131" y="733"/>
                    <a:pt x="7131" y="955"/>
                  </a:cubicBezTo>
                  <a:cubicBezTo>
                    <a:pt x="7131" y="1178"/>
                    <a:pt x="7131" y="1369"/>
                    <a:pt x="7068" y="1592"/>
                  </a:cubicBezTo>
                  <a:cubicBezTo>
                    <a:pt x="7004" y="2006"/>
                    <a:pt x="6877" y="2388"/>
                    <a:pt x="6686" y="2802"/>
                  </a:cubicBezTo>
                  <a:cubicBezTo>
                    <a:pt x="6572" y="3009"/>
                    <a:pt x="6426" y="3217"/>
                    <a:pt x="6265" y="3412"/>
                  </a:cubicBezTo>
                  <a:lnTo>
                    <a:pt x="6265" y="3412"/>
                  </a:lnTo>
                  <a:cubicBezTo>
                    <a:pt x="6456" y="3196"/>
                    <a:pt x="6623" y="2958"/>
                    <a:pt x="6749" y="2706"/>
                  </a:cubicBezTo>
                  <a:cubicBezTo>
                    <a:pt x="7135" y="2072"/>
                    <a:pt x="7306" y="1294"/>
                    <a:pt x="7221" y="560"/>
                  </a:cubicBezTo>
                  <a:lnTo>
                    <a:pt x="7221" y="560"/>
                  </a:lnTo>
                  <a:cubicBezTo>
                    <a:pt x="7332" y="760"/>
                    <a:pt x="7430" y="969"/>
                    <a:pt x="7513" y="1178"/>
                  </a:cubicBezTo>
                  <a:cubicBezTo>
                    <a:pt x="7641" y="1497"/>
                    <a:pt x="7768" y="1815"/>
                    <a:pt x="7832" y="2165"/>
                  </a:cubicBezTo>
                  <a:cubicBezTo>
                    <a:pt x="7927" y="2483"/>
                    <a:pt x="7959" y="2834"/>
                    <a:pt x="7959" y="3184"/>
                  </a:cubicBezTo>
                  <a:cubicBezTo>
                    <a:pt x="7959" y="3566"/>
                    <a:pt x="7927" y="3884"/>
                    <a:pt x="7864" y="4234"/>
                  </a:cubicBezTo>
                  <a:cubicBezTo>
                    <a:pt x="7704" y="4903"/>
                    <a:pt x="7450" y="5540"/>
                    <a:pt x="7004" y="6113"/>
                  </a:cubicBezTo>
                  <a:cubicBezTo>
                    <a:pt x="6590" y="6654"/>
                    <a:pt x="6081" y="7131"/>
                    <a:pt x="5540" y="7577"/>
                  </a:cubicBezTo>
                  <a:cubicBezTo>
                    <a:pt x="6081" y="7163"/>
                    <a:pt x="6590" y="6686"/>
                    <a:pt x="7036" y="6144"/>
                  </a:cubicBezTo>
                  <a:cubicBezTo>
                    <a:pt x="7482" y="5571"/>
                    <a:pt x="7800" y="4935"/>
                    <a:pt x="7959" y="4266"/>
                  </a:cubicBezTo>
                  <a:cubicBezTo>
                    <a:pt x="8118" y="3598"/>
                    <a:pt x="8118" y="2865"/>
                    <a:pt x="7959" y="2165"/>
                  </a:cubicBezTo>
                  <a:cubicBezTo>
                    <a:pt x="7864" y="1815"/>
                    <a:pt x="7736" y="1497"/>
                    <a:pt x="7641" y="1178"/>
                  </a:cubicBezTo>
                  <a:cubicBezTo>
                    <a:pt x="7498" y="892"/>
                    <a:pt x="7354" y="606"/>
                    <a:pt x="7188" y="343"/>
                  </a:cubicBezTo>
                  <a:lnTo>
                    <a:pt x="7188" y="343"/>
                  </a:lnTo>
                  <a:cubicBezTo>
                    <a:pt x="7181" y="303"/>
                    <a:pt x="7172" y="263"/>
                    <a:pt x="7163" y="223"/>
                  </a:cubicBezTo>
                  <a:lnTo>
                    <a:pt x="7163" y="223"/>
                  </a:lnTo>
                  <a:lnTo>
                    <a:pt x="7118" y="234"/>
                  </a:lnTo>
                  <a:lnTo>
                    <a:pt x="7118" y="234"/>
                  </a:lnTo>
                  <a:lnTo>
                    <a:pt x="6972" y="0"/>
                  </a:ln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4" name="Google Shape;4714;p83"/>
            <p:cNvSpPr/>
            <p:nvPr/>
          </p:nvSpPr>
          <p:spPr>
            <a:xfrm>
              <a:off x="5567661" y="4749426"/>
              <a:ext cx="174400" cy="46453"/>
            </a:xfrm>
            <a:custGeom>
              <a:rect b="b" l="l" r="r" t="t"/>
              <a:pathLst>
                <a:path extrusionOk="0" h="2739" w="10283">
                  <a:moveTo>
                    <a:pt x="0" y="1"/>
                  </a:moveTo>
                  <a:lnTo>
                    <a:pt x="0" y="1"/>
                  </a:lnTo>
                  <a:cubicBezTo>
                    <a:pt x="510" y="733"/>
                    <a:pt x="892" y="2165"/>
                    <a:pt x="987" y="2611"/>
                  </a:cubicBezTo>
                  <a:lnTo>
                    <a:pt x="987" y="2707"/>
                  </a:lnTo>
                  <a:lnTo>
                    <a:pt x="3025" y="2643"/>
                  </a:lnTo>
                  <a:lnTo>
                    <a:pt x="10283" y="2738"/>
                  </a:lnTo>
                  <a:lnTo>
                    <a:pt x="10283" y="2738"/>
                  </a:lnTo>
                  <a:cubicBezTo>
                    <a:pt x="10273" y="2738"/>
                    <a:pt x="9951" y="2730"/>
                    <a:pt x="1687" y="2325"/>
                  </a:cubicBezTo>
                  <a:cubicBezTo>
                    <a:pt x="1528" y="1338"/>
                    <a:pt x="446" y="351"/>
                    <a:pt x="0" y="1"/>
                  </a:cubicBezTo>
                  <a:close/>
                  <a:moveTo>
                    <a:pt x="10283" y="2738"/>
                  </a:moveTo>
                  <a:cubicBezTo>
                    <a:pt x="10283" y="2738"/>
                    <a:pt x="10283" y="2738"/>
                    <a:pt x="10283" y="2738"/>
                  </a:cubicBezTo>
                  <a:lnTo>
                    <a:pt x="10283" y="2738"/>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5" name="Google Shape;4715;p83"/>
            <p:cNvSpPr/>
            <p:nvPr/>
          </p:nvSpPr>
          <p:spPr>
            <a:xfrm>
              <a:off x="5285810" y="4477294"/>
              <a:ext cx="203028" cy="147959"/>
            </a:xfrm>
            <a:custGeom>
              <a:rect b="b" l="l" r="r" t="t"/>
              <a:pathLst>
                <a:path extrusionOk="0" h="8724" w="11971">
                  <a:moveTo>
                    <a:pt x="0" y="1"/>
                  </a:moveTo>
                  <a:cubicBezTo>
                    <a:pt x="0" y="17"/>
                    <a:pt x="8" y="25"/>
                    <a:pt x="12" y="25"/>
                  </a:cubicBezTo>
                  <a:cubicBezTo>
                    <a:pt x="16" y="25"/>
                    <a:pt x="16" y="17"/>
                    <a:pt x="0" y="1"/>
                  </a:cubicBezTo>
                  <a:lnTo>
                    <a:pt x="0" y="1"/>
                  </a:lnTo>
                  <a:cubicBezTo>
                    <a:pt x="0" y="1"/>
                    <a:pt x="0" y="1"/>
                    <a:pt x="0" y="1"/>
                  </a:cubicBezTo>
                  <a:close/>
                  <a:moveTo>
                    <a:pt x="0" y="1"/>
                  </a:moveTo>
                  <a:cubicBezTo>
                    <a:pt x="96" y="65"/>
                    <a:pt x="191" y="128"/>
                    <a:pt x="255" y="160"/>
                  </a:cubicBezTo>
                  <a:cubicBezTo>
                    <a:pt x="324" y="184"/>
                    <a:pt x="394" y="208"/>
                    <a:pt x="464" y="232"/>
                  </a:cubicBezTo>
                  <a:lnTo>
                    <a:pt x="464" y="232"/>
                  </a:lnTo>
                  <a:cubicBezTo>
                    <a:pt x="221" y="122"/>
                    <a:pt x="63" y="37"/>
                    <a:pt x="0" y="1"/>
                  </a:cubicBezTo>
                  <a:close/>
                  <a:moveTo>
                    <a:pt x="9551" y="1"/>
                  </a:moveTo>
                  <a:lnTo>
                    <a:pt x="9551" y="33"/>
                  </a:lnTo>
                  <a:lnTo>
                    <a:pt x="9551" y="65"/>
                  </a:lnTo>
                  <a:cubicBezTo>
                    <a:pt x="9551" y="65"/>
                    <a:pt x="7864" y="478"/>
                    <a:pt x="5794" y="638"/>
                  </a:cubicBezTo>
                  <a:cubicBezTo>
                    <a:pt x="5190" y="669"/>
                    <a:pt x="4553" y="701"/>
                    <a:pt x="3916" y="701"/>
                  </a:cubicBezTo>
                  <a:lnTo>
                    <a:pt x="3343" y="701"/>
                  </a:lnTo>
                  <a:cubicBezTo>
                    <a:pt x="2866" y="701"/>
                    <a:pt x="2420" y="669"/>
                    <a:pt x="1974" y="606"/>
                  </a:cubicBezTo>
                  <a:cubicBezTo>
                    <a:pt x="1446" y="522"/>
                    <a:pt x="943" y="391"/>
                    <a:pt x="464" y="232"/>
                  </a:cubicBezTo>
                  <a:lnTo>
                    <a:pt x="464" y="232"/>
                  </a:lnTo>
                  <a:cubicBezTo>
                    <a:pt x="1338" y="626"/>
                    <a:pt x="3321" y="1348"/>
                    <a:pt x="5982" y="1348"/>
                  </a:cubicBezTo>
                  <a:cubicBezTo>
                    <a:pt x="7095" y="1348"/>
                    <a:pt x="8327" y="1222"/>
                    <a:pt x="9646" y="892"/>
                  </a:cubicBezTo>
                  <a:cubicBezTo>
                    <a:pt x="11238" y="4235"/>
                    <a:pt x="11716" y="6177"/>
                    <a:pt x="11238" y="8724"/>
                  </a:cubicBezTo>
                  <a:cubicBezTo>
                    <a:pt x="11970" y="6400"/>
                    <a:pt x="11652" y="3885"/>
                    <a:pt x="10442" y="1784"/>
                  </a:cubicBezTo>
                  <a:cubicBezTo>
                    <a:pt x="10124" y="1242"/>
                    <a:pt x="9869" y="638"/>
                    <a:pt x="9551" y="1"/>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4716" name="Google Shape;4716;p83"/>
          <p:cNvPicPr preferRelativeResize="0"/>
          <p:nvPr/>
        </p:nvPicPr>
        <p:blipFill>
          <a:blip r:embed="rId3">
            <a:alphaModFix/>
          </a:blip>
          <a:stretch>
            <a:fillRect/>
          </a:stretch>
        </p:blipFill>
        <p:spPr>
          <a:xfrm>
            <a:off x="6035750" y="1179647"/>
            <a:ext cx="1283050" cy="11725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0" name="Shape 4720"/>
        <p:cNvGrpSpPr/>
        <p:nvPr/>
      </p:nvGrpSpPr>
      <p:grpSpPr>
        <a:xfrm>
          <a:off x="0" y="0"/>
          <a:ext cx="0" cy="0"/>
          <a:chOff x="0" y="0"/>
          <a:chExt cx="0" cy="0"/>
        </a:xfrm>
      </p:grpSpPr>
      <p:graphicFrame>
        <p:nvGraphicFramePr>
          <p:cNvPr id="4721" name="Google Shape;4721;p84"/>
          <p:cNvGraphicFramePr/>
          <p:nvPr/>
        </p:nvGraphicFramePr>
        <p:xfrm>
          <a:off x="85250" y="97350"/>
          <a:ext cx="3000000" cy="3000000"/>
        </p:xfrm>
        <a:graphic>
          <a:graphicData uri="http://schemas.openxmlformats.org/drawingml/2006/table">
            <a:tbl>
              <a:tblPr>
                <a:noFill/>
                <a:tableStyleId>{6CBE1881-3625-40B1-BCF0-B8FB70FBF61F}</a:tableStyleId>
              </a:tblPr>
              <a:tblGrid>
                <a:gridCol w="1794700"/>
                <a:gridCol w="1794700"/>
                <a:gridCol w="1794700"/>
                <a:gridCol w="1794700"/>
                <a:gridCol w="1794700"/>
              </a:tblGrid>
              <a:tr h="1645400">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r>
              <a:tr h="1645400">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r>
              <a:tr h="1645400">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38100">
                      <a:solidFill>
                        <a:schemeClr val="dk2"/>
                      </a:solidFill>
                      <a:prstDash val="solid"/>
                      <a:round/>
                      <a:headEnd len="sm" w="sm" type="none"/>
                      <a:tailEnd len="sm" w="sm" type="none"/>
                    </a:lnL>
                    <a:lnR cap="flat" cmpd="sng" w="38100">
                      <a:solidFill>
                        <a:schemeClr val="dk2"/>
                      </a:solidFill>
                      <a:prstDash val="solid"/>
                      <a:round/>
                      <a:headEnd len="sm" w="sm" type="none"/>
                      <a:tailEnd len="sm" w="sm" type="none"/>
                    </a:lnR>
                    <a:lnT cap="flat" cmpd="sng" w="38100">
                      <a:solidFill>
                        <a:schemeClr val="dk2"/>
                      </a:solidFill>
                      <a:prstDash val="solid"/>
                      <a:round/>
                      <a:headEnd len="sm" w="sm" type="none"/>
                      <a:tailEnd len="sm" w="sm" type="none"/>
                    </a:lnT>
                    <a:lnB cap="flat" cmpd="sng" w="38100">
                      <a:solidFill>
                        <a:schemeClr val="dk2"/>
                      </a:solidFill>
                      <a:prstDash val="solid"/>
                      <a:round/>
                      <a:headEnd len="sm" w="sm" type="none"/>
                      <a:tailEnd len="sm" w="sm" type="none"/>
                    </a:lnB>
                  </a:tcPr>
                </a:tc>
              </a:tr>
            </a:tbl>
          </a:graphicData>
        </a:graphic>
      </p:graphicFrame>
      <p:pic>
        <p:nvPicPr>
          <p:cNvPr descr="Je veux V💙IR&#10;© Un brin de paradis &amp; OPÉCO (2021)&#10;&#10;CHANSON&#10;Paroles, production et direction : Jonathan Roy&#10;Musique et arrangements : Brian St-Pierre&#10;Chant : Élise et Mylène Laliberté (École secondaire catholique Béatrice-Desloges)&#10;&#10;VIDÉOCLIP&#10;Réalisation et postproduction : Klash Média&#10;Marie-Ève Tremblay et Jonathan Roy : coordination artistique&#10;Merci à l’école élémentaire catholique Arc-en-ciel&#10;© CECCE (2022)" id="4722" name="Google Shape;4722;p84" title="Je veux V💙IR (CECCE)">
            <a:hlinkClick r:id="rId3"/>
          </p:cNvPr>
          <p:cNvPicPr preferRelativeResize="0"/>
          <p:nvPr/>
        </p:nvPicPr>
        <p:blipFill>
          <a:blip r:embed="rId4">
            <a:alphaModFix/>
          </a:blip>
          <a:stretch>
            <a:fillRect/>
          </a:stretch>
        </p:blipFill>
        <p:spPr>
          <a:xfrm>
            <a:off x="5542874" y="3433788"/>
            <a:ext cx="1654500" cy="930638"/>
          </a:xfrm>
          <a:prstGeom prst="rect">
            <a:avLst/>
          </a:prstGeom>
          <a:noFill/>
          <a:ln cap="flat" cmpd="sng" w="19050">
            <a:solidFill>
              <a:schemeClr val="dk2"/>
            </a:solidFill>
            <a:prstDash val="solid"/>
            <a:round/>
            <a:headEnd len="sm" w="sm" type="none"/>
            <a:tailEnd len="sm" w="sm" type="none"/>
          </a:ln>
        </p:spPr>
      </p:pic>
      <p:sp>
        <p:nvSpPr>
          <p:cNvPr id="4723" name="Google Shape;4723;p84"/>
          <p:cNvSpPr txBox="1"/>
          <p:nvPr/>
        </p:nvSpPr>
        <p:spPr>
          <a:xfrm>
            <a:off x="121650" y="1187800"/>
            <a:ext cx="17082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hlink"/>
                </a:solidFill>
                <a:latin typeface="Lato"/>
                <a:ea typeface="Lato"/>
                <a:cs typeface="Lato"/>
                <a:sym typeface="Lato"/>
                <a:hlinkClick r:id="rId5"/>
              </a:rPr>
              <a:t>Appelés à aimer</a:t>
            </a:r>
            <a:endParaRPr>
              <a:solidFill>
                <a:srgbClr val="FFFFFF"/>
              </a:solidFill>
              <a:latin typeface="Lato"/>
              <a:ea typeface="Lato"/>
              <a:cs typeface="Lato"/>
              <a:sym typeface="Lato"/>
            </a:endParaRPr>
          </a:p>
        </p:txBody>
      </p:sp>
      <p:sp>
        <p:nvSpPr>
          <p:cNvPr id="4724" name="Google Shape;4724;p84"/>
          <p:cNvSpPr txBox="1"/>
          <p:nvPr/>
        </p:nvSpPr>
        <p:spPr>
          <a:xfrm>
            <a:off x="3717913" y="4509297"/>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6"/>
              </a:rPr>
              <a:t>Venez à moi vous qui peinez</a:t>
            </a:r>
            <a:endParaRPr sz="1200">
              <a:solidFill>
                <a:srgbClr val="FFFFFF"/>
              </a:solidFill>
              <a:latin typeface="Lato"/>
              <a:ea typeface="Lato"/>
              <a:cs typeface="Lato"/>
              <a:sym typeface="Lato"/>
            </a:endParaRPr>
          </a:p>
        </p:txBody>
      </p:sp>
      <p:sp>
        <p:nvSpPr>
          <p:cNvPr id="4725" name="Google Shape;4725;p84"/>
          <p:cNvSpPr txBox="1"/>
          <p:nvPr/>
        </p:nvSpPr>
        <p:spPr>
          <a:xfrm>
            <a:off x="5516025" y="4448550"/>
            <a:ext cx="1708200" cy="4971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hlink"/>
                </a:solidFill>
                <a:latin typeface="Lato"/>
                <a:ea typeface="Lato"/>
                <a:cs typeface="Lato"/>
                <a:sym typeface="Lato"/>
                <a:hlinkClick r:id="rId7"/>
              </a:rPr>
              <a:t>Je veux V💙IR</a:t>
            </a:r>
            <a:endParaRPr>
              <a:solidFill>
                <a:srgbClr val="FFFFFF"/>
              </a:solidFill>
              <a:latin typeface="Lato"/>
              <a:ea typeface="Lato"/>
              <a:cs typeface="Lato"/>
              <a:sym typeface="Lato"/>
            </a:endParaRPr>
          </a:p>
        </p:txBody>
      </p:sp>
      <p:sp>
        <p:nvSpPr>
          <p:cNvPr id="4726" name="Google Shape;4726;p84"/>
          <p:cNvSpPr txBox="1"/>
          <p:nvPr/>
        </p:nvSpPr>
        <p:spPr>
          <a:xfrm>
            <a:off x="7400888" y="4188975"/>
            <a:ext cx="1423800" cy="6480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u="sng">
                <a:solidFill>
                  <a:schemeClr val="hlink"/>
                </a:solidFill>
                <a:latin typeface="Lato"/>
                <a:ea typeface="Lato"/>
                <a:cs typeface="Lato"/>
                <a:sym typeface="Lato"/>
                <a:hlinkClick r:id="rId8"/>
              </a:rPr>
              <a:t>Lien vers la liste de lecture </a:t>
            </a:r>
            <a:endParaRPr>
              <a:solidFill>
                <a:schemeClr val="dk2"/>
              </a:solidFill>
              <a:latin typeface="Lato"/>
              <a:ea typeface="Lato"/>
              <a:cs typeface="Lato"/>
              <a:sym typeface="Lato"/>
            </a:endParaRPr>
          </a:p>
        </p:txBody>
      </p:sp>
      <p:pic>
        <p:nvPicPr>
          <p:cNvPr id="4727" name="Google Shape;4727;p84">
            <a:hlinkClick r:id="rId9"/>
          </p:cNvPr>
          <p:cNvPicPr preferRelativeResize="0"/>
          <p:nvPr/>
        </p:nvPicPr>
        <p:blipFill rotWithShape="1">
          <a:blip r:embed="rId10">
            <a:alphaModFix/>
          </a:blip>
          <a:srcRect b="29592" l="21910" r="24334" t="30509"/>
          <a:stretch/>
        </p:blipFill>
        <p:spPr>
          <a:xfrm>
            <a:off x="7869713" y="3677550"/>
            <a:ext cx="597056" cy="443125"/>
          </a:xfrm>
          <a:prstGeom prst="rect">
            <a:avLst/>
          </a:prstGeom>
          <a:noFill/>
          <a:ln>
            <a:noFill/>
          </a:ln>
        </p:spPr>
      </p:pic>
      <p:pic>
        <p:nvPicPr>
          <p:cNvPr descr="Nous sommes fiers de vous dévoiler notre tout nouveau chant pastoral intitulé &quot;Appelés à aimer.&quot; Ce chant sera le guide spirituel de toutes les écoles francophones catholiques de l'Ontario cette année, marquant des moments importants tels que l'Avent, le Carême et la semaine de l'éducation catholique. La composition de cette magnifique chanson est l'œuvre de Brian St-Pierre et Jonathan Roy (responsable de l'éducation de la foi au CECCE). Félicitations à Rose et Naïka du Collège catholique Samuel Genest pour leur interprétation magique de cette chanson.&#10;&#10;&quot;Appelés à aimer&quot; nous rappelle notre vocation à aimer, et si nous répondons à cet appel, nous pouvons vivre des aventures extraordinaires dans la construction du Royaume de Dieu. Chacun de nous est appelé par son nom et invité à partager la joie de vivre.&#10;&#10;Ce chant viendra enrichir nos célébrations liturgiques et nos activités pastorales tout au long de cette année.&#10;&#10;Nous vous encourageons à partager ce chant dans vos réseaux, à télécharger la chanson et toutes les ressources qui l'accompagnent en suivant ce lien :&#10;&#10;https://docs.google.com/presentation/d/1LhEXlPsni2anFSblkWflEtsBixKAnou0du6MrSLIHoU/edit?usp=sharing&#10;&#10;Alors, êtes-vous prêts à répondre à l'appel à aimer ?&#10;&#10;CHANSON &#10;Composition, paroles, production et direction : Jonathan Roy&#10;Composition, musique et arrangements : Brian St-Pierre&#10;Chant : Rose Létang et Naïka Réjouis&#10;&#10;VIDÉOCLIP&#10;Réalisation et postproduction : Klash Média&#10;Coordination artistique : Jonathan Roy &#10;&#10;Merci aux collaborateurs suivants : &#10;&#10;- Paroisse Notre-Dame-de-Lourdes&#10;- Les bénévoles de la grotte Notre-Dame-de-Lourdes&#10;- Collège catholique Samuel-Genest&#10;- École élémentaire catholique Montfort&#10;- Équipe en construction identitaire du CECCE&#10;- Programme Passion Arts du CECCE&#10;- Conseil des écoles catholiques du Centre-Est&#10;- Office provincial de l'éducation de la foi catholique de l'Ontario&#10;&#10;© CECCE et OPÉCO" id="4728" name="Google Shape;4728;p84" title="Appelés à aimer">
            <a:hlinkClick r:id="rId11"/>
          </p:cNvPr>
          <p:cNvPicPr preferRelativeResize="0"/>
          <p:nvPr/>
        </p:nvPicPr>
        <p:blipFill>
          <a:blip r:embed="rId12">
            <a:alphaModFix/>
          </a:blip>
          <a:stretch>
            <a:fillRect/>
          </a:stretch>
        </p:blipFill>
        <p:spPr>
          <a:xfrm>
            <a:off x="148500" y="182300"/>
            <a:ext cx="1654450" cy="930628"/>
          </a:xfrm>
          <a:prstGeom prst="rect">
            <a:avLst/>
          </a:prstGeom>
          <a:noFill/>
          <a:ln cap="flat" cmpd="sng" w="19050">
            <a:solidFill>
              <a:schemeClr val="dk2"/>
            </a:solidFill>
            <a:prstDash val="solid"/>
            <a:round/>
            <a:headEnd len="sm" w="sm" type="none"/>
            <a:tailEnd len="sm" w="sm" type="none"/>
          </a:ln>
        </p:spPr>
      </p:pic>
      <p:pic>
        <p:nvPicPr>
          <p:cNvPr descr="Venez à moi, vous qui peinez&#10;&#10;Venez à moi&#10;Vous qui peinez&#10;Vous qui ployez sous le fardeau&#10;Et moi, je vous soulagerai.&#10;&#10;Vous qui portez tant de blessures&#10;Au fond du cœur et dans vos corps&#10;Vous que le passé défigure&#10;Et qu'on accable de remords&#10;&#10;Vous qui n'avez plus de courage&#10;À force d'être confrontés&#10;Aux combats de vos esclavages&#10;Et aux frontières du péché.&#10;&#10;Vous qui tombez de lassitude&#10;À bout de souffle avant le soir&#10;Vous que l'on tient en servitude&#10;Afin d'en tirer son pouvoir.&#10;&#10;Vous dont on gère l’existence&#10;À coups de règles et de lois&#10;Vous que l’on charge d’exigences&#10;En alourdissant le sabbat.&#10;&#10;Trouvez repos dans ma Parole&#10;En ne le cherchant plus ailleurs&#10;Et mettez-vous à mon école.&#10;Je suis doux et humble de cœur." id="4729" name="Google Shape;4729;p84" title="Venez à moi vous qui peinez (Robert Lebel - Argile)">
            <a:hlinkClick r:id="rId13"/>
          </p:cNvPr>
          <p:cNvPicPr preferRelativeResize="0"/>
          <p:nvPr/>
        </p:nvPicPr>
        <p:blipFill>
          <a:blip r:embed="rId14">
            <a:alphaModFix/>
          </a:blip>
          <a:stretch>
            <a:fillRect/>
          </a:stretch>
        </p:blipFill>
        <p:spPr>
          <a:xfrm>
            <a:off x="3794713" y="3489974"/>
            <a:ext cx="1554575" cy="874450"/>
          </a:xfrm>
          <a:prstGeom prst="rect">
            <a:avLst/>
          </a:prstGeom>
          <a:noFill/>
          <a:ln cap="flat" cmpd="sng" w="19050">
            <a:solidFill>
              <a:schemeClr val="dk2"/>
            </a:solidFill>
            <a:prstDash val="solid"/>
            <a:round/>
            <a:headEnd len="sm" w="sm" type="none"/>
            <a:tailEnd len="sm" w="sm" type="none"/>
          </a:ln>
        </p:spPr>
      </p:pic>
      <p:pic>
        <p:nvPicPr>
          <p:cNvPr descr="Provided to YouTube by Les Éditions PontBriand&#10;&#10;Rien jamais · Robert Lebel&#10;&#10;Je vous écris Espérance!&#10;&#10;℗ 1991 Les Éditions Pontbriand&#10;&#10;Released on: 1991-04-15&#10;&#10;Main  Artist: Robert Lebel&#10;&#10;Auto-generated by YouTube." id="4730" name="Google Shape;4730;p84" title="Rien jamais">
            <a:hlinkClick r:id="rId15"/>
          </p:cNvPr>
          <p:cNvPicPr preferRelativeResize="0"/>
          <p:nvPr/>
        </p:nvPicPr>
        <p:blipFill>
          <a:blip r:embed="rId16">
            <a:alphaModFix/>
          </a:blip>
          <a:stretch>
            <a:fillRect/>
          </a:stretch>
        </p:blipFill>
        <p:spPr>
          <a:xfrm>
            <a:off x="1992850" y="3489963"/>
            <a:ext cx="1554602" cy="874450"/>
          </a:xfrm>
          <a:prstGeom prst="rect">
            <a:avLst/>
          </a:prstGeom>
          <a:noFill/>
          <a:ln cap="flat" cmpd="sng" w="19050">
            <a:solidFill>
              <a:schemeClr val="dk2"/>
            </a:solidFill>
            <a:prstDash val="solid"/>
            <a:round/>
            <a:headEnd len="sm" w="sm" type="none"/>
            <a:tailEnd len="sm" w="sm" type="none"/>
          </a:ln>
        </p:spPr>
      </p:pic>
      <p:sp>
        <p:nvSpPr>
          <p:cNvPr id="4731" name="Google Shape;4731;p84"/>
          <p:cNvSpPr txBox="1"/>
          <p:nvPr/>
        </p:nvSpPr>
        <p:spPr>
          <a:xfrm>
            <a:off x="1919813" y="4509297"/>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17"/>
              </a:rPr>
              <a:t>Rien jamais</a:t>
            </a:r>
            <a:endParaRPr sz="1200">
              <a:solidFill>
                <a:srgbClr val="FFFFFF"/>
              </a:solidFill>
              <a:latin typeface="Lato"/>
              <a:ea typeface="Lato"/>
              <a:cs typeface="Lato"/>
              <a:sym typeface="Lato"/>
            </a:endParaRPr>
          </a:p>
        </p:txBody>
      </p:sp>
      <p:sp>
        <p:nvSpPr>
          <p:cNvPr id="4732" name="Google Shape;4732;p84"/>
          <p:cNvSpPr txBox="1"/>
          <p:nvPr/>
        </p:nvSpPr>
        <p:spPr>
          <a:xfrm>
            <a:off x="1919813" y="1248547"/>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18"/>
              </a:rPr>
              <a:t>Une chose nouvelle</a:t>
            </a:r>
            <a:endParaRPr sz="1200">
              <a:solidFill>
                <a:srgbClr val="FFFFFF"/>
              </a:solidFill>
              <a:latin typeface="Lato"/>
              <a:ea typeface="Lato"/>
              <a:cs typeface="Lato"/>
              <a:sym typeface="Lato"/>
            </a:endParaRPr>
          </a:p>
        </p:txBody>
      </p:sp>
      <p:pic>
        <p:nvPicPr>
          <p:cNvPr descr="Écoutez Hillsong En Français sur les autres plateformes : https://www.hillsongmusic.com/french&#10;Abonnez-vous à notre chaîne YouTube : https://www.youtube.com/hillsongenfrancais?sub_confirmation=1&#10;Pour accéder aux paroles et aux partitions : https://hillsong.fr/louange&#10;&#10;Restez connectés&#10;Instagram : http://instagram.com/hillsong.enfrancais&#10;Facebook : http://facebook.com/hillsongenfrancais&#10;&#10;COUPLET 1&#10;Voici ce pour quoi l’on a prié&#10;Une foi attisée voit le jour&#10;J’ai tant vu mais je suis convaincu&#10;Que le meilleur reste à venir&#10;&#10;REFRAIN 1&#10;Jésus Tu es à l’œuvre en moi&#10;Tu fais une chose nouvelle&#10;Tu fais une chose nouvelle&#10;&#10;COUPLET 2&#10;Je vois venir la vague d’un réveil&#10;Empreint de justice et de louange&#10;Où jeunes et vieux courent à Jésus&#10;Et le fardeau de nos péchés est terrassé&#10; &#10;REFRAIN 2&#10;Jésus Tu es à l’œuvre en moi&#10;Tu fais une chose nouvelle&#10;Tu fais une chose nouvelle&#10;J’ai tant vu et pourtant je crois&#10;Que Tu fais une chose nouvelle&#10;Tu fais une chose nouvelle&#10;&#10;PONT&#10;Ton amour ne m’abandonnera pas&#10;Tu n’abandonnes pas&#10;Tu ne m’abandonnes pas Seigneur&#10;&#10;TAG&#10;Je le sais&#10;Je le sais&#10; &#10;FIN&#10;Nous sommes prêts pour ce qui arrive&#10;Prêts pour ce que Tu veux faire&#10;Prêts à ce que le passé passe&#10;Avançant là où Tu nous guides&#10;Nous sommes à l’aube d’un jour nouveau&#10;Nous voulons voir Ton règne&#10;Viens faire une chose nouvelle&#10;Oui fais une chose nouvelle&#10;Dieu Tu fais une chose nouvelle&#10;Oui Tu fais une chose nouvelle&#10;&#10;Paroles et Musique : Benjamin Hastings, Melodie Wagner-Mäkinen et Michael Fatkin&#10;Traduction : Jonathan Mercier et Malik Lœsener&#10;© 2020 Hillsong Music Publishing&#10;CCLI : 7164210&#10;&#10;#UneChoseNouvelle #HillsongEnFrançais" id="4733" name="Google Shape;4733;p84" title="Une chose nouvelle | Hillsong En Français">
            <a:hlinkClick r:id="rId19"/>
          </p:cNvPr>
          <p:cNvPicPr preferRelativeResize="0"/>
          <p:nvPr/>
        </p:nvPicPr>
        <p:blipFill>
          <a:blip r:embed="rId20">
            <a:alphaModFix/>
          </a:blip>
          <a:stretch>
            <a:fillRect/>
          </a:stretch>
        </p:blipFill>
        <p:spPr>
          <a:xfrm>
            <a:off x="1942900" y="182281"/>
            <a:ext cx="1654500" cy="930656"/>
          </a:xfrm>
          <a:prstGeom prst="rect">
            <a:avLst/>
          </a:prstGeom>
          <a:noFill/>
          <a:ln cap="flat" cmpd="sng" w="19050">
            <a:solidFill>
              <a:schemeClr val="dk2"/>
            </a:solidFill>
            <a:prstDash val="solid"/>
            <a:round/>
            <a:headEnd len="sm" w="sm" type="none"/>
            <a:tailEnd len="sm" w="sm" type="none"/>
          </a:ln>
        </p:spPr>
      </p:pic>
      <p:sp>
        <p:nvSpPr>
          <p:cNvPr id="4734" name="Google Shape;4734;p84"/>
          <p:cNvSpPr txBox="1"/>
          <p:nvPr/>
        </p:nvSpPr>
        <p:spPr>
          <a:xfrm>
            <a:off x="3717988" y="1248547"/>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21"/>
              </a:rPr>
              <a:t>Tu me relèves</a:t>
            </a:r>
            <a:endParaRPr sz="1200">
              <a:solidFill>
                <a:srgbClr val="FFFFFF"/>
              </a:solidFill>
              <a:latin typeface="Lato"/>
              <a:ea typeface="Lato"/>
              <a:cs typeface="Lato"/>
              <a:sym typeface="Lato"/>
            </a:endParaRPr>
          </a:p>
        </p:txBody>
      </p:sp>
      <p:pic>
        <p:nvPicPr>
          <p:cNvPr descr="Titre : You raise me up (French version)&#10;Artiste :  Brendan Graham&#10;&#10;Paroles :&#10;&#10;Quand je suis las&#10;Et que le doute m'envahit&#10;Quand vient le temps des troubles de la vie &#10;Alors mon cœur te recherche en silence&#10;Dans ma prière j'attends en confiance&#10;&#10;Tu me relèves&#10;Et je gravis les montagnes&#10;Tu me relèves et je marche sur les eaux&#10;Je me sens fort lorsque je suis dans tes bras&#10;Tu m'emmènes au-delà de mes peines&#10;&#10;Loin de toi mon cœur est sans repos&#10;Et je comprends que je ne suis rien sans toi&#10;Mon seul désir est demeurer là où tu es&#10;Car je sais que là se trouve ta paix&#10;&#10;En toi Seigneur je défie toute les montagnes&#10;En toi Seigneur je me surpasserai&#10;Car je suis fort quand tu me portes dans tes bras &#10;Tu me relèves tu ne m'abandonne pas&#10;&#10;Lyrics :&#10;&#10;When I am down and, oh my soul, so weary&#10;When troubles come and my heart burdened be&#10;Then, I am still and wait here in the silence&#10;Until you come and sit awhile with me&#10;&#10;You raise me up, so I can stand on mountains &#10;You raise me up, to walk on stormy seas &#10;I am strong, when I am on your shoulders &#10;You raise me up - to more than I can be&#10;&#10;&#10;There is no life - no life without its hunger &#10;Each restless heart beats so imperfectly &#10;But when you come and I am filled with wonder&#10;Sometimes, I think I glimpse eternity" id="4735" name="Google Shape;4735;p84" title="Cantique - Tu me relèves (You raise me up - French version)">
            <a:hlinkClick r:id="rId22"/>
          </p:cNvPr>
          <p:cNvPicPr preferRelativeResize="0"/>
          <p:nvPr/>
        </p:nvPicPr>
        <p:blipFill>
          <a:blip r:embed="rId23">
            <a:alphaModFix/>
          </a:blip>
          <a:stretch>
            <a:fillRect/>
          </a:stretch>
        </p:blipFill>
        <p:spPr>
          <a:xfrm>
            <a:off x="3737350" y="182287"/>
            <a:ext cx="1654500" cy="930644"/>
          </a:xfrm>
          <a:prstGeom prst="rect">
            <a:avLst/>
          </a:prstGeom>
          <a:noFill/>
          <a:ln cap="flat" cmpd="sng" w="19050">
            <a:solidFill>
              <a:schemeClr val="dk2"/>
            </a:solidFill>
            <a:prstDash val="solid"/>
            <a:round/>
            <a:headEnd len="sm" w="sm" type="none"/>
            <a:tailEnd len="sm" w="sm" type="none"/>
          </a:ln>
        </p:spPr>
      </p:pic>
      <p:sp>
        <p:nvSpPr>
          <p:cNvPr id="4736" name="Google Shape;4736;p84"/>
          <p:cNvSpPr txBox="1"/>
          <p:nvPr/>
        </p:nvSpPr>
        <p:spPr>
          <a:xfrm>
            <a:off x="5516163" y="1248547"/>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24"/>
              </a:rPr>
              <a:t>Aimer jusqu’au bout!</a:t>
            </a:r>
            <a:endParaRPr sz="1200">
              <a:solidFill>
                <a:srgbClr val="FFFFFF"/>
              </a:solidFill>
              <a:latin typeface="Lato"/>
              <a:ea typeface="Lato"/>
              <a:cs typeface="Lato"/>
              <a:sym typeface="Lato"/>
            </a:endParaRPr>
          </a:p>
        </p:txBody>
      </p:sp>
      <p:pic>
        <p:nvPicPr>
          <p:cNvPr descr="Chant de Pâques - Aimer jusqu'au bout&#10;&#10;Les élèves du CECCE ont procédé à l’écriture des idées et des paroles en collaboration de l’abbé Jean-François Morin et de l'animateur de la pastorale, M. Guy Leclerc. M. Brian St-Pierre a recueilli toutes ces idées pour les transformer en un chant concret en y ajoutant une mélodie qui évoque l’espoir et l’amour de Dieu. Joyeuses Pâques!" id="4737" name="Google Shape;4737;p84" title="AIMER JUSQU'AU BOUT!">
            <a:hlinkClick r:id="rId25"/>
          </p:cNvPr>
          <p:cNvPicPr preferRelativeResize="0"/>
          <p:nvPr/>
        </p:nvPicPr>
        <p:blipFill>
          <a:blip r:embed="rId26">
            <a:alphaModFix/>
          </a:blip>
          <a:stretch>
            <a:fillRect/>
          </a:stretch>
        </p:blipFill>
        <p:spPr>
          <a:xfrm>
            <a:off x="5543050" y="182288"/>
            <a:ext cx="1654450" cy="930645"/>
          </a:xfrm>
          <a:prstGeom prst="rect">
            <a:avLst/>
          </a:prstGeom>
          <a:noFill/>
          <a:ln cap="flat" cmpd="sng" w="19050">
            <a:solidFill>
              <a:schemeClr val="dk2"/>
            </a:solidFill>
            <a:prstDash val="solid"/>
            <a:round/>
            <a:headEnd len="sm" w="sm" type="none"/>
            <a:tailEnd len="sm" w="sm" type="none"/>
          </a:ln>
        </p:spPr>
      </p:pic>
      <p:sp>
        <p:nvSpPr>
          <p:cNvPr id="4738" name="Google Shape;4738;p84"/>
          <p:cNvSpPr txBox="1"/>
          <p:nvPr/>
        </p:nvSpPr>
        <p:spPr>
          <a:xfrm>
            <a:off x="121713" y="4509297"/>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27"/>
              </a:rPr>
              <a:t>Notre Père</a:t>
            </a:r>
            <a:endParaRPr sz="1200">
              <a:solidFill>
                <a:srgbClr val="FFFFFF"/>
              </a:solidFill>
              <a:latin typeface="Lato"/>
              <a:ea typeface="Lato"/>
              <a:cs typeface="Lato"/>
              <a:sym typeface="Lato"/>
            </a:endParaRPr>
          </a:p>
        </p:txBody>
      </p:sp>
      <p:sp>
        <p:nvSpPr>
          <p:cNvPr id="4739" name="Google Shape;4739;p84"/>
          <p:cNvSpPr txBox="1"/>
          <p:nvPr/>
        </p:nvSpPr>
        <p:spPr>
          <a:xfrm>
            <a:off x="7314338" y="1248547"/>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28"/>
              </a:rPr>
              <a:t>Je te donne tout</a:t>
            </a:r>
            <a:endParaRPr sz="1200">
              <a:solidFill>
                <a:srgbClr val="FFFFFF"/>
              </a:solidFill>
              <a:latin typeface="Lato"/>
              <a:ea typeface="Lato"/>
              <a:cs typeface="Lato"/>
              <a:sym typeface="Lato"/>
            </a:endParaRPr>
          </a:p>
        </p:txBody>
      </p:sp>
      <p:pic>
        <p:nvPicPr>
          <p:cNvPr descr="Avec Sandra Kouame&#10;&#10;JE TE DONNE TOUT&#10;LUC DUMONT&#10;Je te donne mon coeur&#10;Il ne m'appartient plus&#10;Ce que j'ai de meilleur&#10;Tout est pour toi jésus&#10;Un parfum de valeur&#10;Sur toi est répandu&#10;C'est l'offrande mon coeur&#10;Je suis à toi jésus&#10;Prends mon âme&#10;Prends mon coeur&#10;Je te donne tout&#10;Prends ma vie&#10;Me voici&#10;Je te donne tout&#10;Mon coeur est à toi&#10;Tout à toi&#10;&#10;© Émission produite par EMCI TV&#10;Source : https://emcitv.com/sandra-kouame/video/je-te-donne-tout-72963.html" id="4740" name="Google Shape;4740;p84" title="Je te donne tout - Hosanna clips - Sandra Kouame">
            <a:hlinkClick r:id="rId29"/>
          </p:cNvPr>
          <p:cNvPicPr preferRelativeResize="0"/>
          <p:nvPr/>
        </p:nvPicPr>
        <p:blipFill>
          <a:blip r:embed="rId30">
            <a:alphaModFix/>
          </a:blip>
          <a:stretch>
            <a:fillRect/>
          </a:stretch>
        </p:blipFill>
        <p:spPr>
          <a:xfrm>
            <a:off x="7348700" y="182288"/>
            <a:ext cx="1654450" cy="930630"/>
          </a:xfrm>
          <a:prstGeom prst="rect">
            <a:avLst/>
          </a:prstGeom>
          <a:noFill/>
          <a:ln cap="flat" cmpd="sng" w="19050">
            <a:solidFill>
              <a:schemeClr val="dk2"/>
            </a:solidFill>
            <a:prstDash val="solid"/>
            <a:round/>
            <a:headEnd len="sm" w="sm" type="none"/>
            <a:tailEnd len="sm" w="sm" type="none"/>
          </a:ln>
        </p:spPr>
      </p:pic>
      <p:pic>
        <p:nvPicPr>
          <p:cNvPr descr="Notre Père du CECCE (version courte)&#10;&#10;Inspiré d'un chant traditionnel mexicain adapté par Jonathan Roy et Brian St-Pierre&#10;© Un brin de paradis&#10;&#10;CHANSON&#10;Arrangements musicaux et mixage : Brian St-Pierre &#10;&#10;Solos : &#10;Alexandra Janvier (Animatrice de la pastorale à l’école secondaire catholique Pierre-Savard)&#10;Ava Gulas (École secondaire catholique Pierre-Savard)&#10;&#10;Chorale :&#10;Ange-Élie Ménard (École secondaire catholique Béatrice-Desloges)&#10;Latifa Saad (Collège catholique Franco-Ouest) &#10;Élise Laliberté (École secondaire catholique Béatrice-Desloges)&#10;Sarah Ininahazwe (École secondaire catholique Pierre-Savard)&#10;Claire Demmons (École secondaire catholique Marie-Rivier)&#10;Rose-Ann Nadeau (Collège catholique Samuel-Genest)&#10;Rose Letang (Collège catholique Samuel-Genest)&#10;Naika Réjouis (Collège catholique Samuel-Genest)&#10;&#10;VIDÉOCLIP&#10;Réalisation et postproduction : Klash Média&#10;Coordination artistique : Marie-Ève Tremblay et Jonathan Roy&#10;&#10;Merci aux écoles suivantes :&#10;École élémentaire catholique Saint-Joseph&#10;École élémentaire catholique d'enseignement personnalisé La Source&#10;École élémentaire catholique Reine-des-Bois&#10;École secondaire catholique Béatrice-Desloges&#10;Collège catholique Mer Bleue&#10;École secondaire catholique Garneau&#10;&#10;Merci aussi à Jonathan Roy, Marie-Ève Tremblay, Brian St-Pierre, Jérémie St-Pierre, Myriam Laliberté, Alexandra Janvier, Ava Gulas, Ange-Élie Ménard, Latifa Saad, Élise Laliberté, Sarah Ininahazwe, Claire Demmons, Rose-Ann Nadeau, Rose Letang, Naika Réjouis et au personnel du CECCE pour l’enregistrement de la vidéo.&#10;&#10;Merci tout particulièrement à la paroisse St-Joseph d’Orléans pour l'accueil." id="4741" name="Google Shape;4741;p84" title="Notre Père du CECCE (version courte)">
            <a:hlinkClick r:id="rId31"/>
          </p:cNvPr>
          <p:cNvPicPr preferRelativeResize="0"/>
          <p:nvPr/>
        </p:nvPicPr>
        <p:blipFill>
          <a:blip r:embed="rId32">
            <a:alphaModFix/>
          </a:blip>
          <a:stretch>
            <a:fillRect/>
          </a:stretch>
        </p:blipFill>
        <p:spPr>
          <a:xfrm>
            <a:off x="148500" y="3489975"/>
            <a:ext cx="1654450" cy="930621"/>
          </a:xfrm>
          <a:prstGeom prst="rect">
            <a:avLst/>
          </a:prstGeom>
          <a:noFill/>
          <a:ln cap="flat" cmpd="sng" w="19050">
            <a:solidFill>
              <a:schemeClr val="dk2"/>
            </a:solidFill>
            <a:prstDash val="solid"/>
            <a:round/>
            <a:headEnd len="sm" w="sm" type="none"/>
            <a:tailEnd len="sm" w="sm" type="none"/>
          </a:ln>
        </p:spPr>
      </p:pic>
      <p:sp>
        <p:nvSpPr>
          <p:cNvPr id="4742" name="Google Shape;4742;p84"/>
          <p:cNvSpPr txBox="1"/>
          <p:nvPr/>
        </p:nvSpPr>
        <p:spPr>
          <a:xfrm>
            <a:off x="121713" y="2952447"/>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33"/>
              </a:rPr>
              <a:t>Entends mon coeur</a:t>
            </a:r>
            <a:endParaRPr sz="1200">
              <a:solidFill>
                <a:srgbClr val="FFFFFF"/>
              </a:solidFill>
              <a:latin typeface="Lato"/>
              <a:ea typeface="Lato"/>
              <a:cs typeface="Lato"/>
              <a:sym typeface="Lato"/>
            </a:endParaRPr>
          </a:p>
        </p:txBody>
      </p:sp>
      <p:pic>
        <p:nvPicPr>
          <p:cNvPr descr="Reprise live du chant &quot;Hear my heart&quot; de Geoff Moore, par l'équipe de louange de l'église Momentum.&#10;&#10;👉 Découvre Momentum Sans Frontières: https://eglisemomentum.com/sansfronti...&#10;&#10;• Faire un don à l'église : https://eglisemomentum.com/mon-offrande/&#10;&#10;• Nos Ebooks gratuits - https://eglisemomentum.com/e-books-gr...&#10;&#10;Restons connectés !&#10;► Notre site web - https://eglisemomentum.com/&#10;► Facebook - https://www.facebook.com/EgliseMomentum/&#10;► Instagram - https://www.instagram.com/eglisemomentum" id="4743" name="Google Shape;4743;p84" title="Entends mon coeur (&quot;Hear my heart&quot;, Geoff Moore) - Momentum Musique Live feat Dan Luiten">
            <a:hlinkClick r:id="rId34"/>
          </p:cNvPr>
          <p:cNvPicPr preferRelativeResize="0"/>
          <p:nvPr/>
        </p:nvPicPr>
        <p:blipFill>
          <a:blip r:embed="rId35">
            <a:alphaModFix/>
          </a:blip>
          <a:stretch>
            <a:fillRect/>
          </a:stretch>
        </p:blipFill>
        <p:spPr>
          <a:xfrm>
            <a:off x="148488" y="1915125"/>
            <a:ext cx="1654468" cy="930625"/>
          </a:xfrm>
          <a:prstGeom prst="rect">
            <a:avLst/>
          </a:prstGeom>
          <a:noFill/>
          <a:ln cap="flat" cmpd="sng" w="19050">
            <a:solidFill>
              <a:schemeClr val="dk2"/>
            </a:solidFill>
            <a:prstDash val="solid"/>
            <a:round/>
            <a:headEnd len="sm" w="sm" type="none"/>
            <a:tailEnd len="sm" w="sm" type="none"/>
          </a:ln>
        </p:spPr>
      </p:pic>
      <p:sp>
        <p:nvSpPr>
          <p:cNvPr id="4744" name="Google Shape;4744;p84"/>
          <p:cNvSpPr txBox="1"/>
          <p:nvPr/>
        </p:nvSpPr>
        <p:spPr>
          <a:xfrm>
            <a:off x="1916038" y="2969497"/>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36"/>
              </a:rPr>
              <a:t>À la croix</a:t>
            </a:r>
            <a:endParaRPr sz="1200">
              <a:solidFill>
                <a:srgbClr val="FFFFFF"/>
              </a:solidFill>
              <a:latin typeface="Lato"/>
              <a:ea typeface="Lato"/>
              <a:cs typeface="Lato"/>
              <a:sym typeface="Lato"/>
            </a:endParaRPr>
          </a:p>
        </p:txBody>
      </p:sp>
      <p:pic>
        <p:nvPicPr>
          <p:cNvPr descr="( DÉROULEZ👇)&#10;&#10;Vous n'êtes pas encore ABONNÉ à notre chaîne Youtube afin d’être rapidement informé lors de la publication de nouvelles vidéos? &#10;►► bit.ly/nvchezvous-YT&#10;&#10;Activez les notifications à notre chaîne en cliquant sur la cloche &quot;🔔&quot; ! ainsi vous saurez instantanément lorsqu'une nouvelle vidéo sera mise-en-ligne !&#10;&#10;------- &#10;&#10;RESTONS CONNECTÉS! &#10;&#10;► Site internet : http://nouvellevie.com &#10;► NV en direct : http://live.nouvellevie.com/&#10;► Facebook : https://facebook.com/eglisenouvellevie/ &#10;► Instagram : https://instagram.com/eglisenouvellevie/&#10;► Infolettre : http://eepurl.com/cKyO&#10;► Formation sur la prière en 20 jours : https://2020.nouvellevie.com&#10;&#10;► Boutique en ligne : https://nouvellevie.myshopify.com/&#10;&#10;&#10;PODCASTS&#10;&#10;► Itunes : http://bit.ly/itunesnv&#10;► Google Play Music : http://bit.ly/googleplaymusicnv&#10;► Spotify : http://bit.ly/spotifynv&#10;► Soundcloud : http://bit.ly/soundcloudnv" id="4745" name="Google Shape;4745;p84" title="À la croix | NV Worship avec Jean Jean">
            <a:hlinkClick r:id="rId37"/>
          </p:cNvPr>
          <p:cNvPicPr preferRelativeResize="0"/>
          <p:nvPr/>
        </p:nvPicPr>
        <p:blipFill>
          <a:blip r:embed="rId38">
            <a:alphaModFix/>
          </a:blip>
          <a:stretch>
            <a:fillRect/>
          </a:stretch>
        </p:blipFill>
        <p:spPr>
          <a:xfrm>
            <a:off x="1946700" y="1915125"/>
            <a:ext cx="1654450" cy="930630"/>
          </a:xfrm>
          <a:prstGeom prst="rect">
            <a:avLst/>
          </a:prstGeom>
          <a:noFill/>
          <a:ln cap="flat" cmpd="sng" w="19050">
            <a:solidFill>
              <a:schemeClr val="dk2"/>
            </a:solidFill>
            <a:prstDash val="solid"/>
            <a:round/>
            <a:headEnd len="sm" w="sm" type="none"/>
            <a:tailEnd len="sm" w="sm" type="none"/>
          </a:ln>
        </p:spPr>
      </p:pic>
      <p:sp>
        <p:nvSpPr>
          <p:cNvPr id="4746" name="Google Shape;4746;p84"/>
          <p:cNvSpPr txBox="1"/>
          <p:nvPr/>
        </p:nvSpPr>
        <p:spPr>
          <a:xfrm>
            <a:off x="3710363" y="2952447"/>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39"/>
              </a:rPr>
              <a:t>4 chants du Carême</a:t>
            </a:r>
            <a:endParaRPr sz="1200">
              <a:solidFill>
                <a:srgbClr val="FFFFFF"/>
              </a:solidFill>
              <a:latin typeface="Lato"/>
              <a:ea typeface="Lato"/>
              <a:cs typeface="Lato"/>
              <a:sym typeface="Lato"/>
            </a:endParaRPr>
          </a:p>
        </p:txBody>
      </p:sp>
      <p:pic>
        <p:nvPicPr>
          <p:cNvPr descr="Avec Sandra Kouame&#10;&#10;Ce nom si merveilleux - Ben Fielding and Brooke Ligertwood, Hillsong&#10;Tu étais là dès la création&#10;Fils unique du Dieu Très-Haut&#10;Les mystères de Ta gloire révélés&#10;En Toi Christ notre Seigneur&#10;Ô ce nom est si merveilleux&#10;Ô ce nom est si merveilleux&#10;Le nom de Jésus-Christ mon Roi&#10;Ô ce nom est si merveilleux&#10;Sa beauté est sans pareille&#10;Ô ce nom est si merveilleux&#10;Le nom de Jésus&#10;Tu n'as pas voulu les Cieux sans nous&#10;Alors Jésus Tu es venu&#10;Ton amour a vaincu mon péché&#10;Plus rien ne peut nous séparer&#10;Ô ce Nom est si glorieux&#10;Ô ce Nom est si glorieux&#10;Le nom de Jésus-Christ mon Roi&#10;Ô ce Nom est si glorieux&#10;Sa beauté est sans pareille&#10;Ô ce Nom est si glorieux&#10;Le nom de Jésus&#10;La terre a tremblé&#10;Le voile s'est déchiré&#10;Désarmant la mort et le péché&#10;Les cieux chantent Ta gloire&#10;L'écho de Ta victoire&#10;Car Tu es le Roi ressuscité&#10;Tu es sans rival&#10;Tu es sans égal&#10;Dieu Tu triomphes à tout jamais&#10;À Toi soit le règne&#10;À Toi soit la gloire&#10;Car Ton Nom surpasse tout autre nom&#10;Ô ce nom est victorieux&#10;Ô ce nom est victorieux&#10;Le Nom de Jésus-Christ mon Roi&#10;Ô ce nom est victorieux&#10;Sa puissance est sans pareille&#10;Ô ce nom est victorieux&#10;Le nom de Jésus&#10;Sois élevé - Josh Baldwin&#10;Chantons : Louanges à son nom&#10;Louanges à son nom&#10;Le nom au-dessus de tout autre nom&#10;Chantons : Honneur à son nom&#10;Honneur à son nom&#10;Le nom bien plus grand que tout autre nom&#10;Sois élevé&#10;Élevé plus haut&#10;Sois élevé&#10;Chantons : Louanges à son nom&#10;Louanges à ton nom&#10;Le nom au-dessus de tout autre nom&#10;Ton nom est vie&#10;Ton nom est l'Espoir en moi, l'Espoir en moi&#10;Tu es l'amour&#10;Toujours là à chaque fois, à chaque foi&#10;Mon secours est en Toi - Impact Musique/Sebastien Corn&#10;Si la lune me glace&#10;Et le soleil menace&#10;Créateur des étoiles&#10;Mon secours est en toi&#10;Si mes larmes ruissellent&#10;Et que mon pas chancelle&#10;Créateur de la terre&#10;Mon secours est en toi&#10;Je lève les yeux&#10;Vers les hauts sommets&#10;Toi seul est mon Dieu&#10;Je proclamerai&#10;Toi seul es ma force&#10;Toi seul me restaures&#10;Mon secours est en toi&#10;Toujours tu me portes&#10;Jamais tu ne dors&#10;Mon secours est en toi&#10;Si la peur m'envahit&#10;Et mon âme chavire&#10;Créateur de la vie&#10;Mon secours est en toi&#10;Ta victoire mon espoir&#10;Ton chemin mon destin&#10;Ton salut mon refuge&#10;Tout est en toi&#10;Miracles - Chris Quilala&#10;Le Dieu qui peut rendre la vue&#10;Est présent tout autour de moi&#10;Présent tout autour de moi&#10;Le Dieu qui peut nous faire entendre&#10;Vient apaiser toutes mes craintes&#10;Apaiser toutes mes craintes&#10;Oui je crois en Toi&#10;Oui je crois en Toi&#10;Tu es le Dieu des miracles&#10;Oui je crois en Toi&#10;Oui je crois en Toi&#10;Tu es le Dieu des miracles &#10;Celui qui défie l'impossible&#10;M'attire à lui, me renouvelle&#10;M'attire à lui, me renouvelle&#10;Celui qui a vaincu la mort&#10;Sa vie se répand dans mes veines&#10;Sa vie se répand dans mes veines&#10;Tu es de toute éternité&#10;Oh Dieu puissant ressuscité&#10;Tu es celui qui donnes vie&#10;Tu es le Dieu des miracles&#10;&#10;© Émission produite par EMCI TV&#10;Source : https://emcitv.com/sandra-kouame/video/ce-nom-est-si-merveilleux-sois-eleve-mon-secours-est-en-toi-miracles-56521.html" id="4747" name="Google Shape;4747;p84" title="Sandra Kouame - Ce nom est si merveilleux / Sois élevé / Mon secours est en Toi / Miracles">
            <a:hlinkClick r:id="rId40"/>
          </p:cNvPr>
          <p:cNvPicPr preferRelativeResize="0"/>
          <p:nvPr/>
        </p:nvPicPr>
        <p:blipFill>
          <a:blip r:embed="rId41">
            <a:alphaModFix/>
          </a:blip>
          <a:stretch>
            <a:fillRect/>
          </a:stretch>
        </p:blipFill>
        <p:spPr>
          <a:xfrm>
            <a:off x="3744900" y="1915125"/>
            <a:ext cx="1654450" cy="930630"/>
          </a:xfrm>
          <a:prstGeom prst="rect">
            <a:avLst/>
          </a:prstGeom>
          <a:noFill/>
          <a:ln cap="flat" cmpd="sng" w="19050">
            <a:solidFill>
              <a:schemeClr val="dk2"/>
            </a:solidFill>
            <a:prstDash val="solid"/>
            <a:round/>
            <a:headEnd len="sm" w="sm" type="none"/>
            <a:tailEnd len="sm" w="sm" type="none"/>
          </a:ln>
        </p:spPr>
      </p:pic>
      <p:pic>
        <p:nvPicPr>
          <p:cNvPr descr="Découvrez la vidéo souvenir de la semaine de l'éducation catholique 2023 organisée par le CECCE en collaboration avec le groupe Holi.&#10;&#10;Durant cette semaine inoubliable, nous avons pu vivre des moments exceptionnels, tels que :&#10;&#10;- 5 spectacles captivants&#10;- La participation de 31 écoles&#10;- Une affluence de plus de 3 500 spectateurs&#10;- La présence de plus de 200 élèves dans la chorale&#10;- Un spectacle provincial qui a été visionné par plus de 35 000 personnes&#10;- La vente de 550 billets pour le concert de clôture&#10;- Une somme de 4 325 $ récoltée pour la fondation du CECCE&#10;&#10;Ces événements ont démontré que lorsque nous nous unissons, nous sommes plus forts. &#10;&#10;La composition et les arrangements ont été réalisés par Joseph Magdelaine, les paroles ont été écrites par Emmanuel Magdelaine, &#10;et les images ont été capturées par l'Escouade Multimédia et Théau Briand. La réalisation de la vidéo a été assurée par Théau Briand.&#10;&#10;©CECCE" id="4748" name="Google Shape;4748;p84" title="À plusieurs, nous sommes UN">
            <a:hlinkClick r:id="rId42"/>
          </p:cNvPr>
          <p:cNvPicPr preferRelativeResize="0"/>
          <p:nvPr/>
        </p:nvPicPr>
        <p:blipFill>
          <a:blip r:embed="rId43">
            <a:alphaModFix/>
          </a:blip>
          <a:stretch>
            <a:fillRect/>
          </a:stretch>
        </p:blipFill>
        <p:spPr>
          <a:xfrm>
            <a:off x="7341300" y="1929925"/>
            <a:ext cx="1654421" cy="930625"/>
          </a:xfrm>
          <a:prstGeom prst="rect">
            <a:avLst/>
          </a:prstGeom>
          <a:noFill/>
          <a:ln cap="flat" cmpd="sng" w="19050">
            <a:solidFill>
              <a:schemeClr val="dk2"/>
            </a:solidFill>
            <a:prstDash val="solid"/>
            <a:round/>
            <a:headEnd len="sm" w="sm" type="none"/>
            <a:tailEnd len="sm" w="sm" type="none"/>
          </a:ln>
        </p:spPr>
      </p:pic>
      <p:sp>
        <p:nvSpPr>
          <p:cNvPr id="4749" name="Google Shape;4749;p84"/>
          <p:cNvSpPr txBox="1"/>
          <p:nvPr/>
        </p:nvSpPr>
        <p:spPr>
          <a:xfrm>
            <a:off x="7321813" y="2902772"/>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44"/>
              </a:rPr>
              <a:t>À plusieurs nous sommes un</a:t>
            </a:r>
            <a:endParaRPr sz="1200">
              <a:solidFill>
                <a:srgbClr val="FFFFFF"/>
              </a:solidFill>
              <a:latin typeface="Lato"/>
              <a:ea typeface="Lato"/>
              <a:cs typeface="Lato"/>
              <a:sym typeface="Lato"/>
            </a:endParaRPr>
          </a:p>
        </p:txBody>
      </p:sp>
      <p:sp>
        <p:nvSpPr>
          <p:cNvPr id="4750" name="Google Shape;4750;p84"/>
          <p:cNvSpPr txBox="1"/>
          <p:nvPr/>
        </p:nvSpPr>
        <p:spPr>
          <a:xfrm>
            <a:off x="5516088" y="2902772"/>
            <a:ext cx="1708200" cy="375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200" u="sng">
                <a:solidFill>
                  <a:schemeClr val="hlink"/>
                </a:solidFill>
                <a:latin typeface="Lato"/>
                <a:ea typeface="Lato"/>
                <a:cs typeface="Lato"/>
                <a:sym typeface="Lato"/>
                <a:hlinkClick r:id="rId45"/>
              </a:rPr>
              <a:t>Le meilleur reste </a:t>
            </a:r>
            <a:br>
              <a:rPr lang="en" sz="1200" u="sng">
                <a:solidFill>
                  <a:schemeClr val="hlink"/>
                </a:solidFill>
                <a:latin typeface="Lato"/>
                <a:ea typeface="Lato"/>
                <a:cs typeface="Lato"/>
                <a:sym typeface="Lato"/>
                <a:hlinkClick r:id="rId46"/>
              </a:rPr>
            </a:br>
            <a:r>
              <a:rPr lang="en" sz="1200" u="sng">
                <a:solidFill>
                  <a:schemeClr val="hlink"/>
                </a:solidFill>
                <a:latin typeface="Lato"/>
                <a:ea typeface="Lato"/>
                <a:cs typeface="Lato"/>
                <a:sym typeface="Lato"/>
                <a:hlinkClick r:id="rId47"/>
              </a:rPr>
              <a:t>à venir</a:t>
            </a:r>
            <a:endParaRPr sz="1200">
              <a:solidFill>
                <a:srgbClr val="FFFFFF"/>
              </a:solidFill>
              <a:latin typeface="Lato"/>
              <a:ea typeface="Lato"/>
              <a:cs typeface="Lato"/>
              <a:sym typeface="Lato"/>
            </a:endParaRPr>
          </a:p>
        </p:txBody>
      </p:sp>
      <p:pic>
        <p:nvPicPr>
          <p:cNvPr descr="Un chant du CECCE où plus d'une centaine d'élèves ont collaboré soit par le chant, la danse, les paroles, la musique afin d'exprimer leur joie de vivre leur foi en Jésus-Christ.  Merci à l'abbé Jean-François pour le slam ainsi qu'à Brian St-Pierre pour la production musicale. Va! Le meilleur reste à venir!&#10;&#10;Nous félicitons et remercions donc pour cette superbe composition les élèves artistes de la Formation au leadership intégral catholique francophone en Ontario (la FLICFO) des Écoles élémentaires catholiques La Vérendrye, Saint-Rémi, ainsi que les écoles secondaires catholiques Franco-Cité, Garneau, Pierre-Savard, Samuel-Genest, Béatrice-Desloges et Marie Rivier. &#10;&#10;Paroles : &#10;Va…prends ton courage à deux mains&#10;Va…fais confiance en demain&#10;La vie est parsemée de défi&#10;C’est facile de figé, d’être indécis...alors&#10;&#10;Va... fais confiance en l’éternel&#10;Va...il est le vent sous tes ailes &#10;Après la pluie, le beau temps!&#10;Allez marche, fonce droit devant&#10;&#10;Aujourd’hui c’est un nouveau jour&#10;Pour plus de joie, plus d’amour&#10;Crois, oui crois en l’avenir&#10;Car le meilleur, le meilleur...&#10;&#10;Le meilleur reste à venir...Va! Va! Va!&#10;En toi ce goût de vivre...Va! Va! Va!&#10;Le meilleur reste à venir...Va! Va! Va!&#10;Garde la foi, le sourire...Va! Va! Va!&#10;&#10;Va...malgré la peur et le doute&#10;Va...un pas du plus sur ta route&#10;Tes petits gestes au quotidien&#10;Seront le soleil des matins, alors&#10;&#10;Va...avec la foi dans ton coeur&#10;Va...fais confiance au Seigneur&#10;Car tu as du prix à ses yeux&#10;Il t’aime et te veux si heureux&#10;&#10;Demain s’enracine dans l’aujourd’hui&#10;Confiance en Dieu, en toi, en la vie&#10;Oui tu peux croire en l’avenir&#10;Car le meilleur, le meilleur…&#10;&#10;Le meilleur reste à venir...Va! Va! Va!&#10;En toi ce goût de vivre...Va! Va! Va!&#10;Le meilleur reste à venir...Va! Va! Va!&#10;Garde la foi, le sourire...Va! Va! Va!" id="4751" name="Google Shape;4751;p84" title="Le meilleur reste à venir">
            <a:hlinkClick r:id="rId48"/>
          </p:cNvPr>
          <p:cNvPicPr preferRelativeResize="0"/>
          <p:nvPr/>
        </p:nvPicPr>
        <p:blipFill>
          <a:blip r:embed="rId49">
            <a:alphaModFix/>
          </a:blip>
          <a:stretch>
            <a:fillRect/>
          </a:stretch>
        </p:blipFill>
        <p:spPr>
          <a:xfrm>
            <a:off x="5543100" y="1915125"/>
            <a:ext cx="1654451" cy="930625"/>
          </a:xfrm>
          <a:prstGeom prst="rect">
            <a:avLst/>
          </a:prstGeom>
          <a:noFill/>
          <a:ln cap="flat" cmpd="sng" w="19050">
            <a:solidFill>
              <a:schemeClr val="dk2"/>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28"/>
                                        </p:tgtEl>
                                        <p:attrNameLst>
                                          <p:attrName>style.visibility</p:attrName>
                                        </p:attrNameLst>
                                      </p:cBhvr>
                                      <p:to>
                                        <p:strVal val="visible"/>
                                      </p:to>
                                    </p:set>
                                    <p:animEffect filter="fade" transition="in">
                                      <p:cBhvr>
                                        <p:cTn dur="1000"/>
                                        <p:tgtEl>
                                          <p:spTgt spid="472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29"/>
                                        </p:tgtEl>
                                        <p:attrNameLst>
                                          <p:attrName>style.visibility</p:attrName>
                                        </p:attrNameLst>
                                      </p:cBhvr>
                                      <p:to>
                                        <p:strVal val="visible"/>
                                      </p:to>
                                    </p:set>
                                    <p:animEffect filter="fade" transition="in">
                                      <p:cBhvr>
                                        <p:cTn dur="1000"/>
                                        <p:tgtEl>
                                          <p:spTgt spid="472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30"/>
                                        </p:tgtEl>
                                        <p:attrNameLst>
                                          <p:attrName>style.visibility</p:attrName>
                                        </p:attrNameLst>
                                      </p:cBhvr>
                                      <p:to>
                                        <p:strVal val="visible"/>
                                      </p:to>
                                    </p:set>
                                    <p:animEffect filter="fade" transition="in">
                                      <p:cBhvr>
                                        <p:cTn dur="1000"/>
                                        <p:tgtEl>
                                          <p:spTgt spid="473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33"/>
                                        </p:tgtEl>
                                        <p:attrNameLst>
                                          <p:attrName>style.visibility</p:attrName>
                                        </p:attrNameLst>
                                      </p:cBhvr>
                                      <p:to>
                                        <p:strVal val="visible"/>
                                      </p:to>
                                    </p:set>
                                    <p:animEffect filter="fade" transition="in">
                                      <p:cBhvr>
                                        <p:cTn dur="1000"/>
                                        <p:tgtEl>
                                          <p:spTgt spid="47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35"/>
                                        </p:tgtEl>
                                        <p:attrNameLst>
                                          <p:attrName>style.visibility</p:attrName>
                                        </p:attrNameLst>
                                      </p:cBhvr>
                                      <p:to>
                                        <p:strVal val="visible"/>
                                      </p:to>
                                    </p:set>
                                    <p:animEffect filter="fade" transition="in">
                                      <p:cBhvr>
                                        <p:cTn dur="1000"/>
                                        <p:tgtEl>
                                          <p:spTgt spid="473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37"/>
                                        </p:tgtEl>
                                        <p:attrNameLst>
                                          <p:attrName>style.visibility</p:attrName>
                                        </p:attrNameLst>
                                      </p:cBhvr>
                                      <p:to>
                                        <p:strVal val="visible"/>
                                      </p:to>
                                    </p:set>
                                    <p:animEffect filter="fade" transition="in">
                                      <p:cBhvr>
                                        <p:cTn dur="1000"/>
                                        <p:tgtEl>
                                          <p:spTgt spid="473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40"/>
                                        </p:tgtEl>
                                        <p:attrNameLst>
                                          <p:attrName>style.visibility</p:attrName>
                                        </p:attrNameLst>
                                      </p:cBhvr>
                                      <p:to>
                                        <p:strVal val="visible"/>
                                      </p:to>
                                    </p:set>
                                    <p:animEffect filter="fade" transition="in">
                                      <p:cBhvr>
                                        <p:cTn dur="1000"/>
                                        <p:tgtEl>
                                          <p:spTgt spid="474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41"/>
                                        </p:tgtEl>
                                        <p:attrNameLst>
                                          <p:attrName>style.visibility</p:attrName>
                                        </p:attrNameLst>
                                      </p:cBhvr>
                                      <p:to>
                                        <p:strVal val="visible"/>
                                      </p:to>
                                    </p:set>
                                    <p:animEffect filter="fade" transition="in">
                                      <p:cBhvr>
                                        <p:cTn dur="1000"/>
                                        <p:tgtEl>
                                          <p:spTgt spid="474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43"/>
                                        </p:tgtEl>
                                        <p:attrNameLst>
                                          <p:attrName>style.visibility</p:attrName>
                                        </p:attrNameLst>
                                      </p:cBhvr>
                                      <p:to>
                                        <p:strVal val="visible"/>
                                      </p:to>
                                    </p:set>
                                    <p:animEffect filter="fade" transition="in">
                                      <p:cBhvr>
                                        <p:cTn dur="1000"/>
                                        <p:tgtEl>
                                          <p:spTgt spid="474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45"/>
                                        </p:tgtEl>
                                        <p:attrNameLst>
                                          <p:attrName>style.visibility</p:attrName>
                                        </p:attrNameLst>
                                      </p:cBhvr>
                                      <p:to>
                                        <p:strVal val="visible"/>
                                      </p:to>
                                    </p:set>
                                    <p:animEffect filter="fade" transition="in">
                                      <p:cBhvr>
                                        <p:cTn dur="1000"/>
                                        <p:tgtEl>
                                          <p:spTgt spid="474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47"/>
                                        </p:tgtEl>
                                        <p:attrNameLst>
                                          <p:attrName>style.visibility</p:attrName>
                                        </p:attrNameLst>
                                      </p:cBhvr>
                                      <p:to>
                                        <p:strVal val="visible"/>
                                      </p:to>
                                    </p:set>
                                    <p:animEffect filter="fade" transition="in">
                                      <p:cBhvr>
                                        <p:cTn dur="1000"/>
                                        <p:tgtEl>
                                          <p:spTgt spid="474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48"/>
                                        </p:tgtEl>
                                        <p:attrNameLst>
                                          <p:attrName>style.visibility</p:attrName>
                                        </p:attrNameLst>
                                      </p:cBhvr>
                                      <p:to>
                                        <p:strVal val="visible"/>
                                      </p:to>
                                    </p:set>
                                    <p:animEffect filter="fade" transition="in">
                                      <p:cBhvr>
                                        <p:cTn dur="1000"/>
                                        <p:tgtEl>
                                          <p:spTgt spid="47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51"/>
                                        </p:tgtEl>
                                        <p:attrNameLst>
                                          <p:attrName>style.visibility</p:attrName>
                                        </p:attrNameLst>
                                      </p:cBhvr>
                                      <p:to>
                                        <p:strVal val="visible"/>
                                      </p:to>
                                    </p:set>
                                    <p:animEffect filter="fade" transition="in">
                                      <p:cBhvr>
                                        <p:cTn dur="1000"/>
                                        <p:tgtEl>
                                          <p:spTgt spid="47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5" name="Shape 4755"/>
        <p:cNvGrpSpPr/>
        <p:nvPr/>
      </p:nvGrpSpPr>
      <p:grpSpPr>
        <a:xfrm>
          <a:off x="0" y="0"/>
          <a:ext cx="0" cy="0"/>
          <a:chOff x="0" y="0"/>
          <a:chExt cx="0" cy="0"/>
        </a:xfrm>
      </p:grpSpPr>
      <p:sp>
        <p:nvSpPr>
          <p:cNvPr id="4756" name="Google Shape;4756;p85"/>
          <p:cNvSpPr txBox="1"/>
          <p:nvPr>
            <p:ph type="ctrTitle"/>
          </p:nvPr>
        </p:nvSpPr>
        <p:spPr>
          <a:xfrm>
            <a:off x="720000" y="540000"/>
            <a:ext cx="5137200" cy="1450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solidFill>
                  <a:srgbClr val="1B4FA1"/>
                </a:solidFill>
              </a:rPr>
              <a:t>MERCI!</a:t>
            </a:r>
            <a:endParaRPr>
              <a:solidFill>
                <a:srgbClr val="1B4FA1"/>
              </a:solidFill>
            </a:endParaRPr>
          </a:p>
        </p:txBody>
      </p:sp>
      <p:sp>
        <p:nvSpPr>
          <p:cNvPr id="4757" name="Google Shape;4757;p85"/>
          <p:cNvSpPr txBox="1"/>
          <p:nvPr>
            <p:ph idx="1" type="subTitle"/>
          </p:nvPr>
        </p:nvSpPr>
        <p:spPr>
          <a:xfrm>
            <a:off x="763875" y="1990800"/>
            <a:ext cx="3102600" cy="2055000"/>
          </a:xfrm>
          <a:prstGeom prst="rect">
            <a:avLst/>
          </a:prstGeom>
          <a:solidFill>
            <a:schemeClr val="accent4"/>
          </a:solidFill>
          <a:ln cap="flat" cmpd="sng" w="19050">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 sz="1900"/>
              <a:t>Merci à l’équipe de rédaction et de révision</a:t>
            </a:r>
            <a:endParaRPr sz="1900"/>
          </a:p>
          <a:p>
            <a:pPr indent="-349250" lvl="0" marL="457200" rtl="0" algn="l">
              <a:spcBef>
                <a:spcPts val="1000"/>
              </a:spcBef>
              <a:spcAft>
                <a:spcPts val="0"/>
              </a:spcAft>
              <a:buSzPts val="1900"/>
              <a:buChar char="-"/>
            </a:pPr>
            <a:r>
              <a:rPr lang="en" sz="1900"/>
              <a:t>Sylvain Prévost</a:t>
            </a:r>
            <a:endParaRPr sz="1900"/>
          </a:p>
          <a:p>
            <a:pPr indent="-349250" lvl="0" marL="457200" rtl="0" algn="l">
              <a:spcBef>
                <a:spcPts val="0"/>
              </a:spcBef>
              <a:spcAft>
                <a:spcPts val="0"/>
              </a:spcAft>
              <a:buSzPts val="1900"/>
              <a:buChar char="-"/>
            </a:pPr>
            <a:r>
              <a:rPr lang="en" sz="1900"/>
              <a:t>Valérie Intraligi</a:t>
            </a:r>
            <a:endParaRPr sz="1900"/>
          </a:p>
          <a:p>
            <a:pPr indent="-349250" lvl="0" marL="457200" rtl="0" algn="l">
              <a:spcBef>
                <a:spcPts val="0"/>
              </a:spcBef>
              <a:spcAft>
                <a:spcPts val="0"/>
              </a:spcAft>
              <a:buSzPts val="1900"/>
              <a:buChar char="-"/>
            </a:pPr>
            <a:r>
              <a:rPr lang="en" sz="1900"/>
              <a:t>Jonathan Roy</a:t>
            </a:r>
            <a:endParaRPr sz="1900"/>
          </a:p>
          <a:p>
            <a:pPr indent="0" lvl="0" marL="0" rtl="0" algn="l">
              <a:spcBef>
                <a:spcPts val="1000"/>
              </a:spcBef>
              <a:spcAft>
                <a:spcPts val="1000"/>
              </a:spcAft>
              <a:buNone/>
            </a:pPr>
            <a:r>
              <a:t/>
            </a:r>
            <a:endParaRPr sz="1900"/>
          </a:p>
        </p:txBody>
      </p:sp>
      <p:sp>
        <p:nvSpPr>
          <p:cNvPr id="4758" name="Google Shape;4758;p85"/>
          <p:cNvSpPr/>
          <p:nvPr/>
        </p:nvSpPr>
        <p:spPr>
          <a:xfrm>
            <a:off x="6519809" y="3761979"/>
            <a:ext cx="45083" cy="80757"/>
          </a:xfrm>
          <a:custGeom>
            <a:rect b="b" l="l" r="r" t="t"/>
            <a:pathLst>
              <a:path extrusionOk="0" h="5476" w="3057">
                <a:moveTo>
                  <a:pt x="1338" y="0"/>
                </a:moveTo>
                <a:cubicBezTo>
                  <a:pt x="478" y="0"/>
                  <a:pt x="1" y="860"/>
                  <a:pt x="1" y="860"/>
                </a:cubicBezTo>
                <a:cubicBezTo>
                  <a:pt x="1" y="860"/>
                  <a:pt x="1274" y="2579"/>
                  <a:pt x="1179" y="5476"/>
                </a:cubicBezTo>
                <a:cubicBezTo>
                  <a:pt x="1624" y="4807"/>
                  <a:pt x="2229" y="4075"/>
                  <a:pt x="3057" y="3025"/>
                </a:cubicBezTo>
                <a:cubicBezTo>
                  <a:pt x="2802" y="1274"/>
                  <a:pt x="1974" y="0"/>
                  <a:pt x="13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9" name="Google Shape;4759;p85"/>
          <p:cNvSpPr/>
          <p:nvPr/>
        </p:nvSpPr>
        <p:spPr>
          <a:xfrm rot="932611">
            <a:off x="4216543" y="221780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760" name="Google Shape;4760;p85"/>
          <p:cNvPicPr preferRelativeResize="0"/>
          <p:nvPr/>
        </p:nvPicPr>
        <p:blipFill>
          <a:blip r:embed="rId3">
            <a:alphaModFix/>
          </a:blip>
          <a:stretch>
            <a:fillRect/>
          </a:stretch>
        </p:blipFill>
        <p:spPr>
          <a:xfrm>
            <a:off x="4438650" y="1419425"/>
            <a:ext cx="3790950" cy="3790950"/>
          </a:xfrm>
          <a:prstGeom prst="rect">
            <a:avLst/>
          </a:prstGeom>
          <a:noFill/>
          <a:ln>
            <a:noFill/>
          </a:ln>
        </p:spPr>
      </p:pic>
      <p:pic>
        <p:nvPicPr>
          <p:cNvPr id="4761" name="Google Shape;4761;p85"/>
          <p:cNvPicPr preferRelativeResize="0"/>
          <p:nvPr/>
        </p:nvPicPr>
        <p:blipFill>
          <a:blip r:embed="rId4">
            <a:alphaModFix/>
          </a:blip>
          <a:stretch>
            <a:fillRect/>
          </a:stretch>
        </p:blipFill>
        <p:spPr>
          <a:xfrm>
            <a:off x="7089900" y="1832678"/>
            <a:ext cx="1213500" cy="110895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765" name="Shape 4765"/>
        <p:cNvGrpSpPr/>
        <p:nvPr/>
      </p:nvGrpSpPr>
      <p:grpSpPr>
        <a:xfrm>
          <a:off x="0" y="0"/>
          <a:ext cx="0" cy="0"/>
          <a:chOff x="0" y="0"/>
          <a:chExt cx="0" cy="0"/>
        </a:xfrm>
      </p:grpSpPr>
      <p:sp>
        <p:nvSpPr>
          <p:cNvPr id="4766" name="Google Shape;4766;p86"/>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a:t>Trousse de du Carême (année B) </a:t>
            </a:r>
            <a:br>
              <a:rPr lang="en"/>
            </a:br>
            <a:r>
              <a:rPr lang="en"/>
              <a:t>pour les écoles catholiques</a:t>
            </a:r>
            <a:endParaRPr/>
          </a:p>
          <a:p>
            <a:pPr indent="0" lvl="0" marL="0" rtl="0" algn="ctr">
              <a:spcBef>
                <a:spcPts val="0"/>
              </a:spcBef>
              <a:spcAft>
                <a:spcPts val="0"/>
              </a:spcAft>
              <a:buNone/>
            </a:pPr>
            <a:r>
              <a:t/>
            </a:r>
            <a:endParaRPr/>
          </a:p>
        </p:txBody>
      </p:sp>
      <p:sp>
        <p:nvSpPr>
          <p:cNvPr id="4767" name="Google Shape;4767;p86"/>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8600">
                <a:solidFill>
                  <a:srgbClr val="1B4FA1"/>
                </a:solidFill>
              </a:rPr>
              <a:t>APPELÉS </a:t>
            </a:r>
            <a:br>
              <a:rPr lang="en" sz="8600">
                <a:solidFill>
                  <a:srgbClr val="1B4FA1"/>
                </a:solidFill>
              </a:rPr>
            </a:br>
            <a:r>
              <a:rPr lang="en" sz="8600">
                <a:solidFill>
                  <a:srgbClr val="1B4FA1"/>
                </a:solidFill>
              </a:rPr>
              <a:t>À AIMER</a:t>
            </a:r>
            <a:endParaRPr sz="9800">
              <a:solidFill>
                <a:srgbClr val="1B4FA1"/>
              </a:solidFill>
            </a:endParaRPr>
          </a:p>
        </p:txBody>
      </p:sp>
      <p:grpSp>
        <p:nvGrpSpPr>
          <p:cNvPr id="4768" name="Google Shape;4768;p86"/>
          <p:cNvGrpSpPr/>
          <p:nvPr/>
        </p:nvGrpSpPr>
        <p:grpSpPr>
          <a:xfrm rot="368268">
            <a:off x="5966703" y="456762"/>
            <a:ext cx="2720006" cy="3659256"/>
            <a:chOff x="3113638" y="3719988"/>
            <a:chExt cx="940568" cy="1265521"/>
          </a:xfrm>
        </p:grpSpPr>
        <p:sp>
          <p:nvSpPr>
            <p:cNvPr id="4769" name="Google Shape;4769;p86"/>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0" name="Google Shape;4770;p86"/>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1" name="Google Shape;4771;p86"/>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2" name="Google Shape;4772;p86"/>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3" name="Google Shape;4773;p86"/>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4" name="Google Shape;4774;p86"/>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5" name="Google Shape;4775;p86"/>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6" name="Google Shape;4776;p86"/>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7" name="Google Shape;4777;p86"/>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8" name="Google Shape;4778;p86"/>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9" name="Google Shape;4779;p86"/>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0" name="Google Shape;4780;p86"/>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1" name="Google Shape;4781;p86"/>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2" name="Google Shape;4782;p86"/>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3" name="Google Shape;4783;p86"/>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4" name="Google Shape;4784;p86"/>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5" name="Google Shape;4785;p86"/>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6" name="Google Shape;4786;p86"/>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7" name="Google Shape;4787;p86"/>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8" name="Google Shape;4788;p86"/>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9" name="Google Shape;4789;p86"/>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0" name="Google Shape;4790;p86"/>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1" name="Google Shape;4791;p86"/>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2" name="Google Shape;4792;p86"/>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3" name="Google Shape;4793;p86"/>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4" name="Google Shape;4794;p86"/>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5" name="Google Shape;4795;p86"/>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6" name="Google Shape;4796;p86"/>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7" name="Google Shape;4797;p86"/>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8" name="Google Shape;4798;p86"/>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9" name="Google Shape;4799;p86"/>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0" name="Google Shape;4800;p86"/>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1" name="Google Shape;4801;p86"/>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2" name="Google Shape;4802;p86"/>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3" name="Google Shape;4803;p86"/>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4" name="Google Shape;4804;p86"/>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5" name="Google Shape;4805;p86"/>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6" name="Google Shape;4806;p86"/>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7" name="Google Shape;4807;p86"/>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8" name="Google Shape;4808;p86"/>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9" name="Google Shape;4809;p86"/>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0" name="Google Shape;4810;p86"/>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1" name="Google Shape;4811;p86"/>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2" name="Google Shape;4812;p86"/>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3" name="Google Shape;4813;p86"/>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4" name="Google Shape;4814;p86"/>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5" name="Google Shape;4815;p86"/>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6" name="Google Shape;4816;p86"/>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7" name="Google Shape;4817;p86"/>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8" name="Google Shape;4818;p86"/>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9" name="Google Shape;4819;p86"/>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0" name="Google Shape;4820;p86"/>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1" name="Google Shape;4821;p86"/>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2" name="Google Shape;4822;p86"/>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3" name="Google Shape;4823;p86"/>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4" name="Google Shape;4824;p86"/>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5" name="Google Shape;4825;p86"/>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6" name="Google Shape;4826;p86"/>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7" name="Google Shape;4827;p86"/>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8" name="Google Shape;4828;p86"/>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9" name="Google Shape;4829;p86"/>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0" name="Google Shape;4830;p86"/>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1" name="Google Shape;4831;p86"/>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2" name="Google Shape;4832;p86"/>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3" name="Google Shape;4833;p86"/>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4" name="Google Shape;4834;p86"/>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5" name="Google Shape;4835;p86"/>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6" name="Google Shape;4836;p86"/>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7" name="Google Shape;4837;p86"/>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8" name="Google Shape;4838;p86"/>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839" name="Google Shape;4839;p86"/>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840" name="Google Shape;4840;p86"/>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841" name="Google Shape;4841;p86"/>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842" name="Google Shape;4842;p86"/>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Religion Subject for Middle School: Christian Easter Infographics by Slidesgo">
  <a:themeElements>
    <a:clrScheme name="Simple Light">
      <a:dk1>
        <a:srgbClr val="63504A"/>
      </a:dk1>
      <a:lt1>
        <a:srgbClr val="946761"/>
      </a:lt1>
      <a:dk2>
        <a:srgbClr val="924150"/>
      </a:dk2>
      <a:lt2>
        <a:srgbClr val="9B6C5A"/>
      </a:lt2>
      <a:accent1>
        <a:srgbClr val="A98C88"/>
      </a:accent1>
      <a:accent2>
        <a:srgbClr val="ECB984"/>
      </a:accent2>
      <a:accent3>
        <a:srgbClr val="EEDBC8"/>
      </a:accent3>
      <a:accent4>
        <a:srgbClr val="F4E8DC"/>
      </a:accent4>
      <a:accent5>
        <a:srgbClr val="FFFFFF"/>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Religion Subject for Middle School: Christian Easter">
  <a:themeElements>
    <a:clrScheme name="Simple Light">
      <a:dk1>
        <a:srgbClr val="63504A"/>
      </a:dk1>
      <a:lt1>
        <a:srgbClr val="946761"/>
      </a:lt1>
      <a:dk2>
        <a:srgbClr val="924150"/>
      </a:dk2>
      <a:lt2>
        <a:srgbClr val="9B6C5A"/>
      </a:lt2>
      <a:accent1>
        <a:srgbClr val="A98C88"/>
      </a:accent1>
      <a:accent2>
        <a:srgbClr val="ECB984"/>
      </a:accent2>
      <a:accent3>
        <a:srgbClr val="EEDBC8"/>
      </a:accent3>
      <a:accent4>
        <a:srgbClr val="F4E8DC"/>
      </a:accent4>
      <a:accent5>
        <a:srgbClr val="FFFFFF"/>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